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6" r:id="rId4"/>
    <p:sldId id="280" r:id="rId5"/>
    <p:sldId id="279" r:id="rId6"/>
    <p:sldId id="27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8B33D-4268-9044-984A-2997875907FA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CEAF1-C988-B348-8844-480BCDAA56E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65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2D200-AC24-CAB2-666E-778E47EE9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BD7359-876E-47AB-AEEA-8E70D5CD9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2409EC-6F16-1770-BE81-49D5934D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344A-10E1-6F48-AE7F-90A43503D2BB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4A2962-1232-6B4C-4AFF-46401EEA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89D149-1370-4377-E28E-2A307751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8E788-B777-5B6E-8EA7-435167385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F075AD-4A57-575F-5AAF-462BBB326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9C7FA0-FB1A-707D-76FD-FA16CA73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CDE7-3667-6D4D-964C-539D8176181C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71BAA8-0A45-4B27-72D9-671E37F9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EE27B7-670D-8183-4EDE-547BF13B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1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8F40FA1-9CC7-75E0-1086-5E3AD6932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42F4149-6843-D824-3717-5EB155193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AF3C41-3F55-90DC-A4C4-E7C6451D9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CDB-B3F3-A44D-86F5-C8AFEE4E6431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E62155-D1F3-1F94-81D2-E0BD16DA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A186A3-31C0-F2B3-F86C-949DB9B7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5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D2095E-4FE7-EF87-C324-03F62472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E647A9-832D-8E47-2CEA-B62E9119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18A4DA-3071-C121-4EFA-8E9AC544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59A5-A9B0-3D4A-B3FA-0BA3C5D528FB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2C9943-8262-705E-9AE4-A1DD8B14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37BEF1-0837-C12B-A3AA-238B4998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4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AEFA5A-F43B-FD2D-BA94-70FECBED7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5B6768-C080-2E54-6222-3D485E15A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F7C45D-9E4E-35AF-BEE6-29D83F5E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93BC6-152B-5C4C-AF5A-437CE841B672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AA09E0-7442-2454-722F-556E701C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440AF9-870F-3E84-9A86-F642B0D7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04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2D8CF-7914-5974-35BB-8901C45E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26712-9F9D-0923-C8B2-2ECC1612E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506F17-BDB3-5A49-CB48-9DC8C81ED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96D7E1-A380-9C2E-C589-072428ED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C122-0C6D-B340-9470-77364A4EAB8C}" type="datetime1">
              <a:rPr lang="it-IT" smtClean="0"/>
              <a:t>07/06/24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84A54C-5592-2CEB-0BAC-B78328EC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B59520-104D-E661-D7EF-388BD91D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1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56BC4-D376-CBB1-F2DA-E1907C265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C9AD54-FBE0-7107-A557-2636DD2B1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655CB7-BDA4-AFBA-1B12-D3D4A572B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ED1A3A-402F-493C-1F76-BCEC21AD8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B4F2097-3FA6-2D52-86ED-D3B5AD327E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2A85B6-9617-D805-E0BC-7AA656E7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3F2-66D7-DD4A-9372-F19D94921199}" type="datetime1">
              <a:rPr lang="it-IT" smtClean="0"/>
              <a:t>07/06/24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0127772-1196-1680-1928-6F765760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95E36F0-440F-9AF1-6805-94334DB6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5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FED74-1082-73D0-9B9E-14FCE8B5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0BA385-C9B8-6B8E-5E07-4865CC7B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1B1A9-F744-464C-A417-BBA27C7EBAB3}" type="datetime1">
              <a:rPr lang="it-IT" smtClean="0"/>
              <a:t>07/06/24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71FAE69-C36D-78A8-C41B-4A1841A7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59D2362-01AD-5813-DD65-5F2075D2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50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2570AC1-1FF0-C119-4163-403A9E53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15CC-9C6D-4544-871A-296CEA2AC9C8}" type="datetime1">
              <a:rPr lang="it-IT" smtClean="0"/>
              <a:t>07/06/24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95DD7B-9B08-10F0-9E24-332E76DC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80E9CB-494E-A969-35BD-B94F7078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8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939E58-3CA6-31A3-87D6-CAE79E9A6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96E5B5-5702-938E-7E56-4374B6CAB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971FD4-2D36-7378-72D8-70BDDEECB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B8627D-6936-74D4-C052-8A3E509C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36D6-B442-4F45-B098-A6F3E820F77A}" type="datetime1">
              <a:rPr lang="it-IT" smtClean="0"/>
              <a:t>07/06/24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73EA63-5383-4F8B-E7E4-61D6F866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F16ABA-3498-A548-2025-F5EE501D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4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45EF64-2AC8-120B-5946-F94AF55F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B6A0AC7-51EF-53D1-23FD-CA7EB1F6F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57DD2A-628C-5086-96CC-D99D72F32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E9FB09-E081-BB24-0927-76BD69FC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E3F2-DE38-A24A-BAC7-7475EE1B22B9}" type="datetime1">
              <a:rPr lang="it-IT" smtClean="0"/>
              <a:t>07/06/24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9C983F-ADD3-1FA6-D3C0-F6F027F18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0B7B76-A340-2144-804F-720386F67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40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D93D04E-00F0-ECBB-08BF-723264FE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A7F523-C931-6E24-87E3-2367AD1F7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B9124B-7E8D-7D0B-0376-384A5248E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AE002-9D57-D043-B96A-095915D11F04}" type="datetime1">
              <a:rPr lang="it-IT" smtClean="0"/>
              <a:t>07/06/24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0BDE01-D0BC-3269-484F-A7C684311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609D87-DD93-4F0D-07B5-B40955727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A6F861-E15B-1549-9081-ECEF3C51207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5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E87C5F-81D9-2F66-530C-EDCA16A5B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8457"/>
            <a:ext cx="9144000" cy="2791506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Collinear matching relations for quark and gluon TMDs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F6451D-4ED9-FB53-D7BB-017025AE0D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Alessio Carmelo Alvaro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Pavia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 B.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Pasquini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en-GB" sz="2800">
                <a:latin typeface="Times New Roman" panose="02020603050405020304" pitchFamily="18" charset="0"/>
                <a:cs typeface="Times New Roman" panose="02020603050405020304" pitchFamily="18" charset="0"/>
              </a:rPr>
              <a:t>Rodini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CFNS Summer School, students’ presentation session</a:t>
            </a:r>
          </a:p>
        </p:txBody>
      </p:sp>
    </p:spTree>
    <p:extLst>
      <p:ext uri="{BB962C8B-B14F-4D97-AF65-F5344CB8AC3E}">
        <p14:creationId xmlns:p14="http://schemas.microsoft.com/office/powerpoint/2010/main" val="390676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EA3CB-43F5-273D-8D90-6C01361B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TMDs and Matching Relations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CD1B9F-B0E4-40CE-B6F8-BD59CC82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processes at low transverse momentum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first principles derivation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 on TMD functional form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2D07E4A-0385-6985-0420-22FF343F3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600" y="4800375"/>
            <a:ext cx="5892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7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2D798-3CC4-C49B-573F-247F013C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the technique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B03699B-44BF-CC6A-EC5C-8D3BE9CC7F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correctly reproduces known results</a:t>
                </a:r>
              </a:p>
              <a:p>
                <a:pPr marL="0" indent="0" algn="ctr">
                  <a:buNone/>
                </a:pPr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independent technique</a:t>
                </a:r>
              </a:p>
              <a:p>
                <a:pPr marL="0" indent="0" algn="ctr">
                  <a:buNone/>
                </a:pPr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Mass corrections to the TMDs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Independent 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spin, twist 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quark/gluon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B03699B-44BF-CC6A-EC5C-8D3BE9CC7F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505187-64AE-B594-51A3-746A7923D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examples for </a:t>
            </a:r>
            <a:r>
              <a:rPr lang="en-GB" sz="5400">
                <a:latin typeface="Times New Roman" panose="02020603050405020304" pitchFamily="18" charset="0"/>
                <a:cs typeface="Times New Roman" panose="02020603050405020304" pitchFamily="18" charset="0"/>
              </a:rPr>
              <a:t>NLP quark TMDs</a:t>
            </a:r>
            <a:endParaRPr lang="en-GB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22B09AA-12F5-C5EE-7570-996255589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344" y="3849831"/>
            <a:ext cx="8653312" cy="883993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9E73614-782E-E5AA-1E33-C6E7CE078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132258"/>
            <a:ext cx="12192000" cy="87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6E81D-D57F-DEF6-2709-FB8A85B4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5400">
                <a:latin typeface="Times New Roman" panose="02020603050405020304" pitchFamily="18" charset="0"/>
                <a:cs typeface="Times New Roman" panose="02020603050405020304" pitchFamily="18" charset="0"/>
              </a:rPr>
              <a:t>ctual </a:t>
            </a:r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project: gluon TMDs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948E05CB-7966-63A1-4C5F-7A0B548ABF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86180" y="1553483"/>
            <a:ext cx="6419640" cy="4588271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A86D06-D9D4-5042-B466-7784E3AF4F1A}"/>
              </a:ext>
            </a:extLst>
          </p:cNvPr>
          <p:cNvSpPr txBox="1"/>
          <p:nvPr/>
        </p:nvSpPr>
        <p:spPr>
          <a:xfrm>
            <a:off x="2886180" y="6270171"/>
            <a:ext cx="4581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2.4 of R.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Boussarie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TMD Handbook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2304.03302</a:t>
            </a:r>
          </a:p>
        </p:txBody>
      </p:sp>
    </p:spTree>
    <p:extLst>
      <p:ext uri="{BB962C8B-B14F-4D97-AF65-F5344CB8AC3E}">
        <p14:creationId xmlns:p14="http://schemas.microsoft.com/office/powerpoint/2010/main" val="1656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958EB4-8362-3161-CEA8-7ADABCF9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7E49E9-382F-85C6-6A8A-B8888D34B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technique and application to quark twist-2 TMDs:    V. Moos, A. Vladimirov,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transverse momentum dependent distributions beyond the leading power,                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2008.01744 [hep-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 to quark twist-3 TMDs:                                                           S.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C. Alvaro and B.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Pasquini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Collinear matching </a:t>
            </a:r>
            <a:r>
              <a:rPr lang="en-GB" i="1">
                <a:latin typeface="Times New Roman" panose="02020603050405020304" pitchFamily="18" charset="0"/>
                <a:cs typeface="Times New Roman" panose="02020603050405020304" pitchFamily="18" charset="0"/>
              </a:rPr>
              <a:t>for      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next-to-leading power transverse-momentum distributions,   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2306.15052 [hep-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98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173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Times New Roman</vt:lpstr>
      <vt:lpstr>Tema di Office</vt:lpstr>
      <vt:lpstr>Collinear matching relations for quark and gluon TMDs</vt:lpstr>
      <vt:lpstr>TMDs and Matching Relations</vt:lpstr>
      <vt:lpstr>Features of the technique</vt:lpstr>
      <vt:lpstr>Two examples for NLP quark TMDs</vt:lpstr>
      <vt:lpstr>The actual project: gluon TMDs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ALVARO ALESSIO CARMELO</dc:creator>
  <cp:lastModifiedBy>ALVARO ALESSIO CARMELO</cp:lastModifiedBy>
  <cp:revision>30</cp:revision>
  <dcterms:created xsi:type="dcterms:W3CDTF">2024-05-22T08:02:33Z</dcterms:created>
  <dcterms:modified xsi:type="dcterms:W3CDTF">2024-06-07T19:40:44Z</dcterms:modified>
</cp:coreProperties>
</file>