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76" r:id="rId4"/>
    <p:sldId id="272" r:id="rId5"/>
    <p:sldId id="275" r:id="rId6"/>
    <p:sldId id="259" r:id="rId7"/>
  </p:sldIdLst>
  <p:sldSz cx="17340263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kumimoji="0" sz="3200" b="0" i="0" u="none" strike="noStrike" cap="none" spc="32" normalizeH="0" baseline="0">
        <a:ln>
          <a:noFill/>
        </a:ln>
        <a:solidFill>
          <a:srgbClr val="5C5C5C"/>
        </a:solidFill>
        <a:effectLst/>
        <a:uFillTx/>
        <a:latin typeface="Helvetica"/>
        <a:ea typeface="Helvetica"/>
        <a:cs typeface="Helvetica"/>
        <a:sym typeface="Helvetica"/>
      </a:defRPr>
    </a:lvl1pPr>
    <a:lvl2pPr marL="0" marR="0" indent="3429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kumimoji="0" sz="3200" b="0" i="0" u="none" strike="noStrike" cap="none" spc="32" normalizeH="0" baseline="0">
        <a:ln>
          <a:noFill/>
        </a:ln>
        <a:solidFill>
          <a:srgbClr val="5C5C5C"/>
        </a:solidFill>
        <a:effectLst/>
        <a:uFillTx/>
        <a:latin typeface="Helvetica"/>
        <a:ea typeface="Helvetica"/>
        <a:cs typeface="Helvetica"/>
        <a:sym typeface="Helvetica"/>
      </a:defRPr>
    </a:lvl2pPr>
    <a:lvl3pPr marL="0" marR="0" indent="6858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kumimoji="0" sz="3200" b="0" i="0" u="none" strike="noStrike" cap="none" spc="32" normalizeH="0" baseline="0">
        <a:ln>
          <a:noFill/>
        </a:ln>
        <a:solidFill>
          <a:srgbClr val="5C5C5C"/>
        </a:solidFill>
        <a:effectLst/>
        <a:uFillTx/>
        <a:latin typeface="Helvetica"/>
        <a:ea typeface="Helvetica"/>
        <a:cs typeface="Helvetica"/>
        <a:sym typeface="Helvetica"/>
      </a:defRPr>
    </a:lvl3pPr>
    <a:lvl4pPr marL="0" marR="0" indent="10287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kumimoji="0" sz="3200" b="0" i="0" u="none" strike="noStrike" cap="none" spc="32" normalizeH="0" baseline="0">
        <a:ln>
          <a:noFill/>
        </a:ln>
        <a:solidFill>
          <a:srgbClr val="5C5C5C"/>
        </a:solidFill>
        <a:effectLst/>
        <a:uFillTx/>
        <a:latin typeface="Helvetica"/>
        <a:ea typeface="Helvetica"/>
        <a:cs typeface="Helvetica"/>
        <a:sym typeface="Helvetica"/>
      </a:defRPr>
    </a:lvl4pPr>
    <a:lvl5pPr marL="0" marR="0" indent="13716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kumimoji="0" sz="3200" b="0" i="0" u="none" strike="noStrike" cap="none" spc="32" normalizeH="0" baseline="0">
        <a:ln>
          <a:noFill/>
        </a:ln>
        <a:solidFill>
          <a:srgbClr val="5C5C5C"/>
        </a:solidFill>
        <a:effectLst/>
        <a:uFillTx/>
        <a:latin typeface="Helvetica"/>
        <a:ea typeface="Helvetica"/>
        <a:cs typeface="Helvetica"/>
        <a:sym typeface="Helvetica"/>
      </a:defRPr>
    </a:lvl5pPr>
    <a:lvl6pPr marL="0" marR="0" indent="17145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kumimoji="0" sz="3200" b="0" i="0" u="none" strike="noStrike" cap="none" spc="32" normalizeH="0" baseline="0">
        <a:ln>
          <a:noFill/>
        </a:ln>
        <a:solidFill>
          <a:srgbClr val="5C5C5C"/>
        </a:solidFill>
        <a:effectLst/>
        <a:uFillTx/>
        <a:latin typeface="Helvetica"/>
        <a:ea typeface="Helvetica"/>
        <a:cs typeface="Helvetica"/>
        <a:sym typeface="Helvetica"/>
      </a:defRPr>
    </a:lvl6pPr>
    <a:lvl7pPr marL="0" marR="0" indent="20574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kumimoji="0" sz="3200" b="0" i="0" u="none" strike="noStrike" cap="none" spc="32" normalizeH="0" baseline="0">
        <a:ln>
          <a:noFill/>
        </a:ln>
        <a:solidFill>
          <a:srgbClr val="5C5C5C"/>
        </a:solidFill>
        <a:effectLst/>
        <a:uFillTx/>
        <a:latin typeface="Helvetica"/>
        <a:ea typeface="Helvetica"/>
        <a:cs typeface="Helvetica"/>
        <a:sym typeface="Helvetica"/>
      </a:defRPr>
    </a:lvl7pPr>
    <a:lvl8pPr marL="0" marR="0" indent="24003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kumimoji="0" sz="3200" b="0" i="0" u="none" strike="noStrike" cap="none" spc="32" normalizeH="0" baseline="0">
        <a:ln>
          <a:noFill/>
        </a:ln>
        <a:solidFill>
          <a:srgbClr val="5C5C5C"/>
        </a:solidFill>
        <a:effectLst/>
        <a:uFillTx/>
        <a:latin typeface="Helvetica"/>
        <a:ea typeface="Helvetica"/>
        <a:cs typeface="Helvetica"/>
        <a:sym typeface="Helvetica"/>
      </a:defRPr>
    </a:lvl8pPr>
    <a:lvl9pPr marL="0" marR="0" indent="27432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kumimoji="0" sz="3200" b="0" i="0" u="none" strike="noStrike" cap="none" spc="32" normalizeH="0" baseline="0">
        <a:ln>
          <a:noFill/>
        </a:ln>
        <a:solidFill>
          <a:srgbClr val="5C5C5C"/>
        </a:solidFill>
        <a:effectLst/>
        <a:uFillTx/>
        <a:latin typeface="Helvetica"/>
        <a:ea typeface="Helvetica"/>
        <a:cs typeface="Helvetica"/>
        <a:sym typeface="Helvetica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85F3C6-DB00-FC41-8725-4DC151B1A333}" v="271" dt="2023-06-01T21:31:17.110"/>
    <p1510:client id="{9180C2EE-E3B4-4E48-A6BF-8AAC16C08CA9}" v="634" dt="2023-06-01T22:22:30.788"/>
    <p1510:client id="{DD418D4A-EFAF-4E15-8C6C-E57C54F99810}" v="4" dt="2023-06-02T12:27:07.322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Iowan Old Style Roman"/>
          <a:ea typeface="Iowan Old Style Roman"/>
          <a:cs typeface="Iowan Old Style Roman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C5C"/>
              </a:solidFill>
              <a:prstDash val="solid"/>
              <a:miter lim="400000"/>
            </a:ln>
          </a:top>
          <a:bottom>
            <a:ln w="12700" cap="flat">
              <a:solidFill>
                <a:srgbClr val="5C5C5C"/>
              </a:solidFill>
              <a:prstDash val="solid"/>
              <a:miter lim="400000"/>
            </a:ln>
          </a:bottom>
          <a:insideH>
            <a:ln w="12700" cap="flat">
              <a:solidFill>
                <a:srgbClr val="5C5C5C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BCBCB">
              <a:alpha val="25000"/>
            </a:srgbClr>
          </a:solidFill>
        </a:fill>
      </a:tcStyle>
    </a:band2H>
    <a:firstCol>
      <a:tcTxStyle b="off" i="off">
        <a:font>
          <a:latin typeface="DIN Alternate Bold"/>
          <a:ea typeface="DIN Alternate Bold"/>
          <a:cs typeface="DIN Alternate Bold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C5C"/>
              </a:solidFill>
              <a:prstDash val="solid"/>
              <a:miter lim="400000"/>
            </a:ln>
          </a:top>
          <a:bottom>
            <a:ln w="12700" cap="flat">
              <a:solidFill>
                <a:srgbClr val="5C5C5C"/>
              </a:solidFill>
              <a:prstDash val="solid"/>
              <a:miter lim="400000"/>
            </a:ln>
          </a:bottom>
          <a:insideH>
            <a:ln w="12700" cap="flat">
              <a:solidFill>
                <a:srgbClr val="5C5C5C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>
              <a:alpha val="36000"/>
            </a:srgbClr>
          </a:solidFill>
        </a:fill>
      </a:tcStyle>
    </a:firstCol>
    <a:lastRow>
      <a:tcTxStyle b="off" i="off">
        <a:font>
          <a:latin typeface="DIN Alternate Bold"/>
          <a:ea typeface="DIN Alternate Bold"/>
          <a:cs typeface="DIN Alternate Bold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C5C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5C5C5C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DIN Alternate Bold"/>
          <a:ea typeface="DIN Alternate Bold"/>
          <a:cs typeface="DIN Alternate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solidFill>
                <a:srgbClr val="EBEBE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-522454"/>
              <a:satOff val="1153"/>
              <a:lumOff val="13444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Iowan Old Style Roman"/>
          <a:ea typeface="Iowan Old Style Roman"/>
          <a:cs typeface="Iowan Old Style Roman"/>
        </a:font>
        <a:schemeClr val="accent2">
          <a:satOff val="-3676"/>
          <a:lumOff val="-12171"/>
        </a:schemeClr>
      </a:tcTxStyle>
      <a:tcStyle>
        <a:tcBdr>
          <a:left>
            <a:ln w="12700" cap="flat">
              <a:solidFill>
                <a:srgbClr val="808251"/>
              </a:solidFill>
              <a:prstDash val="solid"/>
              <a:miter lim="400000"/>
            </a:ln>
          </a:left>
          <a:right>
            <a:ln w="12700" cap="flat">
              <a:solidFill>
                <a:srgbClr val="808251"/>
              </a:solidFill>
              <a:prstDash val="solid"/>
              <a:miter lim="400000"/>
            </a:ln>
          </a:right>
          <a:top>
            <a:ln w="12700" cap="flat">
              <a:solidFill>
                <a:srgbClr val="808251"/>
              </a:solidFill>
              <a:prstDash val="solid"/>
              <a:miter lim="400000"/>
            </a:ln>
          </a:top>
          <a:bottom>
            <a:ln w="12700" cap="flat">
              <a:solidFill>
                <a:srgbClr val="808251"/>
              </a:solidFill>
              <a:prstDash val="solid"/>
              <a:miter lim="400000"/>
            </a:ln>
          </a:bottom>
          <a:insideH>
            <a:ln w="12700" cap="flat">
              <a:solidFill>
                <a:srgbClr val="808251"/>
              </a:solidFill>
              <a:prstDash val="solid"/>
              <a:miter lim="400000"/>
            </a:ln>
          </a:insideH>
          <a:insideV>
            <a:ln w="127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A8A861">
              <a:alpha val="27000"/>
            </a:srgbClr>
          </a:solidFill>
        </a:fill>
      </a:tcStyle>
    </a:band2H>
    <a:firstCol>
      <a:tcTxStyle b="off" i="off">
        <a:font>
          <a:latin typeface="DIN Alternate Bold"/>
          <a:ea typeface="DIN Alternate Bold"/>
          <a:cs typeface="DIN Alternate Bold"/>
        </a:font>
        <a:srgbClr val="FFFFFF"/>
      </a:tcTxStyle>
      <a:tcStyle>
        <a:tcBdr>
          <a:left>
            <a:ln w="12700" cap="flat">
              <a:solidFill>
                <a:srgbClr val="808251"/>
              </a:solidFill>
              <a:prstDash val="solid"/>
              <a:miter lim="400000"/>
            </a:ln>
          </a:left>
          <a:right>
            <a:ln w="12700" cap="flat">
              <a:solidFill>
                <a:srgbClr val="808251"/>
              </a:solidFill>
              <a:prstDash val="solid"/>
              <a:miter lim="400000"/>
            </a:ln>
          </a:right>
          <a:top>
            <a:ln w="12700" cap="flat">
              <a:solidFill>
                <a:srgbClr val="808251"/>
              </a:solidFill>
              <a:prstDash val="solid"/>
              <a:miter lim="400000"/>
            </a:ln>
          </a:top>
          <a:bottom>
            <a:ln w="12700" cap="flat">
              <a:solidFill>
                <a:srgbClr val="808251"/>
              </a:solidFill>
              <a:prstDash val="solid"/>
              <a:miter lim="400000"/>
            </a:ln>
          </a:bottom>
          <a:insideH>
            <a:ln w="12700" cap="flat">
              <a:solidFill>
                <a:srgbClr val="808251"/>
              </a:solidFill>
              <a:prstDash val="solid"/>
              <a:miter lim="400000"/>
            </a:ln>
          </a:insideH>
          <a:insideV>
            <a:ln w="127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solidFill>
            <a:srgbClr val="8F9541">
              <a:alpha val="75000"/>
            </a:srgbClr>
          </a:solidFill>
        </a:fill>
      </a:tcStyle>
    </a:firstCol>
    <a:lastRow>
      <a:tcTxStyle b="off" i="off">
        <a:font>
          <a:latin typeface="DIN Alternate Bold"/>
          <a:ea typeface="DIN Alternate Bold"/>
          <a:cs typeface="DIN Alternate Bold"/>
        </a:font>
        <a:schemeClr val="accent2">
          <a:satOff val="-3676"/>
          <a:lumOff val="-12171"/>
        </a:schemeClr>
      </a:tcTxStyle>
      <a:tcStyle>
        <a:tcBdr>
          <a:left>
            <a:ln w="12700" cap="flat">
              <a:solidFill>
                <a:srgbClr val="808251"/>
              </a:solidFill>
              <a:prstDash val="solid"/>
              <a:miter lim="400000"/>
            </a:ln>
          </a:left>
          <a:right>
            <a:ln w="12700" cap="flat">
              <a:solidFill>
                <a:srgbClr val="808251"/>
              </a:solidFill>
              <a:prstDash val="solid"/>
              <a:miter lim="400000"/>
            </a:ln>
          </a:right>
          <a:top>
            <a:ln w="50800" cap="flat">
              <a:solidFill>
                <a:srgbClr val="808251"/>
              </a:solidFill>
              <a:prstDash val="solid"/>
              <a:miter lim="400000"/>
            </a:ln>
          </a:top>
          <a:bottom>
            <a:ln w="12700" cap="flat">
              <a:solidFill>
                <a:srgbClr val="808251"/>
              </a:solidFill>
              <a:prstDash val="solid"/>
              <a:miter lim="400000"/>
            </a:ln>
          </a:bottom>
          <a:insideH>
            <a:ln w="12700" cap="flat">
              <a:solidFill>
                <a:srgbClr val="808251"/>
              </a:solidFill>
              <a:prstDash val="solid"/>
              <a:miter lim="400000"/>
            </a:ln>
          </a:insideH>
          <a:insideV>
            <a:ln w="127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DIN Alternate Bold"/>
          <a:ea typeface="DIN Alternate Bold"/>
          <a:cs typeface="DIN Alternate Bold"/>
        </a:font>
        <a:srgbClr val="FFFFFF"/>
      </a:tcTxStyle>
      <a:tcStyle>
        <a:tcBdr>
          <a:left>
            <a:ln w="12700" cap="flat">
              <a:solidFill>
                <a:srgbClr val="808251"/>
              </a:solidFill>
              <a:prstDash val="solid"/>
              <a:miter lim="400000"/>
            </a:ln>
          </a:left>
          <a:right>
            <a:ln w="12700" cap="flat">
              <a:solidFill>
                <a:srgbClr val="808251"/>
              </a:solidFill>
              <a:prstDash val="solid"/>
              <a:miter lim="400000"/>
            </a:ln>
          </a:right>
          <a:top>
            <a:ln w="12700" cap="flat">
              <a:solidFill>
                <a:srgbClr val="808251"/>
              </a:solidFill>
              <a:prstDash val="solid"/>
              <a:miter lim="400000"/>
            </a:ln>
          </a:top>
          <a:bottom>
            <a:ln w="12700" cap="flat">
              <a:solidFill>
                <a:srgbClr val="808251"/>
              </a:solidFill>
              <a:prstDash val="solid"/>
              <a:miter lim="400000"/>
            </a:ln>
          </a:bottom>
          <a:insideH>
            <a:ln w="12700" cap="flat">
              <a:solidFill>
                <a:srgbClr val="808251"/>
              </a:solidFill>
              <a:prstDash val="solid"/>
              <a:miter lim="400000"/>
            </a:ln>
          </a:insideH>
          <a:insideV>
            <a:ln w="127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solidFill>
            <a:srgbClr val="8F9541">
              <a:alpha val="75000"/>
            </a:srgb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Iowan Old Style Roman"/>
          <a:ea typeface="Iowan Old Style Roman"/>
          <a:cs typeface="Iowan Old Style Roman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DEF"/>
              </a:solidFill>
              <a:prstDash val="solid"/>
              <a:miter lim="400000"/>
            </a:ln>
          </a:top>
          <a:bottom>
            <a:ln w="12700" cap="flat">
              <a:solidFill>
                <a:srgbClr val="FFFDEF"/>
              </a:solidFill>
              <a:prstDash val="solid"/>
              <a:miter lim="400000"/>
            </a:ln>
          </a:bottom>
          <a:insideH>
            <a:ln w="12700" cap="flat">
              <a:solidFill>
                <a:srgbClr val="FFFDE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A8A861">
              <a:alpha val="27000"/>
            </a:srgbClr>
          </a:solidFill>
        </a:fill>
      </a:tcStyle>
    </a:band2H>
    <a:firstCol>
      <a:tcTxStyle b="off" i="off">
        <a:font>
          <a:latin typeface="DIN Alternate Bold"/>
          <a:ea typeface="DIN Alternate Bold"/>
          <a:cs typeface="DIN Alternate Bold"/>
        </a:font>
        <a:srgbClr val="FFFFFF"/>
      </a:tcTxStyle>
      <a:tcStyle>
        <a:tcBdr>
          <a:left>
            <a:ln w="12700" cap="flat">
              <a:solidFill>
                <a:srgbClr val="FFFDEF"/>
              </a:solidFill>
              <a:prstDash val="solid"/>
              <a:miter lim="400000"/>
            </a:ln>
          </a:left>
          <a:right>
            <a:ln w="12700" cap="flat">
              <a:solidFill>
                <a:srgbClr val="FFFDEF"/>
              </a:solidFill>
              <a:prstDash val="solid"/>
              <a:miter lim="400000"/>
            </a:ln>
          </a:right>
          <a:top>
            <a:ln w="12700" cap="flat">
              <a:solidFill>
                <a:srgbClr val="FFFDEF"/>
              </a:solidFill>
              <a:prstDash val="solid"/>
              <a:miter lim="400000"/>
            </a:ln>
          </a:top>
          <a:bottom>
            <a:ln w="12700" cap="flat">
              <a:solidFill>
                <a:srgbClr val="FFFDEF"/>
              </a:solidFill>
              <a:prstDash val="solid"/>
              <a:miter lim="400000"/>
            </a:ln>
          </a:bottom>
          <a:insideH>
            <a:ln w="12700" cap="flat">
              <a:solidFill>
                <a:srgbClr val="FFFDE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DIN Alternate Bold"/>
          <a:ea typeface="DIN Alternate Bold"/>
          <a:cs typeface="DIN Alternate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DEF"/>
              </a:solidFill>
              <a:prstDash val="solid"/>
              <a:miter lim="400000"/>
            </a:ln>
          </a:top>
          <a:bottom>
            <a:ln w="12700" cap="flat">
              <a:solidFill>
                <a:srgbClr val="FFFDEF"/>
              </a:solidFill>
              <a:prstDash val="solid"/>
              <a:miter lim="400000"/>
            </a:ln>
          </a:bottom>
          <a:insideH>
            <a:ln w="12700" cap="flat">
              <a:solidFill>
                <a:srgbClr val="FFFDE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DIN Alternate Bold"/>
          <a:ea typeface="DIN Alternate Bold"/>
          <a:cs typeface="DIN Alternate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DEF"/>
              </a:solidFill>
              <a:prstDash val="solid"/>
              <a:miter lim="400000"/>
            </a:ln>
          </a:top>
          <a:bottom>
            <a:ln w="12700" cap="flat">
              <a:solidFill>
                <a:srgbClr val="FFFDEF"/>
              </a:solidFill>
              <a:prstDash val="solid"/>
              <a:miter lim="400000"/>
            </a:ln>
          </a:bottom>
          <a:insideH>
            <a:ln w="12700" cap="flat">
              <a:solidFill>
                <a:srgbClr val="FFFDE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>
          <a:latin typeface="Iowan Old Style Roman"/>
          <a:ea typeface="Iowan Old Style Roman"/>
          <a:cs typeface="Iowan Old Style Roman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top>
          <a:bottom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bottom>
          <a:insideH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BCBCB">
              <a:alpha val="36000"/>
            </a:srgbClr>
          </a:solidFill>
        </a:fill>
      </a:tcStyle>
    </a:band2H>
    <a:firstCol>
      <a:tcTxStyle b="off" i="off">
        <a:font>
          <a:latin typeface="DIN Alternate Bold"/>
          <a:ea typeface="DIN Alternate Bold"/>
          <a:cs typeface="DIN Alternate Bold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right>
          <a:top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top>
          <a:bottom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bottom>
          <a:insideH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DIN Alternate Bold"/>
          <a:ea typeface="DIN Alternate Bold"/>
          <a:cs typeface="DIN Alternate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DIN Alternate Bold"/>
          <a:ea typeface="DIN Alternate Bold"/>
          <a:cs typeface="DIN Alternate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bottom>
          <a:insideH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ff" i="off">
        <a:font>
          <a:latin typeface="Iowan Old Style Roman"/>
          <a:ea typeface="Iowan Old Style Roman"/>
          <a:cs typeface="Iowan Old Style Roman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>
              <a:alpha val="25000"/>
            </a:srgbClr>
          </a:solidFill>
        </a:fill>
      </a:tcStyle>
    </a:wholeTbl>
    <a:band2H>
      <a:tcTxStyle/>
      <a:tcStyle>
        <a:tcBdr/>
        <a:fill>
          <a:solidFill>
            <a:srgbClr val="AEAEAE">
              <a:alpha val="25000"/>
            </a:srgbClr>
          </a:solidFill>
        </a:fill>
      </a:tcStyle>
    </a:band2H>
    <a:firstCol>
      <a:tcTxStyle b="off" i="off">
        <a:font>
          <a:latin typeface="DIN Alternate Bold"/>
          <a:ea typeface="DIN Alternate Bold"/>
          <a:cs typeface="DIN Alternate Bold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797B80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>
              <a:alpha val="25000"/>
            </a:srgbClr>
          </a:solidFill>
        </a:fill>
      </a:tcStyle>
    </a:firstCol>
    <a:lastRow>
      <a:tcTxStyle b="off" i="off">
        <a:font>
          <a:latin typeface="DIN Alternate Bold"/>
          <a:ea typeface="DIN Alternate Bold"/>
          <a:cs typeface="DIN Alternate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1504B">
              <a:alpha val="80000"/>
            </a:srgbClr>
          </a:solidFill>
        </a:fill>
      </a:tcStyle>
    </a:lastRow>
    <a:firstRow>
      <a:tcTxStyle b="off" i="off">
        <a:font>
          <a:latin typeface="DIN Alternate Bold"/>
          <a:ea typeface="DIN Alternate Bold"/>
          <a:cs typeface="DIN Alternate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1504B">
              <a:alpha val="80000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Iowan Old Style Roman"/>
          <a:ea typeface="Iowan Old Style Roman"/>
          <a:cs typeface="Iowan Old Style Roman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DIN Alternate Bold"/>
          <a:ea typeface="DIN Alternate Bold"/>
          <a:cs typeface="DIN Alternate Bold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5C5C5C"/>
              </a:solidFill>
              <a:prstDash val="solid"/>
              <a:miter lim="400000"/>
            </a:ln>
          </a:right>
          <a:top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DIN Alternate Bold"/>
          <a:ea typeface="DIN Alternate Bold"/>
          <a:cs typeface="DIN Alternate Bold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C5C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DIN Alternate Bold"/>
          <a:ea typeface="DIN Alternate Bold"/>
          <a:cs typeface="DIN Alternate Bold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5C5C5C"/>
              </a:solidFill>
              <a:prstDash val="solid"/>
              <a:miter lim="400000"/>
            </a:ln>
          </a:bottom>
          <a:insideH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28"/>
    <p:restoredTop sz="94610"/>
  </p:normalViewPr>
  <p:slideViewPr>
    <p:cSldViewPr snapToGrid="0">
      <p:cViewPr varScale="1">
        <p:scale>
          <a:sx n="64" d="100"/>
          <a:sy n="64" d="100"/>
        </p:scale>
        <p:origin x="192" y="3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est User" userId="S::urn:spo:anon#80ef38d1438efc9c5420e353dd2db1a83b21d4ecb97ba7c621778635b16fc3c7::" providerId="AD" clId="Web-{9180C2EE-E3B4-4E48-A6BF-8AAC16C08CA9}"/>
    <pc:docChg chg="addSld modSld">
      <pc:chgData name="Guest User" userId="S::urn:spo:anon#80ef38d1438efc9c5420e353dd2db1a83b21d4ecb97ba7c621778635b16fc3c7::" providerId="AD" clId="Web-{9180C2EE-E3B4-4E48-A6BF-8AAC16C08CA9}" dt="2023-06-01T22:22:30.788" v="370" actId="20577"/>
      <pc:docMkLst>
        <pc:docMk/>
      </pc:docMkLst>
      <pc:sldChg chg="modSp">
        <pc:chgData name="Guest User" userId="S::urn:spo:anon#80ef38d1438efc9c5420e353dd2db1a83b21d4ecb97ba7c621778635b16fc3c7::" providerId="AD" clId="Web-{9180C2EE-E3B4-4E48-A6BF-8AAC16C08CA9}" dt="2023-06-01T22:22:30.788" v="370" actId="20577"/>
        <pc:sldMkLst>
          <pc:docMk/>
          <pc:sldMk cId="0" sldId="265"/>
        </pc:sldMkLst>
        <pc:spChg chg="mod">
          <ac:chgData name="Guest User" userId="S::urn:spo:anon#80ef38d1438efc9c5420e353dd2db1a83b21d4ecb97ba7c621778635b16fc3c7::" providerId="AD" clId="Web-{9180C2EE-E3B4-4E48-A6BF-8AAC16C08CA9}" dt="2023-06-01T22:22:30.788" v="370" actId="20577"/>
          <ac:spMkLst>
            <pc:docMk/>
            <pc:sldMk cId="0" sldId="265"/>
            <ac:spMk id="260" creationId="{00000000-0000-0000-0000-000000000000}"/>
          </ac:spMkLst>
        </pc:spChg>
      </pc:sldChg>
      <pc:sldChg chg="addSp modSp new">
        <pc:chgData name="Guest User" userId="S::urn:spo:anon#80ef38d1438efc9c5420e353dd2db1a83b21d4ecb97ba7c621778635b16fc3c7::" providerId="AD" clId="Web-{9180C2EE-E3B4-4E48-A6BF-8AAC16C08CA9}" dt="2023-06-01T22:07:33.607" v="179" actId="20577"/>
        <pc:sldMkLst>
          <pc:docMk/>
          <pc:sldMk cId="1759356973" sldId="266"/>
        </pc:sldMkLst>
        <pc:spChg chg="mod">
          <ac:chgData name="Guest User" userId="S::urn:spo:anon#80ef38d1438efc9c5420e353dd2db1a83b21d4ecb97ba7c621778635b16fc3c7::" providerId="AD" clId="Web-{9180C2EE-E3B4-4E48-A6BF-8AAC16C08CA9}" dt="2023-06-01T22:02:58.576" v="38" actId="20577"/>
          <ac:spMkLst>
            <pc:docMk/>
            <pc:sldMk cId="1759356973" sldId="266"/>
            <ac:spMk id="2" creationId="{8737B1CC-2FFB-6728-866F-A606DA60A505}"/>
          </ac:spMkLst>
        </pc:spChg>
        <pc:spChg chg="add mod">
          <ac:chgData name="Guest User" userId="S::urn:spo:anon#80ef38d1438efc9c5420e353dd2db1a83b21d4ecb97ba7c621778635b16fc3c7::" providerId="AD" clId="Web-{9180C2EE-E3B4-4E48-A6BF-8AAC16C08CA9}" dt="2023-06-01T22:07:33.607" v="179" actId="20577"/>
          <ac:spMkLst>
            <pc:docMk/>
            <pc:sldMk cId="1759356973" sldId="266"/>
            <ac:spMk id="4" creationId="{D6B17220-D9E2-E6F0-64FA-A15C953887EA}"/>
          </ac:spMkLst>
        </pc:spChg>
        <pc:picChg chg="add mod">
          <ac:chgData name="Guest User" userId="S::urn:spo:anon#80ef38d1438efc9c5420e353dd2db1a83b21d4ecb97ba7c621778635b16fc3c7::" providerId="AD" clId="Web-{9180C2EE-E3B4-4E48-A6BF-8AAC16C08CA9}" dt="2023-06-01T22:06:06.260" v="65" actId="14100"/>
          <ac:picMkLst>
            <pc:docMk/>
            <pc:sldMk cId="1759356973" sldId="266"/>
            <ac:picMk id="3" creationId="{882B3A07-B155-7D09-1004-00DA351D6AA7}"/>
          </ac:picMkLst>
        </pc:picChg>
      </pc:sldChg>
      <pc:sldChg chg="addSp delSp modSp add replId">
        <pc:chgData name="Guest User" userId="S::urn:spo:anon#80ef38d1438efc9c5420e353dd2db1a83b21d4ecb97ba7c621778635b16fc3c7::" providerId="AD" clId="Web-{9180C2EE-E3B4-4E48-A6BF-8AAC16C08CA9}" dt="2023-06-01T22:12:10.498" v="360" actId="1076"/>
        <pc:sldMkLst>
          <pc:docMk/>
          <pc:sldMk cId="2319428342" sldId="267"/>
        </pc:sldMkLst>
        <pc:spChg chg="mod">
          <ac:chgData name="Guest User" userId="S::urn:spo:anon#80ef38d1438efc9c5420e353dd2db1a83b21d4ecb97ba7c621778635b16fc3c7::" providerId="AD" clId="Web-{9180C2EE-E3B4-4E48-A6BF-8AAC16C08CA9}" dt="2023-06-01T22:07:48.716" v="189" actId="20577"/>
          <ac:spMkLst>
            <pc:docMk/>
            <pc:sldMk cId="2319428342" sldId="267"/>
            <ac:spMk id="2" creationId="{8737B1CC-2FFB-6728-866F-A606DA60A505}"/>
          </ac:spMkLst>
        </pc:spChg>
        <pc:spChg chg="mod">
          <ac:chgData name="Guest User" userId="S::urn:spo:anon#80ef38d1438efc9c5420e353dd2db1a83b21d4ecb97ba7c621778635b16fc3c7::" providerId="AD" clId="Web-{9180C2EE-E3B4-4E48-A6BF-8AAC16C08CA9}" dt="2023-06-01T22:12:10.498" v="360" actId="1076"/>
          <ac:spMkLst>
            <pc:docMk/>
            <pc:sldMk cId="2319428342" sldId="267"/>
            <ac:spMk id="4" creationId="{D6B17220-D9E2-E6F0-64FA-A15C953887EA}"/>
          </ac:spMkLst>
        </pc:spChg>
        <pc:picChg chg="del">
          <ac:chgData name="Guest User" userId="S::urn:spo:anon#80ef38d1438efc9c5420e353dd2db1a83b21d4ecb97ba7c621778635b16fc3c7::" providerId="AD" clId="Web-{9180C2EE-E3B4-4E48-A6BF-8AAC16C08CA9}" dt="2023-06-01T22:08:25.124" v="216"/>
          <ac:picMkLst>
            <pc:docMk/>
            <pc:sldMk cId="2319428342" sldId="267"/>
            <ac:picMk id="3" creationId="{882B3A07-B155-7D09-1004-00DA351D6AA7}"/>
          </ac:picMkLst>
        </pc:picChg>
        <pc:picChg chg="add mod">
          <ac:chgData name="Guest User" userId="S::urn:spo:anon#80ef38d1438efc9c5420e353dd2db1a83b21d4ecb97ba7c621778635b16fc3c7::" providerId="AD" clId="Web-{9180C2EE-E3B4-4E48-A6BF-8AAC16C08CA9}" dt="2023-06-01T22:10:51.508" v="276" actId="14100"/>
          <ac:picMkLst>
            <pc:docMk/>
            <pc:sldMk cId="2319428342" sldId="267"/>
            <ac:picMk id="5" creationId="{59CD879C-EE3D-76FF-C6D7-AA5D91FF245F}"/>
          </ac:picMkLst>
        </pc:picChg>
      </pc:sldChg>
    </pc:docChg>
  </pc:docChgLst>
  <pc:docChgLst>
    <pc:chgData name="Guest User" userId="S::urn:spo:anon#80ef38d1438efc9c5420e353dd2db1a83b21d4ecb97ba7c621778635b16fc3c7::" providerId="AD" clId="Web-{DD418D4A-EFAF-4E15-8C6C-E57C54F99810}"/>
    <pc:docChg chg="modSld">
      <pc:chgData name="Guest User" userId="S::urn:spo:anon#80ef38d1438efc9c5420e353dd2db1a83b21d4ecb97ba7c621778635b16fc3c7::" providerId="AD" clId="Web-{DD418D4A-EFAF-4E15-8C6C-E57C54F99810}" dt="2023-06-02T12:27:07.322" v="1" actId="20577"/>
      <pc:docMkLst>
        <pc:docMk/>
      </pc:docMkLst>
      <pc:sldChg chg="modSp">
        <pc:chgData name="Guest User" userId="S::urn:spo:anon#80ef38d1438efc9c5420e353dd2db1a83b21d4ecb97ba7c621778635b16fc3c7::" providerId="AD" clId="Web-{DD418D4A-EFAF-4E15-8C6C-E57C54F99810}" dt="2023-06-02T12:27:07.322" v="1" actId="20577"/>
        <pc:sldMkLst>
          <pc:docMk/>
          <pc:sldMk cId="0" sldId="257"/>
        </pc:sldMkLst>
        <pc:spChg chg="mod">
          <ac:chgData name="Guest User" userId="S::urn:spo:anon#80ef38d1438efc9c5420e353dd2db1a83b21d4ecb97ba7c621778635b16fc3c7::" providerId="AD" clId="Web-{DD418D4A-EFAF-4E15-8C6C-E57C54F99810}" dt="2023-06-02T12:27:07.322" v="1" actId="20577"/>
          <ac:spMkLst>
            <pc:docMk/>
            <pc:sldMk cId="0" sldId="257"/>
            <ac:spMk id="182" creationId="{00000000-0000-0000-0000-00000000000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Students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25</c:v>
                </c:pt>
                <c:pt idx="1">
                  <c:v>63</c:v>
                </c:pt>
                <c:pt idx="2">
                  <c:v>50</c:v>
                </c:pt>
                <c:pt idx="3">
                  <c:v>40</c:v>
                </c:pt>
                <c:pt idx="4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A8-D24E-9C24-91D0949582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38045663"/>
        <c:axId val="1638592783"/>
      </c:barChart>
      <c:catAx>
        <c:axId val="16380456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8592783"/>
        <c:crosses val="autoZero"/>
        <c:auto val="1"/>
        <c:lblAlgn val="ctr"/>
        <c:lblOffset val="100"/>
        <c:noMultiLvlLbl val="0"/>
      </c:catAx>
      <c:valAx>
        <c:axId val="16385927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80456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9" name="Shape 16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ine"/>
          <p:cNvSpPr/>
          <p:nvPr/>
        </p:nvSpPr>
        <p:spPr>
          <a:xfrm>
            <a:off x="762023" y="3683001"/>
            <a:ext cx="15834857" cy="3"/>
          </a:xfrm>
          <a:prstGeom prst="line">
            <a:avLst/>
          </a:prstGeom>
          <a:ln w="38100" cap="rnd">
            <a:solidFill>
              <a:srgbClr val="A4354C"/>
            </a:solidFill>
            <a:custDash>
              <a:ds d="100000" sp="200000"/>
            </a:custDash>
          </a:ln>
        </p:spPr>
        <p:txBody>
          <a:bodyPr lIns="67735" tIns="67735" rIns="67735" bIns="67735" anchor="ctr"/>
          <a:lstStyle/>
          <a:p>
            <a:pPr defTabSz="609630">
              <a:spcBef>
                <a:spcPts val="0"/>
              </a:spcBef>
              <a:defRPr sz="1200" spc="0">
                <a:solidFill>
                  <a:srgbClr val="000000"/>
                </a:solidFill>
              </a:defRPr>
            </a:pPr>
            <a:endParaRPr sz="1600"/>
          </a:p>
        </p:txBody>
      </p:sp>
      <p:sp>
        <p:nvSpPr>
          <p:cNvPr id="12" name="Title Text"/>
          <p:cNvSpPr txBox="1">
            <a:spLocks noGrp="1"/>
          </p:cNvSpPr>
          <p:nvPr>
            <p:ph type="title"/>
          </p:nvPr>
        </p:nvSpPr>
        <p:spPr>
          <a:xfrm>
            <a:off x="762024" y="571500"/>
            <a:ext cx="15816216" cy="3375770"/>
          </a:xfrm>
          <a:prstGeom prst="rect">
            <a:avLst/>
          </a:prstGeom>
        </p:spPr>
        <p:txBody>
          <a:bodyPr anchor="b"/>
          <a:lstStyle>
            <a:lvl1pPr algn="r">
              <a:lnSpc>
                <a:spcPct val="80000"/>
              </a:lnSpc>
              <a:spcBef>
                <a:spcPts val="0"/>
              </a:spcBef>
              <a:defRPr sz="16134"/>
            </a:lvl1pPr>
          </a:lstStyle>
          <a:p>
            <a:r>
              <a:t>Title Text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762024" y="3898900"/>
            <a:ext cx="15816216" cy="326390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70000"/>
              </a:lnSpc>
              <a:spcBef>
                <a:spcPts val="0"/>
              </a:spcBef>
              <a:buSzTx/>
              <a:buFontTx/>
              <a:buNone/>
              <a:defRPr sz="6400">
                <a:solidFill>
                  <a:srgbClr val="747676"/>
                </a:solidFill>
              </a:defRPr>
            </a:lvl1pPr>
            <a:lvl2pPr marL="0" indent="0" algn="r">
              <a:lnSpc>
                <a:spcPct val="70000"/>
              </a:lnSpc>
              <a:spcBef>
                <a:spcPts val="0"/>
              </a:spcBef>
              <a:buSzTx/>
              <a:buFontTx/>
              <a:buNone/>
              <a:defRPr sz="6400">
                <a:solidFill>
                  <a:srgbClr val="747676"/>
                </a:solidFill>
              </a:defRPr>
            </a:lvl2pPr>
            <a:lvl3pPr marL="0" indent="0" algn="r">
              <a:lnSpc>
                <a:spcPct val="70000"/>
              </a:lnSpc>
              <a:spcBef>
                <a:spcPts val="0"/>
              </a:spcBef>
              <a:buSzTx/>
              <a:buFontTx/>
              <a:buNone/>
              <a:defRPr sz="6400">
                <a:solidFill>
                  <a:srgbClr val="747676"/>
                </a:solidFill>
              </a:defRPr>
            </a:lvl3pPr>
            <a:lvl4pPr marL="0" indent="0" algn="r">
              <a:lnSpc>
                <a:spcPct val="70000"/>
              </a:lnSpc>
              <a:spcBef>
                <a:spcPts val="0"/>
              </a:spcBef>
              <a:buSzTx/>
              <a:buFontTx/>
              <a:buNone/>
              <a:defRPr sz="6400">
                <a:solidFill>
                  <a:srgbClr val="747676"/>
                </a:solidFill>
              </a:defRPr>
            </a:lvl4pPr>
            <a:lvl5pPr marL="0" indent="0" algn="r">
              <a:lnSpc>
                <a:spcPct val="70000"/>
              </a:lnSpc>
              <a:spcBef>
                <a:spcPts val="0"/>
              </a:spcBef>
              <a:buSzTx/>
              <a:buFontTx/>
              <a:buNone/>
              <a:defRPr sz="6400">
                <a:solidFill>
                  <a:srgbClr val="747676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4" name="LogoFisica_2019.png" descr="LogoFisica_201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8297" y="7017400"/>
            <a:ext cx="2104112" cy="1578036"/>
          </a:xfrm>
          <a:prstGeom prst="rect">
            <a:avLst/>
          </a:prstGeom>
          <a:ln w="12700">
            <a:miter lim="400000"/>
          </a:ln>
        </p:spPr>
      </p:pic>
      <p:pic>
        <p:nvPicPr>
          <p:cNvPr id="15" name="LogoInfnTransparent.png" descr="LogoInfnTransparen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9824" y="7313387"/>
            <a:ext cx="3435513" cy="1854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" name="droppedImage.tiff" descr="droppedImage.tiff"/>
          <p:cNvPicPr>
            <a:picLocks noChangeAspect="1"/>
          </p:cNvPicPr>
          <p:nvPr/>
        </p:nvPicPr>
        <p:blipFill>
          <a:blip r:embed="rId4"/>
          <a:srcRect b="10000"/>
          <a:stretch>
            <a:fillRect/>
          </a:stretch>
        </p:blipFill>
        <p:spPr>
          <a:xfrm>
            <a:off x="5469634" y="7086600"/>
            <a:ext cx="3362412" cy="2171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" name="droppedImage.pdf" descr="droppedImage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3849" y="7145024"/>
            <a:ext cx="3713613" cy="2149152"/>
          </a:xfrm>
          <a:prstGeom prst="rect">
            <a:avLst/>
          </a:prstGeom>
          <a:ln w="12700">
            <a:miter lim="400000"/>
          </a:ln>
        </p:spPr>
      </p:pic>
      <p:sp>
        <p:nvSpPr>
          <p:cNvPr id="18" name="UNIVERSITÀ  DI PAVIA"/>
          <p:cNvSpPr txBox="1"/>
          <p:nvPr/>
        </p:nvSpPr>
        <p:spPr>
          <a:xfrm>
            <a:off x="13932118" y="8479618"/>
            <a:ext cx="2418635" cy="9985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67735" tIns="67735" rIns="67735" bIns="67735" anchor="ctr">
            <a:spAutoFit/>
          </a:bodyPr>
          <a:lstStyle/>
          <a:p>
            <a:pPr algn="ctr">
              <a:defRPr sz="2100" spc="21">
                <a:solidFill>
                  <a:srgbClr val="A4354C"/>
                </a:solidFill>
              </a:defRPr>
            </a:pPr>
            <a:r>
              <a:rPr sz="2800"/>
              <a:t>UNIVERSITÀ </a:t>
            </a:r>
            <a:br>
              <a:rPr sz="2800"/>
            </a:br>
            <a:r>
              <a:rPr sz="2800"/>
              <a:t>DI PAVIA</a:t>
            </a:r>
          </a:p>
        </p:txBody>
      </p:sp>
      <p:sp>
        <p:nvSpPr>
          <p:cNvPr id="1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6136722" y="9189157"/>
            <a:ext cx="394339" cy="430824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Line"/>
          <p:cNvSpPr/>
          <p:nvPr/>
        </p:nvSpPr>
        <p:spPr>
          <a:xfrm>
            <a:off x="338411" y="812520"/>
            <a:ext cx="16612347" cy="1"/>
          </a:xfrm>
          <a:prstGeom prst="line">
            <a:avLst/>
          </a:prstGeom>
          <a:ln w="38160">
            <a:solidFill>
              <a:srgbClr val="3465A4"/>
            </a:solidFill>
            <a:miter/>
          </a:ln>
        </p:spPr>
        <p:txBody>
          <a:bodyPr lIns="60961" rIns="60961"/>
          <a:lstStyle/>
          <a:p>
            <a:pPr defTabSz="1219261">
              <a:spcBef>
                <a:spcPts val="0"/>
              </a:spcBef>
              <a:defRPr sz="1800" spc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2400"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6575484" y="9017268"/>
            <a:ext cx="739944" cy="728531"/>
          </a:xfrm>
          <a:prstGeom prst="rect">
            <a:avLst/>
          </a:prstGeom>
        </p:spPr>
        <p:txBody>
          <a:bodyPr lIns="45719" tIns="45719" rIns="45719" bIns="45719" anchor="ctr"/>
          <a:lstStyle>
            <a:lvl1pPr defTabSz="1219261">
              <a:defRPr sz="4134">
                <a:solidFill>
                  <a:srgbClr val="000000"/>
                </a:solidFill>
                <a:latin typeface="Optima"/>
                <a:ea typeface="Optima"/>
                <a:cs typeface="Optima"/>
                <a:sym typeface="Optim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6567216" y="9185370"/>
            <a:ext cx="750205" cy="738792"/>
          </a:xfrm>
          <a:prstGeom prst="rect">
            <a:avLst/>
          </a:prstGeom>
        </p:spPr>
        <p:txBody>
          <a:bodyPr/>
          <a:lstStyle>
            <a:lvl1pPr algn="ctr">
              <a:defRPr sz="4134">
                <a:solidFill>
                  <a:srgbClr val="000000"/>
                </a:solidFill>
                <a:latin typeface="Optima"/>
                <a:ea typeface="Optima"/>
                <a:cs typeface="Optima"/>
                <a:sym typeface="Optim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Line"/>
          <p:cNvSpPr/>
          <p:nvPr/>
        </p:nvSpPr>
        <p:spPr>
          <a:xfrm>
            <a:off x="338411" y="812520"/>
            <a:ext cx="16612347" cy="1"/>
          </a:xfrm>
          <a:prstGeom prst="line">
            <a:avLst/>
          </a:prstGeom>
          <a:ln w="38160">
            <a:solidFill>
              <a:srgbClr val="3465A4"/>
            </a:solidFill>
            <a:miter/>
          </a:ln>
        </p:spPr>
        <p:txBody>
          <a:bodyPr lIns="60961" rIns="60961"/>
          <a:lstStyle/>
          <a:p>
            <a:pPr defTabSz="1219261">
              <a:spcBef>
                <a:spcPts val="0"/>
              </a:spcBef>
              <a:defRPr sz="1800" spc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2400"/>
          </a:p>
        </p:txBody>
      </p:sp>
      <p:pic>
        <p:nvPicPr>
          <p:cNvPr id="118" name="image6.png" descr="image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4" y="9214920"/>
            <a:ext cx="1966141" cy="502561"/>
          </a:xfrm>
          <a:prstGeom prst="rect">
            <a:avLst/>
          </a:prstGeom>
          <a:ln w="12700">
            <a:miter lim="400000"/>
          </a:ln>
        </p:spPr>
      </p:pic>
      <p:sp>
        <p:nvSpPr>
          <p:cNvPr id="11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6575484" y="9017268"/>
            <a:ext cx="739944" cy="728531"/>
          </a:xfrm>
          <a:prstGeom prst="rect">
            <a:avLst/>
          </a:prstGeom>
        </p:spPr>
        <p:txBody>
          <a:bodyPr lIns="45719" tIns="45719" rIns="45719" bIns="45719" anchor="ctr"/>
          <a:lstStyle>
            <a:lvl1pPr defTabSz="1219261">
              <a:defRPr sz="4134">
                <a:solidFill>
                  <a:srgbClr val="000000"/>
                </a:solidFill>
                <a:latin typeface="Optima"/>
                <a:ea typeface="Optima"/>
                <a:cs typeface="Optima"/>
                <a:sym typeface="Optim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itle Text"/>
          <p:cNvSpPr txBox="1">
            <a:spLocks noGrp="1"/>
          </p:cNvSpPr>
          <p:nvPr>
            <p:ph type="title"/>
          </p:nvPr>
        </p:nvSpPr>
        <p:spPr>
          <a:xfrm>
            <a:off x="762024" y="571500"/>
            <a:ext cx="15816216" cy="5181600"/>
          </a:xfrm>
          <a:prstGeom prst="rect">
            <a:avLst/>
          </a:prstGeom>
        </p:spPr>
        <p:txBody>
          <a:bodyPr anchor="b"/>
          <a:lstStyle>
            <a:lvl1pPr algn="r">
              <a:lnSpc>
                <a:spcPct val="80000"/>
              </a:lnSpc>
              <a:spcBef>
                <a:spcPts val="0"/>
              </a:spcBef>
              <a:defRPr sz="16134">
                <a:solidFill>
                  <a:srgbClr val="B2284A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2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6129940" y="9189157"/>
            <a:ext cx="394339" cy="430824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Line"/>
          <p:cNvSpPr/>
          <p:nvPr/>
        </p:nvSpPr>
        <p:spPr>
          <a:xfrm>
            <a:off x="762024" y="1574800"/>
            <a:ext cx="15816216" cy="0"/>
          </a:xfrm>
          <a:prstGeom prst="line">
            <a:avLst/>
          </a:prstGeom>
          <a:ln w="38100" cap="rnd">
            <a:solidFill>
              <a:srgbClr val="B2284A"/>
            </a:solidFill>
            <a:custDash>
              <a:ds d="100000" sp="200000"/>
            </a:custDash>
          </a:ln>
        </p:spPr>
        <p:txBody>
          <a:bodyPr lIns="0" tIns="0" rIns="0" bIns="0"/>
          <a:lstStyle/>
          <a:p>
            <a:pPr defTabSz="609630">
              <a:spcBef>
                <a:spcPts val="0"/>
              </a:spcBef>
              <a:defRPr sz="1200" spc="0">
                <a:solidFill>
                  <a:srgbClr val="000000"/>
                </a:solidFill>
              </a:defRPr>
            </a:pPr>
            <a:endParaRPr sz="1600"/>
          </a:p>
        </p:txBody>
      </p:sp>
      <p:sp>
        <p:nvSpPr>
          <p:cNvPr id="135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B2284A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3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5957905" y="9080500"/>
            <a:ext cx="613951" cy="67723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5957905" y="9067800"/>
            <a:ext cx="613951" cy="67723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Line"/>
          <p:cNvSpPr/>
          <p:nvPr/>
        </p:nvSpPr>
        <p:spPr>
          <a:xfrm>
            <a:off x="762024" y="1574800"/>
            <a:ext cx="15816216" cy="0"/>
          </a:xfrm>
          <a:prstGeom prst="line">
            <a:avLst/>
          </a:prstGeom>
          <a:ln w="38100" cap="rnd">
            <a:solidFill>
              <a:srgbClr val="B2284A"/>
            </a:solidFill>
            <a:custDash>
              <a:ds d="100000" sp="200000"/>
            </a:custDash>
          </a:ln>
        </p:spPr>
        <p:txBody>
          <a:bodyPr lIns="0" tIns="0" rIns="0" bIns="0"/>
          <a:lstStyle/>
          <a:p>
            <a:pPr defTabSz="609630">
              <a:spcBef>
                <a:spcPts val="0"/>
              </a:spcBef>
              <a:defRPr sz="1200" spc="0">
                <a:solidFill>
                  <a:srgbClr val="000000"/>
                </a:solidFill>
              </a:defRPr>
            </a:pPr>
            <a:endParaRPr sz="1600"/>
          </a:p>
        </p:txBody>
      </p:sp>
      <p:sp>
        <p:nvSpPr>
          <p:cNvPr id="15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B2284A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5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5957905" y="9080500"/>
            <a:ext cx="613951" cy="67723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Line"/>
          <p:cNvSpPr/>
          <p:nvPr/>
        </p:nvSpPr>
        <p:spPr>
          <a:xfrm>
            <a:off x="762024" y="1574800"/>
            <a:ext cx="15816216" cy="0"/>
          </a:xfrm>
          <a:prstGeom prst="line">
            <a:avLst/>
          </a:prstGeom>
          <a:ln w="38100" cap="rnd">
            <a:solidFill>
              <a:srgbClr val="B2284A"/>
            </a:solidFill>
            <a:custDash>
              <a:ds d="100000" sp="200000"/>
            </a:custDash>
          </a:ln>
        </p:spPr>
        <p:txBody>
          <a:bodyPr lIns="0" tIns="0" rIns="0" bIns="0"/>
          <a:lstStyle/>
          <a:p>
            <a:pPr defTabSz="609630">
              <a:spcBef>
                <a:spcPts val="0"/>
              </a:spcBef>
              <a:defRPr sz="1200" spc="0">
                <a:solidFill>
                  <a:srgbClr val="000000"/>
                </a:solidFill>
              </a:defRPr>
            </a:pPr>
            <a:endParaRPr sz="1600"/>
          </a:p>
        </p:txBody>
      </p:sp>
      <p:sp>
        <p:nvSpPr>
          <p:cNvPr id="16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B2284A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6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5957905" y="9080500"/>
            <a:ext cx="613951" cy="67723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"/>
          <p:cNvSpPr>
            <a:spLocks noGrp="1"/>
          </p:cNvSpPr>
          <p:nvPr>
            <p:ph type="body" sz="half" idx="21"/>
          </p:nvPr>
        </p:nvSpPr>
        <p:spPr>
          <a:xfrm>
            <a:off x="0" y="5422900"/>
            <a:ext cx="17340263" cy="3606800"/>
          </a:xfrm>
          <a:prstGeom prst="rect">
            <a:avLst/>
          </a:prstGeom>
          <a:solidFill>
            <a:srgbClr val="FFFFFF"/>
          </a:solidFill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SzTx/>
              <a:buFontTx/>
              <a:buNone/>
              <a:defRPr sz="2400">
                <a:latin typeface="DIN Alternate Bold"/>
                <a:sym typeface="DIN Alternate Bold"/>
              </a:defRPr>
            </a:lvl1pPr>
          </a:lstStyle>
          <a:p>
            <a:pPr marL="0" indent="0" algn="ctr">
              <a:spcBef>
                <a:spcPts val="0"/>
              </a:spcBef>
              <a:buSzTx/>
              <a:buFontTx/>
              <a:buNone/>
              <a:defRPr sz="2400">
                <a:latin typeface="DIN Alternate Bold"/>
                <a:ea typeface="DIN Alternate Bold"/>
                <a:cs typeface="DIN Alternate Bold"/>
                <a:sym typeface="DIN Alternate Bold"/>
              </a:defRPr>
            </a:pPr>
            <a:endParaRPr/>
          </a:p>
        </p:txBody>
      </p:sp>
      <p:sp>
        <p:nvSpPr>
          <p:cNvPr id="27" name="Line"/>
          <p:cNvSpPr/>
          <p:nvPr/>
        </p:nvSpPr>
        <p:spPr>
          <a:xfrm flipV="1">
            <a:off x="762023" y="7619996"/>
            <a:ext cx="15833150" cy="4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</a:ln>
        </p:spPr>
        <p:txBody>
          <a:bodyPr lIns="67735" tIns="67735" rIns="67735" bIns="67735" anchor="ctr"/>
          <a:lstStyle/>
          <a:p>
            <a:pPr defTabSz="609630">
              <a:spcBef>
                <a:spcPts val="0"/>
              </a:spcBef>
              <a:defRPr sz="1200" spc="0">
                <a:solidFill>
                  <a:srgbClr val="000000"/>
                </a:solidFill>
              </a:defRPr>
            </a:pPr>
            <a:endParaRPr sz="1600"/>
          </a:p>
        </p:txBody>
      </p:sp>
      <p:sp>
        <p:nvSpPr>
          <p:cNvPr id="28" name="Title Text"/>
          <p:cNvSpPr txBox="1">
            <a:spLocks noGrp="1"/>
          </p:cNvSpPr>
          <p:nvPr>
            <p:ph type="title"/>
          </p:nvPr>
        </p:nvSpPr>
        <p:spPr>
          <a:xfrm>
            <a:off x="762024" y="5562600"/>
            <a:ext cx="15816216" cy="2209800"/>
          </a:xfrm>
          <a:prstGeom prst="rect">
            <a:avLst/>
          </a:prstGeom>
        </p:spPr>
        <p:txBody>
          <a:bodyPr anchor="b"/>
          <a:lstStyle>
            <a:lvl1pPr algn="r">
              <a:lnSpc>
                <a:spcPct val="80000"/>
              </a:lnSpc>
              <a:spcBef>
                <a:spcPts val="0"/>
              </a:spcBef>
              <a:defRPr sz="16134">
                <a:solidFill>
                  <a:srgbClr val="5C5C5C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62024" y="7670800"/>
            <a:ext cx="15816216" cy="123190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70000"/>
              </a:lnSpc>
              <a:spcBef>
                <a:spcPts val="800"/>
              </a:spcBef>
              <a:buSzTx/>
              <a:buFontTx/>
              <a:buNone/>
              <a:defRPr sz="6400">
                <a:solidFill>
                  <a:srgbClr val="747676"/>
                </a:solidFill>
              </a:defRPr>
            </a:lvl1pPr>
            <a:lvl2pPr marL="0" indent="0" algn="r">
              <a:lnSpc>
                <a:spcPct val="70000"/>
              </a:lnSpc>
              <a:spcBef>
                <a:spcPts val="800"/>
              </a:spcBef>
              <a:buSzTx/>
              <a:buFontTx/>
              <a:buNone/>
              <a:defRPr sz="6400">
                <a:solidFill>
                  <a:srgbClr val="747676"/>
                </a:solidFill>
              </a:defRPr>
            </a:lvl2pPr>
            <a:lvl3pPr marL="0" indent="0" algn="r">
              <a:lnSpc>
                <a:spcPct val="70000"/>
              </a:lnSpc>
              <a:spcBef>
                <a:spcPts val="800"/>
              </a:spcBef>
              <a:buSzTx/>
              <a:buFontTx/>
              <a:buNone/>
              <a:defRPr sz="6400">
                <a:solidFill>
                  <a:srgbClr val="747676"/>
                </a:solidFill>
              </a:defRPr>
            </a:lvl3pPr>
            <a:lvl4pPr marL="0" indent="0" algn="r">
              <a:lnSpc>
                <a:spcPct val="70000"/>
              </a:lnSpc>
              <a:spcBef>
                <a:spcPts val="800"/>
              </a:spcBef>
              <a:buSzTx/>
              <a:buFontTx/>
              <a:buNone/>
              <a:defRPr sz="6400">
                <a:solidFill>
                  <a:srgbClr val="747676"/>
                </a:solidFill>
              </a:defRPr>
            </a:lvl4pPr>
            <a:lvl5pPr marL="0" indent="0" algn="r">
              <a:lnSpc>
                <a:spcPct val="70000"/>
              </a:lnSpc>
              <a:spcBef>
                <a:spcPts val="800"/>
              </a:spcBef>
              <a:buSzTx/>
              <a:buFontTx/>
              <a:buNone/>
              <a:defRPr sz="6400">
                <a:solidFill>
                  <a:srgbClr val="747676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6142004" y="9194800"/>
            <a:ext cx="394339" cy="430824"/>
          </a:xfrm>
          <a:prstGeom prst="rect">
            <a:avLst/>
          </a:prstGeom>
        </p:spPr>
        <p:txBody>
          <a:bodyPr/>
          <a:lstStyle>
            <a:lvl1pPr>
              <a:defRPr sz="2133">
                <a:solidFill>
                  <a:srgbClr val="CBCBCB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Text"/>
          <p:cNvSpPr txBox="1">
            <a:spLocks noGrp="1"/>
          </p:cNvSpPr>
          <p:nvPr>
            <p:ph type="title"/>
          </p:nvPr>
        </p:nvSpPr>
        <p:spPr>
          <a:xfrm>
            <a:off x="762024" y="571500"/>
            <a:ext cx="15816216" cy="5181600"/>
          </a:xfrm>
          <a:prstGeom prst="rect">
            <a:avLst/>
          </a:prstGeom>
        </p:spPr>
        <p:txBody>
          <a:bodyPr anchor="b"/>
          <a:lstStyle>
            <a:lvl1pPr algn="r">
              <a:lnSpc>
                <a:spcPct val="80000"/>
              </a:lnSpc>
              <a:spcBef>
                <a:spcPts val="0"/>
              </a:spcBef>
              <a:defRPr sz="16134"/>
            </a:lvl1pPr>
          </a:lstStyle>
          <a:p>
            <a:r>
              <a:t>Title Text</a:t>
            </a:r>
          </a:p>
        </p:txBody>
      </p:sp>
      <p:sp>
        <p:nvSpPr>
          <p:cNvPr id="3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6129940" y="9189157"/>
            <a:ext cx="394339" cy="430824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Line"/>
          <p:cNvSpPr/>
          <p:nvPr/>
        </p:nvSpPr>
        <p:spPr>
          <a:xfrm>
            <a:off x="762024" y="1574800"/>
            <a:ext cx="15816216" cy="0"/>
          </a:xfrm>
          <a:prstGeom prst="line">
            <a:avLst/>
          </a:prstGeom>
          <a:ln w="38100" cap="rnd">
            <a:solidFill>
              <a:srgbClr val="A4354C"/>
            </a:solidFill>
            <a:custDash>
              <a:ds d="100000" sp="200000"/>
            </a:custDash>
          </a:ln>
        </p:spPr>
        <p:txBody>
          <a:bodyPr lIns="67735" tIns="67735" rIns="67735" bIns="67735" anchor="ctr"/>
          <a:lstStyle/>
          <a:p>
            <a:pPr defTabSz="609630">
              <a:spcBef>
                <a:spcPts val="0"/>
              </a:spcBef>
              <a:defRPr sz="1200" spc="0">
                <a:solidFill>
                  <a:srgbClr val="000000"/>
                </a:solidFill>
              </a:defRPr>
            </a:pPr>
            <a:endParaRPr sz="1600"/>
          </a:p>
        </p:txBody>
      </p:sp>
      <p:sp>
        <p:nvSpPr>
          <p:cNvPr id="4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Line"/>
          <p:cNvSpPr/>
          <p:nvPr/>
        </p:nvSpPr>
        <p:spPr>
          <a:xfrm>
            <a:off x="762024" y="1574800"/>
            <a:ext cx="15816216" cy="0"/>
          </a:xfrm>
          <a:prstGeom prst="line">
            <a:avLst/>
          </a:prstGeom>
          <a:ln w="38100" cap="rnd">
            <a:solidFill>
              <a:srgbClr val="A4354C"/>
            </a:solidFill>
            <a:custDash>
              <a:ds d="100000" sp="200000"/>
            </a:custDash>
          </a:ln>
        </p:spPr>
        <p:txBody>
          <a:bodyPr lIns="67735" tIns="67735" rIns="67735" bIns="67735" anchor="ctr"/>
          <a:lstStyle/>
          <a:p>
            <a:pPr defTabSz="609630">
              <a:spcBef>
                <a:spcPts val="0"/>
              </a:spcBef>
              <a:defRPr sz="1200" spc="0">
                <a:solidFill>
                  <a:srgbClr val="000000"/>
                </a:solidFill>
              </a:defRPr>
            </a:pPr>
            <a:endParaRPr sz="1600"/>
          </a:p>
        </p:txBody>
      </p:sp>
      <p:sp>
        <p:nvSpPr>
          <p:cNvPr id="55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6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ype a quote here."/>
          <p:cNvSpPr txBox="1">
            <a:spLocks noGrp="1"/>
          </p:cNvSpPr>
          <p:nvPr>
            <p:ph type="body" sz="quarter" idx="21"/>
          </p:nvPr>
        </p:nvSpPr>
        <p:spPr>
          <a:xfrm>
            <a:off x="2590879" y="3870537"/>
            <a:ext cx="13987361" cy="1087477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spcBef>
                <a:spcPts val="2133"/>
              </a:spcBef>
              <a:buSzTx/>
              <a:buFontTx/>
              <a:buNone/>
              <a:defRPr sz="6400">
                <a:solidFill>
                  <a:srgbClr val="747676"/>
                </a:solidFill>
              </a:defRPr>
            </a:lvl1pPr>
          </a:lstStyle>
          <a:p>
            <a:r>
              <a:t>Type a quote here.</a:t>
            </a:r>
          </a:p>
        </p:txBody>
      </p:sp>
      <p:sp>
        <p:nvSpPr>
          <p:cNvPr id="65" name="-Johnny Appleseed"/>
          <p:cNvSpPr txBox="1">
            <a:spLocks noGrp="1"/>
          </p:cNvSpPr>
          <p:nvPr>
            <p:ph type="body" sz="quarter" idx="22"/>
          </p:nvPr>
        </p:nvSpPr>
        <p:spPr>
          <a:xfrm>
            <a:off x="2590879" y="7772400"/>
            <a:ext cx="13987361" cy="846194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r">
              <a:lnSpc>
                <a:spcPct val="70000"/>
              </a:lnSpc>
              <a:spcBef>
                <a:spcPts val="2133"/>
              </a:spcBef>
              <a:buSzTx/>
              <a:buFontTx/>
              <a:buNone/>
              <a:defRPr sz="6400" i="1">
                <a:solidFill>
                  <a:srgbClr val="6B6D6D"/>
                </a:solidFill>
              </a:defRPr>
            </a:lvl1pPr>
          </a:lstStyle>
          <a:p>
            <a:r>
              <a:t>-Johnny Appleseed</a:t>
            </a:r>
          </a:p>
        </p:txBody>
      </p:sp>
      <p:sp>
        <p:nvSpPr>
          <p:cNvPr id="66" name="“"/>
          <p:cNvSpPr txBox="1"/>
          <p:nvPr/>
        </p:nvSpPr>
        <p:spPr>
          <a:xfrm>
            <a:off x="677354" y="1771650"/>
            <a:ext cx="2263845" cy="317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7735" tIns="67735" rIns="67735" bIns="67735" anchor="ctr"/>
          <a:lstStyle>
            <a:lvl1pPr>
              <a:lnSpc>
                <a:spcPct val="80000"/>
              </a:lnSpc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1000" b="1" spc="0">
                <a:solidFill>
                  <a:srgbClr val="E4E4E4"/>
                </a:solidFill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r>
              <a:rPr sz="28001"/>
              <a:t>“</a:t>
            </a:r>
          </a:p>
        </p:txBody>
      </p:sp>
      <p:sp>
        <p:nvSpPr>
          <p:cNvPr id="6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6126716" y="9194800"/>
            <a:ext cx="394339" cy="430824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5957905" y="9067800"/>
            <a:ext cx="613951" cy="67723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ario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5957905" y="9067800"/>
            <a:ext cx="613951" cy="67723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82" name="Some explanations here and here and some more explanation and what about more explanations"/>
          <p:cNvSpPr txBox="1">
            <a:spLocks noGrp="1"/>
          </p:cNvSpPr>
          <p:nvPr>
            <p:ph type="body" sz="quarter" idx="21"/>
          </p:nvPr>
        </p:nvSpPr>
        <p:spPr>
          <a:xfrm>
            <a:off x="10737648" y="1854783"/>
            <a:ext cx="5827165" cy="4042517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spcBef>
                <a:spcPts val="1867"/>
              </a:spcBef>
              <a:buSzTx/>
              <a:buFontTx/>
              <a:buNone/>
              <a:defRPr spc="43"/>
            </a:lvl1pPr>
          </a:lstStyle>
          <a:p>
            <a:r>
              <a:t>Some explanations here and here and some more explanation and what about more explanations</a:t>
            </a:r>
          </a:p>
        </p:txBody>
      </p:sp>
      <p:sp>
        <p:nvSpPr>
          <p:cNvPr id="83" name="Image"/>
          <p:cNvSpPr>
            <a:spLocks noGrp="1"/>
          </p:cNvSpPr>
          <p:nvPr>
            <p:ph type="pic" sz="half" idx="22"/>
          </p:nvPr>
        </p:nvSpPr>
        <p:spPr>
          <a:xfrm>
            <a:off x="765066" y="2000060"/>
            <a:ext cx="9413956" cy="488334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4" name="The Q-x Plane"/>
          <p:cNvSpPr>
            <a:spLocks noGrp="1"/>
          </p:cNvSpPr>
          <p:nvPr>
            <p:ph type="body" sz="half" idx="23"/>
          </p:nvPr>
        </p:nvSpPr>
        <p:spPr>
          <a:xfrm>
            <a:off x="762024" y="5778500"/>
            <a:ext cx="15816216" cy="3375770"/>
          </a:xfrm>
          <a:prstGeom prst="rect">
            <a:avLst/>
          </a:prstGeom>
        </p:spPr>
        <p:txBody>
          <a:bodyPr anchor="b"/>
          <a:lstStyle>
            <a:lvl1pPr marL="0" indent="0" algn="r">
              <a:lnSpc>
                <a:spcPct val="80000"/>
              </a:lnSpc>
              <a:spcBef>
                <a:spcPts val="0"/>
              </a:spcBef>
              <a:buSzTx/>
              <a:buFontTx/>
              <a:buNone/>
              <a:defRPr sz="16134" cap="all">
                <a:solidFill>
                  <a:srgbClr val="A4354C"/>
                </a:solidFill>
                <a:latin typeface="+mn-lt"/>
                <a:ea typeface="+mn-ea"/>
                <a:cs typeface="+mn-cs"/>
                <a:sym typeface="DIN Condensed Bold"/>
              </a:defRPr>
            </a:lvl1pPr>
          </a:lstStyle>
          <a:p>
            <a:r>
              <a:t>The Q-x Plane</a:t>
            </a:r>
          </a:p>
        </p:txBody>
      </p:sp>
      <p:sp>
        <p:nvSpPr>
          <p:cNvPr id="85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6" name="arXiv:1901.1234"/>
          <p:cNvSpPr txBox="1">
            <a:spLocks noGrp="1"/>
          </p:cNvSpPr>
          <p:nvPr>
            <p:ph type="body" sz="quarter" idx="24"/>
          </p:nvPr>
        </p:nvSpPr>
        <p:spPr>
          <a:xfrm>
            <a:off x="13533600" y="5742834"/>
            <a:ext cx="2834109" cy="553934"/>
          </a:xfrm>
          <a:prstGeom prst="rect">
            <a:avLst/>
          </a:prstGeom>
        </p:spPr>
        <p:txBody>
          <a:bodyPr wrap="none" anchor="ctr">
            <a:spAutoFit/>
          </a:bodyPr>
          <a:lstStyle>
            <a:lvl1pPr marL="0" indent="0">
              <a:buSzTx/>
              <a:buFontTx/>
              <a:buNone/>
              <a:defRPr sz="2933" i="1"/>
            </a:lvl1pPr>
          </a:lstStyle>
          <a:p>
            <a:r>
              <a:t>arXiv:1901.1234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Line"/>
          <p:cNvSpPr/>
          <p:nvPr/>
        </p:nvSpPr>
        <p:spPr>
          <a:xfrm>
            <a:off x="338411" y="812520"/>
            <a:ext cx="16612347" cy="1"/>
          </a:xfrm>
          <a:prstGeom prst="line">
            <a:avLst/>
          </a:prstGeom>
          <a:ln w="38160">
            <a:solidFill>
              <a:srgbClr val="3465A4"/>
            </a:solidFill>
            <a:miter/>
          </a:ln>
        </p:spPr>
        <p:txBody>
          <a:bodyPr lIns="60961" rIns="60961"/>
          <a:lstStyle/>
          <a:p>
            <a:pPr defTabSz="1219261">
              <a:spcBef>
                <a:spcPts val="0"/>
              </a:spcBef>
              <a:defRPr sz="1800" spc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2400"/>
          </a:p>
        </p:txBody>
      </p:sp>
      <p:pic>
        <p:nvPicPr>
          <p:cNvPr id="94" name="image6.png" descr="image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4" y="9214920"/>
            <a:ext cx="1966141" cy="502561"/>
          </a:xfrm>
          <a:prstGeom prst="rect">
            <a:avLst/>
          </a:prstGeom>
          <a:ln w="12700">
            <a:miter lim="400000"/>
          </a:ln>
        </p:spPr>
      </p:pic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6575484" y="9017268"/>
            <a:ext cx="739944" cy="728531"/>
          </a:xfrm>
          <a:prstGeom prst="rect">
            <a:avLst/>
          </a:prstGeom>
        </p:spPr>
        <p:txBody>
          <a:bodyPr lIns="45719" tIns="45719" rIns="45719" bIns="45719" anchor="ctr"/>
          <a:lstStyle>
            <a:lvl1pPr defTabSz="1219261">
              <a:defRPr sz="4134">
                <a:solidFill>
                  <a:srgbClr val="000000"/>
                </a:solidFill>
                <a:latin typeface="Optima"/>
                <a:ea typeface="Optima"/>
                <a:cs typeface="Optima"/>
                <a:sym typeface="Optim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762024" y="723900"/>
            <a:ext cx="15816216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5957905" y="9080500"/>
            <a:ext cx="613951" cy="677237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r">
              <a:spcBef>
                <a:spcPts val="0"/>
              </a:spcBef>
              <a:defRPr sz="3734" spc="0">
                <a:solidFill>
                  <a:srgbClr val="747676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Body Level One…"/>
          <p:cNvSpPr txBox="1">
            <a:spLocks noGrp="1"/>
          </p:cNvSpPr>
          <p:nvPr>
            <p:ph type="body" idx="1"/>
          </p:nvPr>
        </p:nvSpPr>
        <p:spPr>
          <a:xfrm>
            <a:off x="762024" y="1803400"/>
            <a:ext cx="15816216" cy="7226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ransition spd="med"/>
  <p:txStyles>
    <p:titleStyle>
      <a:lvl1pPr marL="0" marR="0" indent="0" algn="l" defTabSz="778972" rtl="0" latinLnBrk="0">
        <a:lnSpc>
          <a:spcPct val="100000"/>
        </a:lnSpc>
        <a:spcBef>
          <a:spcPts val="3067"/>
        </a:spcBef>
        <a:spcAft>
          <a:spcPts val="0"/>
        </a:spcAft>
        <a:buClrTx/>
        <a:buSzTx/>
        <a:buFontTx/>
        <a:buNone/>
        <a:tabLst/>
        <a:defRPr sz="6934" b="0" i="0" u="none" strike="noStrike" cap="all" spc="0" baseline="0">
          <a:solidFill>
            <a:srgbClr val="A4354C"/>
          </a:solidFill>
          <a:uFillTx/>
          <a:latin typeface="+mn-lt"/>
          <a:ea typeface="+mn-ea"/>
          <a:cs typeface="+mn-cs"/>
          <a:sym typeface="DIN Condensed Bold"/>
        </a:defRPr>
      </a:lvl1pPr>
      <a:lvl2pPr marL="0" marR="0" indent="457223" algn="l" defTabSz="778972" rtl="0" latinLnBrk="0">
        <a:lnSpc>
          <a:spcPct val="100000"/>
        </a:lnSpc>
        <a:spcBef>
          <a:spcPts val="3067"/>
        </a:spcBef>
        <a:spcAft>
          <a:spcPts val="0"/>
        </a:spcAft>
        <a:buClrTx/>
        <a:buSzTx/>
        <a:buFontTx/>
        <a:buNone/>
        <a:tabLst/>
        <a:defRPr sz="6934" b="0" i="0" u="none" strike="noStrike" cap="all" spc="0" baseline="0">
          <a:solidFill>
            <a:srgbClr val="A4354C"/>
          </a:solidFill>
          <a:uFillTx/>
          <a:latin typeface="+mn-lt"/>
          <a:ea typeface="+mn-ea"/>
          <a:cs typeface="+mn-cs"/>
          <a:sym typeface="DIN Condensed Bold"/>
        </a:defRPr>
      </a:lvl2pPr>
      <a:lvl3pPr marL="0" marR="0" indent="914446" algn="l" defTabSz="778972" rtl="0" latinLnBrk="0">
        <a:lnSpc>
          <a:spcPct val="100000"/>
        </a:lnSpc>
        <a:spcBef>
          <a:spcPts val="3067"/>
        </a:spcBef>
        <a:spcAft>
          <a:spcPts val="0"/>
        </a:spcAft>
        <a:buClrTx/>
        <a:buSzTx/>
        <a:buFontTx/>
        <a:buNone/>
        <a:tabLst/>
        <a:defRPr sz="6934" b="0" i="0" u="none" strike="noStrike" cap="all" spc="0" baseline="0">
          <a:solidFill>
            <a:srgbClr val="A4354C"/>
          </a:solidFill>
          <a:uFillTx/>
          <a:latin typeface="+mn-lt"/>
          <a:ea typeface="+mn-ea"/>
          <a:cs typeface="+mn-cs"/>
          <a:sym typeface="DIN Condensed Bold"/>
        </a:defRPr>
      </a:lvl3pPr>
      <a:lvl4pPr marL="0" marR="0" indent="1371669" algn="l" defTabSz="778972" rtl="0" latinLnBrk="0">
        <a:lnSpc>
          <a:spcPct val="100000"/>
        </a:lnSpc>
        <a:spcBef>
          <a:spcPts val="3067"/>
        </a:spcBef>
        <a:spcAft>
          <a:spcPts val="0"/>
        </a:spcAft>
        <a:buClrTx/>
        <a:buSzTx/>
        <a:buFontTx/>
        <a:buNone/>
        <a:tabLst/>
        <a:defRPr sz="6934" b="0" i="0" u="none" strike="noStrike" cap="all" spc="0" baseline="0">
          <a:solidFill>
            <a:srgbClr val="A4354C"/>
          </a:solidFill>
          <a:uFillTx/>
          <a:latin typeface="+mn-lt"/>
          <a:ea typeface="+mn-ea"/>
          <a:cs typeface="+mn-cs"/>
          <a:sym typeface="DIN Condensed Bold"/>
        </a:defRPr>
      </a:lvl4pPr>
      <a:lvl5pPr marL="0" marR="0" indent="1828891" algn="l" defTabSz="778972" rtl="0" latinLnBrk="0">
        <a:lnSpc>
          <a:spcPct val="100000"/>
        </a:lnSpc>
        <a:spcBef>
          <a:spcPts val="3067"/>
        </a:spcBef>
        <a:spcAft>
          <a:spcPts val="0"/>
        </a:spcAft>
        <a:buClrTx/>
        <a:buSzTx/>
        <a:buFontTx/>
        <a:buNone/>
        <a:tabLst/>
        <a:defRPr sz="6934" b="0" i="0" u="none" strike="noStrike" cap="all" spc="0" baseline="0">
          <a:solidFill>
            <a:srgbClr val="A4354C"/>
          </a:solidFill>
          <a:uFillTx/>
          <a:latin typeface="+mn-lt"/>
          <a:ea typeface="+mn-ea"/>
          <a:cs typeface="+mn-cs"/>
          <a:sym typeface="DIN Condensed Bold"/>
        </a:defRPr>
      </a:lvl5pPr>
      <a:lvl6pPr marL="0" marR="0" indent="2286114" algn="l" defTabSz="778972" rtl="0" latinLnBrk="0">
        <a:lnSpc>
          <a:spcPct val="100000"/>
        </a:lnSpc>
        <a:spcBef>
          <a:spcPts val="3067"/>
        </a:spcBef>
        <a:spcAft>
          <a:spcPts val="0"/>
        </a:spcAft>
        <a:buClrTx/>
        <a:buSzTx/>
        <a:buFontTx/>
        <a:buNone/>
        <a:tabLst/>
        <a:defRPr sz="6934" b="0" i="0" u="none" strike="noStrike" cap="all" spc="0" baseline="0">
          <a:solidFill>
            <a:srgbClr val="A4354C"/>
          </a:solidFill>
          <a:uFillTx/>
          <a:latin typeface="+mn-lt"/>
          <a:ea typeface="+mn-ea"/>
          <a:cs typeface="+mn-cs"/>
          <a:sym typeface="DIN Condensed Bold"/>
        </a:defRPr>
      </a:lvl6pPr>
      <a:lvl7pPr marL="0" marR="0" indent="2743337" algn="l" defTabSz="778972" rtl="0" latinLnBrk="0">
        <a:lnSpc>
          <a:spcPct val="100000"/>
        </a:lnSpc>
        <a:spcBef>
          <a:spcPts val="3067"/>
        </a:spcBef>
        <a:spcAft>
          <a:spcPts val="0"/>
        </a:spcAft>
        <a:buClrTx/>
        <a:buSzTx/>
        <a:buFontTx/>
        <a:buNone/>
        <a:tabLst/>
        <a:defRPr sz="6934" b="0" i="0" u="none" strike="noStrike" cap="all" spc="0" baseline="0">
          <a:solidFill>
            <a:srgbClr val="A4354C"/>
          </a:solidFill>
          <a:uFillTx/>
          <a:latin typeface="+mn-lt"/>
          <a:ea typeface="+mn-ea"/>
          <a:cs typeface="+mn-cs"/>
          <a:sym typeface="DIN Condensed Bold"/>
        </a:defRPr>
      </a:lvl7pPr>
      <a:lvl8pPr marL="0" marR="0" indent="3200560" algn="l" defTabSz="778972" rtl="0" latinLnBrk="0">
        <a:lnSpc>
          <a:spcPct val="100000"/>
        </a:lnSpc>
        <a:spcBef>
          <a:spcPts val="3067"/>
        </a:spcBef>
        <a:spcAft>
          <a:spcPts val="0"/>
        </a:spcAft>
        <a:buClrTx/>
        <a:buSzTx/>
        <a:buFontTx/>
        <a:buNone/>
        <a:tabLst/>
        <a:defRPr sz="6934" b="0" i="0" u="none" strike="noStrike" cap="all" spc="0" baseline="0">
          <a:solidFill>
            <a:srgbClr val="A4354C"/>
          </a:solidFill>
          <a:uFillTx/>
          <a:latin typeface="+mn-lt"/>
          <a:ea typeface="+mn-ea"/>
          <a:cs typeface="+mn-cs"/>
          <a:sym typeface="DIN Condensed Bold"/>
        </a:defRPr>
      </a:lvl8pPr>
      <a:lvl9pPr marL="0" marR="0" indent="3657783" algn="l" defTabSz="778972" rtl="0" latinLnBrk="0">
        <a:lnSpc>
          <a:spcPct val="100000"/>
        </a:lnSpc>
        <a:spcBef>
          <a:spcPts val="3067"/>
        </a:spcBef>
        <a:spcAft>
          <a:spcPts val="0"/>
        </a:spcAft>
        <a:buClrTx/>
        <a:buSzTx/>
        <a:buFontTx/>
        <a:buNone/>
        <a:tabLst/>
        <a:defRPr sz="6934" b="0" i="0" u="none" strike="noStrike" cap="all" spc="0" baseline="0">
          <a:solidFill>
            <a:srgbClr val="A4354C"/>
          </a:solidFill>
          <a:uFillTx/>
          <a:latin typeface="+mn-lt"/>
          <a:ea typeface="+mn-ea"/>
          <a:cs typeface="+mn-cs"/>
          <a:sym typeface="DIN Condensed Bold"/>
        </a:defRPr>
      </a:lvl9pPr>
    </p:titleStyle>
    <p:bodyStyle>
      <a:lvl1pPr marL="626565" marR="0" indent="-626565" algn="l" defTabSz="778972" rtl="0" latinLnBrk="0">
        <a:lnSpc>
          <a:spcPct val="100000"/>
        </a:lnSpc>
        <a:spcBef>
          <a:spcPts val="2400"/>
        </a:spcBef>
        <a:spcAft>
          <a:spcPts val="0"/>
        </a:spcAft>
        <a:buClrTx/>
        <a:buSzPct val="75000"/>
        <a:buFont typeface="Zapf Dingbats"/>
        <a:buChar char="➤"/>
        <a:tabLst/>
        <a:defRPr sz="4267" b="0" i="0" u="none" strike="noStrike" cap="none" spc="0" baseline="0">
          <a:solidFill>
            <a:srgbClr val="5C5C5C"/>
          </a:solidFill>
          <a:uFillTx/>
          <a:latin typeface="Helvetica"/>
          <a:ea typeface="Helvetica"/>
          <a:cs typeface="Helvetica"/>
          <a:sym typeface="Helvetica"/>
        </a:defRPr>
      </a:lvl1pPr>
      <a:lvl2pPr marL="1253129" marR="0" indent="-626565" algn="l" defTabSz="778972" rtl="0" latinLnBrk="0">
        <a:lnSpc>
          <a:spcPct val="100000"/>
        </a:lnSpc>
        <a:spcBef>
          <a:spcPts val="2400"/>
        </a:spcBef>
        <a:spcAft>
          <a:spcPts val="0"/>
        </a:spcAft>
        <a:buClrTx/>
        <a:buSzPct val="75000"/>
        <a:buFont typeface="Zapf Dingbats"/>
        <a:buChar char="➤"/>
        <a:tabLst/>
        <a:defRPr sz="4267" b="0" i="0" u="none" strike="noStrike" cap="none" spc="0" baseline="0">
          <a:solidFill>
            <a:srgbClr val="5C5C5C"/>
          </a:solidFill>
          <a:uFillTx/>
          <a:latin typeface="Helvetica"/>
          <a:ea typeface="Helvetica"/>
          <a:cs typeface="Helvetica"/>
          <a:sym typeface="Helvetica"/>
        </a:defRPr>
      </a:lvl2pPr>
      <a:lvl3pPr marL="1879694" marR="0" indent="-626565" algn="l" defTabSz="778972" rtl="0" latinLnBrk="0">
        <a:lnSpc>
          <a:spcPct val="100000"/>
        </a:lnSpc>
        <a:spcBef>
          <a:spcPts val="2400"/>
        </a:spcBef>
        <a:spcAft>
          <a:spcPts val="0"/>
        </a:spcAft>
        <a:buClrTx/>
        <a:buSzPct val="75000"/>
        <a:buFont typeface="Zapf Dingbats"/>
        <a:buChar char="➤"/>
        <a:tabLst/>
        <a:defRPr sz="4267" b="0" i="0" u="none" strike="noStrike" cap="none" spc="0" baseline="0">
          <a:solidFill>
            <a:srgbClr val="5C5C5C"/>
          </a:solidFill>
          <a:uFillTx/>
          <a:latin typeface="Helvetica"/>
          <a:ea typeface="Helvetica"/>
          <a:cs typeface="Helvetica"/>
          <a:sym typeface="Helvetica"/>
        </a:defRPr>
      </a:lvl3pPr>
      <a:lvl4pPr marL="2506259" marR="0" indent="-626565" algn="l" defTabSz="778972" rtl="0" latinLnBrk="0">
        <a:lnSpc>
          <a:spcPct val="100000"/>
        </a:lnSpc>
        <a:spcBef>
          <a:spcPts val="2400"/>
        </a:spcBef>
        <a:spcAft>
          <a:spcPts val="0"/>
        </a:spcAft>
        <a:buClrTx/>
        <a:buSzPct val="75000"/>
        <a:buFont typeface="Zapf Dingbats"/>
        <a:buChar char="➤"/>
        <a:tabLst/>
        <a:defRPr sz="4267" b="0" i="0" u="none" strike="noStrike" cap="none" spc="0" baseline="0">
          <a:solidFill>
            <a:srgbClr val="5C5C5C"/>
          </a:solidFill>
          <a:uFillTx/>
          <a:latin typeface="Helvetica"/>
          <a:ea typeface="Helvetica"/>
          <a:cs typeface="Helvetica"/>
          <a:sym typeface="Helvetica"/>
        </a:defRPr>
      </a:lvl4pPr>
      <a:lvl5pPr marL="3132823" marR="0" indent="-626565" algn="l" defTabSz="778972" rtl="0" latinLnBrk="0">
        <a:lnSpc>
          <a:spcPct val="100000"/>
        </a:lnSpc>
        <a:spcBef>
          <a:spcPts val="2400"/>
        </a:spcBef>
        <a:spcAft>
          <a:spcPts val="0"/>
        </a:spcAft>
        <a:buClrTx/>
        <a:buSzPct val="75000"/>
        <a:buFont typeface="Zapf Dingbats"/>
        <a:buChar char="➤"/>
        <a:tabLst/>
        <a:defRPr sz="4267" b="0" i="0" u="none" strike="noStrike" cap="none" spc="0" baseline="0">
          <a:solidFill>
            <a:srgbClr val="5C5C5C"/>
          </a:solidFill>
          <a:uFillTx/>
          <a:latin typeface="Helvetica"/>
          <a:ea typeface="Helvetica"/>
          <a:cs typeface="Helvetica"/>
          <a:sym typeface="Helvetica"/>
        </a:defRPr>
      </a:lvl5pPr>
      <a:lvl6pPr marL="3759388" marR="0" indent="-626565" algn="l" defTabSz="778972" rtl="0" latinLnBrk="0">
        <a:lnSpc>
          <a:spcPct val="100000"/>
        </a:lnSpc>
        <a:spcBef>
          <a:spcPts val="2400"/>
        </a:spcBef>
        <a:spcAft>
          <a:spcPts val="0"/>
        </a:spcAft>
        <a:buClrTx/>
        <a:buSzPct val="75000"/>
        <a:buFont typeface="Zapf Dingbats"/>
        <a:buChar char="➤"/>
        <a:tabLst/>
        <a:defRPr sz="4267" b="0" i="0" u="none" strike="noStrike" cap="none" spc="0" baseline="0">
          <a:solidFill>
            <a:srgbClr val="5C5C5C"/>
          </a:solidFill>
          <a:uFillTx/>
          <a:latin typeface="Helvetica"/>
          <a:ea typeface="Helvetica"/>
          <a:cs typeface="Helvetica"/>
          <a:sym typeface="Helvetica"/>
        </a:defRPr>
      </a:lvl6pPr>
      <a:lvl7pPr marL="4385953" marR="0" indent="-626565" algn="l" defTabSz="778972" rtl="0" latinLnBrk="0">
        <a:lnSpc>
          <a:spcPct val="100000"/>
        </a:lnSpc>
        <a:spcBef>
          <a:spcPts val="2400"/>
        </a:spcBef>
        <a:spcAft>
          <a:spcPts val="0"/>
        </a:spcAft>
        <a:buClrTx/>
        <a:buSzPct val="75000"/>
        <a:buFont typeface="Zapf Dingbats"/>
        <a:buChar char="➤"/>
        <a:tabLst/>
        <a:defRPr sz="4267" b="0" i="0" u="none" strike="noStrike" cap="none" spc="0" baseline="0">
          <a:solidFill>
            <a:srgbClr val="5C5C5C"/>
          </a:solidFill>
          <a:uFillTx/>
          <a:latin typeface="Helvetica"/>
          <a:ea typeface="Helvetica"/>
          <a:cs typeface="Helvetica"/>
          <a:sym typeface="Helvetica"/>
        </a:defRPr>
      </a:lvl7pPr>
      <a:lvl8pPr marL="5012517" marR="0" indent="-626565" algn="l" defTabSz="778972" rtl="0" latinLnBrk="0">
        <a:lnSpc>
          <a:spcPct val="100000"/>
        </a:lnSpc>
        <a:spcBef>
          <a:spcPts val="2400"/>
        </a:spcBef>
        <a:spcAft>
          <a:spcPts val="0"/>
        </a:spcAft>
        <a:buClrTx/>
        <a:buSzPct val="75000"/>
        <a:buFont typeface="Zapf Dingbats"/>
        <a:buChar char="➤"/>
        <a:tabLst/>
        <a:defRPr sz="4267" b="0" i="0" u="none" strike="noStrike" cap="none" spc="0" baseline="0">
          <a:solidFill>
            <a:srgbClr val="5C5C5C"/>
          </a:solidFill>
          <a:uFillTx/>
          <a:latin typeface="Helvetica"/>
          <a:ea typeface="Helvetica"/>
          <a:cs typeface="Helvetica"/>
          <a:sym typeface="Helvetica"/>
        </a:defRPr>
      </a:lvl8pPr>
      <a:lvl9pPr marL="5639082" marR="0" indent="-626565" algn="l" defTabSz="778972" rtl="0" latinLnBrk="0">
        <a:lnSpc>
          <a:spcPct val="100000"/>
        </a:lnSpc>
        <a:spcBef>
          <a:spcPts val="2400"/>
        </a:spcBef>
        <a:spcAft>
          <a:spcPts val="0"/>
        </a:spcAft>
        <a:buClrTx/>
        <a:buSzPct val="75000"/>
        <a:buFont typeface="Zapf Dingbats"/>
        <a:buChar char="➤"/>
        <a:tabLst/>
        <a:defRPr sz="4267" b="0" i="0" u="none" strike="noStrike" cap="none" spc="0" baseline="0">
          <a:solidFill>
            <a:srgbClr val="5C5C5C"/>
          </a:solidFill>
          <a:uFillTx/>
          <a:latin typeface="Helvetica"/>
          <a:ea typeface="Helvetica"/>
          <a:cs typeface="Helvetica"/>
          <a:sym typeface="Helvetica"/>
        </a:defRPr>
      </a:lvl9pPr>
    </p:bodyStyle>
    <p:otherStyle>
      <a:lvl1pPr marL="0" marR="0" indent="0" algn="r" defTabSz="778972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34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IN Alternate Bold"/>
        </a:defRPr>
      </a:lvl1pPr>
      <a:lvl2pPr marL="0" marR="0" indent="304815" algn="r" defTabSz="778972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34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IN Alternate Bold"/>
        </a:defRPr>
      </a:lvl2pPr>
      <a:lvl3pPr marL="0" marR="0" indent="609630" algn="r" defTabSz="778972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34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IN Alternate Bold"/>
        </a:defRPr>
      </a:lvl3pPr>
      <a:lvl4pPr marL="0" marR="0" indent="914446" algn="r" defTabSz="778972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34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IN Alternate Bold"/>
        </a:defRPr>
      </a:lvl4pPr>
      <a:lvl5pPr marL="0" marR="0" indent="1219261" algn="r" defTabSz="778972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34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IN Alternate Bold"/>
        </a:defRPr>
      </a:lvl5pPr>
      <a:lvl6pPr marL="0" marR="0" indent="1524076" algn="r" defTabSz="778972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34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IN Alternate Bold"/>
        </a:defRPr>
      </a:lvl6pPr>
      <a:lvl7pPr marL="0" marR="0" indent="1828891" algn="r" defTabSz="778972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34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IN Alternate Bold"/>
        </a:defRPr>
      </a:lvl7pPr>
      <a:lvl8pPr marL="0" marR="0" indent="2133707" algn="r" defTabSz="778972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34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IN Alternate Bold"/>
        </a:defRPr>
      </a:lvl8pPr>
      <a:lvl9pPr marL="0" marR="0" indent="2438522" algn="r" defTabSz="778972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34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IN Alternate Bold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" descr="Image">
            <a:extLst>
              <a:ext uri="{FF2B5EF4-FFF2-40B4-BE49-F238E27FC236}">
                <a16:creationId xmlns:a16="http://schemas.microsoft.com/office/drawing/2014/main" id="{88F70C7B-7597-D2D1-4F27-01BC1CEBD5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0870" y="-1213743"/>
            <a:ext cx="17742001" cy="133065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71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0870" y="-1776451"/>
            <a:ext cx="17742001" cy="13306502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The 2022 CFNS…"/>
          <p:cNvSpPr txBox="1">
            <a:spLocks noGrp="1"/>
          </p:cNvSpPr>
          <p:nvPr>
            <p:ph type="title"/>
          </p:nvPr>
        </p:nvSpPr>
        <p:spPr>
          <a:xfrm>
            <a:off x="-401738" y="-1213742"/>
            <a:ext cx="17742001" cy="8493774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414547">
              <a:lnSpc>
                <a:spcPts val="21201"/>
              </a:lnSpc>
              <a:spcBef>
                <a:spcPts val="2667"/>
              </a:spcBef>
              <a:defRPr sz="11220" b="1" cap="none">
                <a:solidFill>
                  <a:srgbClr val="FAE232"/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rPr lang="en-US" b="0" dirty="0">
                <a:latin typeface="+mn-lt"/>
                <a:ea typeface="+mn-ea"/>
                <a:cs typeface="+mn-cs"/>
                <a:sym typeface="DIN Condensed Bold"/>
              </a:rPr>
              <a:t>The 2024 CFNS Summer School </a:t>
            </a:r>
            <a:br>
              <a:rPr lang="en-US" b="0" dirty="0">
                <a:latin typeface="+mn-lt"/>
                <a:ea typeface="+mn-ea"/>
                <a:cs typeface="+mn-cs"/>
                <a:sym typeface="DIN Condensed Bold"/>
              </a:rPr>
            </a:br>
            <a:r>
              <a:rPr lang="en-US" b="0" dirty="0">
                <a:latin typeface="+mn-lt"/>
                <a:ea typeface="+mn-ea"/>
                <a:cs typeface="+mn-cs"/>
                <a:sym typeface="DIN Condensed Bold"/>
              </a:rPr>
              <a:t>on the Physics </a:t>
            </a:r>
            <a:br>
              <a:rPr lang="en-US" b="0" dirty="0">
                <a:latin typeface="+mn-lt"/>
                <a:ea typeface="+mn-ea"/>
                <a:cs typeface="+mn-cs"/>
                <a:sym typeface="DIN Condensed Bold"/>
              </a:rPr>
            </a:br>
            <a:r>
              <a:rPr lang="en-US" b="0" dirty="0">
                <a:latin typeface="+mn-lt"/>
                <a:ea typeface="+mn-ea"/>
                <a:cs typeface="+mn-cs"/>
                <a:sym typeface="DIN Condensed Bold"/>
              </a:rPr>
              <a:t>of the Electron-Ion Collider</a:t>
            </a:r>
            <a:endParaRPr b="0" dirty="0">
              <a:latin typeface="+mn-lt"/>
              <a:ea typeface="+mn-ea"/>
              <a:cs typeface="+mn-cs"/>
              <a:sym typeface="DIN Condensed Bold"/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49899164917_eed03df6ee_c.jpg" descr="49899164917_eed03df6ee_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7288" y="1889021"/>
            <a:ext cx="5501411" cy="5501411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Line"/>
          <p:cNvSpPr/>
          <p:nvPr/>
        </p:nvSpPr>
        <p:spPr>
          <a:xfrm>
            <a:off x="762023" y="473999"/>
            <a:ext cx="15816216" cy="0"/>
          </a:xfrm>
          <a:prstGeom prst="line">
            <a:avLst/>
          </a:prstGeom>
          <a:ln w="38100" cap="rnd">
            <a:solidFill>
              <a:srgbClr val="B2284A"/>
            </a:solidFill>
            <a:custDash>
              <a:ds d="100000" sp="200000"/>
            </a:custDash>
          </a:ln>
        </p:spPr>
        <p:txBody>
          <a:bodyPr lIns="0" tIns="0" rIns="0" bIns="0"/>
          <a:lstStyle/>
          <a:p>
            <a:pPr defTabSz="609630">
              <a:spcBef>
                <a:spcPts val="0"/>
              </a:spcBef>
              <a:defRPr sz="1200" spc="0">
                <a:solidFill>
                  <a:srgbClr val="000000"/>
                </a:solidFill>
              </a:defRPr>
            </a:pPr>
            <a:endParaRPr sz="1600"/>
          </a:p>
        </p:txBody>
      </p:sp>
      <p:sp>
        <p:nvSpPr>
          <p:cNvPr id="178" name="Welcome to the 2021 CFNS Summer School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543305">
              <a:spcBef>
                <a:spcPts val="2100"/>
              </a:spcBef>
              <a:defRPr sz="4836"/>
            </a:lvl1pPr>
          </a:lstStyle>
          <a:p>
            <a:r>
              <a:rPr dirty="0"/>
              <a:t>the 202</a:t>
            </a:r>
            <a:r>
              <a:rPr lang="en-US" dirty="0"/>
              <a:t>4</a:t>
            </a:r>
            <a:r>
              <a:rPr dirty="0"/>
              <a:t> CFNS Summer School</a:t>
            </a:r>
          </a:p>
        </p:txBody>
      </p:sp>
      <p:sp>
        <p:nvSpPr>
          <p:cNvPr id="180" name="Rectangle 3"/>
          <p:cNvSpPr/>
          <p:nvPr/>
        </p:nvSpPr>
        <p:spPr>
          <a:xfrm>
            <a:off x="348713" y="2421875"/>
            <a:ext cx="6160728" cy="33239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0961" rIns="60961">
            <a:spAutoFit/>
          </a:bodyPr>
          <a:lstStyle>
            <a:lvl1pPr algn="ctr">
              <a:spcBef>
                <a:spcPts val="0"/>
              </a:spcBef>
              <a:defRPr spc="0">
                <a:solidFill>
                  <a:srgbClr val="535353"/>
                </a:solidFill>
              </a:defRPr>
            </a:lvl1pPr>
          </a:lstStyle>
          <a:p>
            <a:r>
              <a:rPr lang="en-US" sz="3000" dirty="0"/>
              <a:t>This year we have crossed the threshold of 200 students. In the last 5 years, including this year, we had 215 students in total. We also had more than 100 lecturers.</a:t>
            </a:r>
          </a:p>
          <a:p>
            <a:r>
              <a:rPr lang="en-US" sz="3000" dirty="0"/>
              <a:t>It makes the lectures/student ratio almost 1 lecturer per 2 students. </a:t>
            </a:r>
            <a:endParaRPr sz="3000" dirty="0"/>
          </a:p>
        </p:txBody>
      </p:sp>
      <p:sp>
        <p:nvSpPr>
          <p:cNvPr id="182" name="Rectangle 6"/>
          <p:cNvSpPr/>
          <p:nvPr/>
        </p:nvSpPr>
        <p:spPr>
          <a:xfrm>
            <a:off x="9889866" y="7097026"/>
            <a:ext cx="7346776" cy="24006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0961" tIns="45720" rIns="60961" bIns="45720" anchor="t">
            <a:spAutoFit/>
          </a:bodyPr>
          <a:lstStyle>
            <a:lvl1pPr algn="ctr">
              <a:spcBef>
                <a:spcPts val="0"/>
              </a:spcBef>
              <a:defRPr spc="0">
                <a:solidFill>
                  <a:srgbClr val="535353"/>
                </a:solidFill>
              </a:defRPr>
            </a:lvl1pPr>
          </a:lstStyle>
          <a:p>
            <a:r>
              <a:rPr lang="en-US" sz="3000" dirty="0"/>
              <a:t>This year we have 36 students from 10 different countries in North America, Europe, Asia, and Australia. Our lecturers (21 of them) come from 4 different countries. </a:t>
            </a:r>
            <a:endParaRPr sz="3000" dirty="0"/>
          </a:p>
        </p:txBody>
      </p:sp>
      <p:sp>
        <p:nvSpPr>
          <p:cNvPr id="18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6240033" y="9130350"/>
            <a:ext cx="331822" cy="636717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2</a:t>
            </a:fld>
            <a:endParaRPr/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62D6B25D-31EE-D926-5363-828935A6836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70100263"/>
              </p:ext>
            </p:extLst>
          </p:nvPr>
        </p:nvGraphicFramePr>
        <p:xfrm>
          <a:off x="10830824" y="2964249"/>
          <a:ext cx="5894508" cy="40557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" grpId="0" animBg="1" advAuto="0"/>
      <p:bldP spid="182" grpId="0" animBg="1" advAuto="0"/>
      <p:bldGraphic spid="2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Line"/>
          <p:cNvSpPr/>
          <p:nvPr/>
        </p:nvSpPr>
        <p:spPr>
          <a:xfrm>
            <a:off x="762023" y="473999"/>
            <a:ext cx="15816216" cy="0"/>
          </a:xfrm>
          <a:prstGeom prst="line">
            <a:avLst/>
          </a:prstGeom>
          <a:ln w="38100" cap="rnd">
            <a:solidFill>
              <a:srgbClr val="B2284A"/>
            </a:solidFill>
            <a:custDash>
              <a:ds d="100000" sp="200000"/>
            </a:custDash>
          </a:ln>
        </p:spPr>
        <p:txBody>
          <a:bodyPr lIns="0" tIns="0" rIns="0" bIns="0"/>
          <a:lstStyle/>
          <a:p>
            <a:pPr defTabSz="609630">
              <a:spcBef>
                <a:spcPts val="0"/>
              </a:spcBef>
              <a:defRPr sz="1200" spc="0">
                <a:solidFill>
                  <a:srgbClr val="000000"/>
                </a:solidFill>
              </a:defRPr>
            </a:pPr>
            <a:endParaRPr sz="1600"/>
          </a:p>
        </p:txBody>
      </p:sp>
      <p:sp>
        <p:nvSpPr>
          <p:cNvPr id="178" name="Welcome to the 2021 CFNS Summer School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543305">
              <a:spcBef>
                <a:spcPts val="2100"/>
              </a:spcBef>
              <a:defRPr sz="4836"/>
            </a:lvl1pPr>
          </a:lstStyle>
          <a:p>
            <a:r>
              <a:rPr dirty="0"/>
              <a:t>the 202</a:t>
            </a:r>
            <a:r>
              <a:rPr lang="en-US" dirty="0"/>
              <a:t>4</a:t>
            </a:r>
            <a:r>
              <a:rPr dirty="0"/>
              <a:t> CFNS Summer School</a:t>
            </a:r>
          </a:p>
        </p:txBody>
      </p:sp>
      <p:sp>
        <p:nvSpPr>
          <p:cNvPr id="18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6240033" y="9130350"/>
            <a:ext cx="331822" cy="63671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3</a:t>
            </a:fld>
            <a:endParaRPr/>
          </a:p>
        </p:txBody>
      </p:sp>
      <p:pic>
        <p:nvPicPr>
          <p:cNvPr id="4" name="Picture 3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F3E7711B-897E-A99E-EFB8-0221F9E292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130" y="1726754"/>
            <a:ext cx="10295939" cy="7721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284105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Line"/>
          <p:cNvSpPr/>
          <p:nvPr/>
        </p:nvSpPr>
        <p:spPr>
          <a:xfrm>
            <a:off x="762023" y="473999"/>
            <a:ext cx="15816216" cy="0"/>
          </a:xfrm>
          <a:prstGeom prst="line">
            <a:avLst/>
          </a:prstGeom>
          <a:ln w="38100" cap="rnd">
            <a:solidFill>
              <a:srgbClr val="B2284A"/>
            </a:solidFill>
            <a:custDash>
              <a:ds d="100000" sp="200000"/>
            </a:custDash>
          </a:ln>
        </p:spPr>
        <p:txBody>
          <a:bodyPr lIns="0" tIns="0" rIns="0" bIns="0"/>
          <a:lstStyle/>
          <a:p>
            <a:pPr defTabSz="609630">
              <a:spcBef>
                <a:spcPts val="0"/>
              </a:spcBef>
              <a:defRPr sz="1200" spc="0">
                <a:solidFill>
                  <a:srgbClr val="000000"/>
                </a:solidFill>
              </a:defRPr>
            </a:pPr>
            <a:endParaRPr sz="1600"/>
          </a:p>
        </p:txBody>
      </p:sp>
      <p:sp>
        <p:nvSpPr>
          <p:cNvPr id="178" name="Welcome to the 2021 CFNS Summer School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543305">
              <a:spcBef>
                <a:spcPts val="2100"/>
              </a:spcBef>
              <a:defRPr sz="4836"/>
            </a:lvl1pPr>
          </a:lstStyle>
          <a:p>
            <a:r>
              <a:rPr lang="en-US" dirty="0"/>
              <a:t>Geography of the 2024 school</a:t>
            </a:r>
            <a:endParaRPr dirty="0"/>
          </a:p>
        </p:txBody>
      </p:sp>
      <p:sp>
        <p:nvSpPr>
          <p:cNvPr id="18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6240033" y="9130350"/>
            <a:ext cx="331822" cy="636717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4</a:t>
            </a:fld>
            <a:endParaRPr/>
          </a:p>
        </p:txBody>
      </p:sp>
      <p:pic>
        <p:nvPicPr>
          <p:cNvPr id="3" name="Picture 2" descr="A map of the world with different cities&#10;&#10;Description automatically generated">
            <a:extLst>
              <a:ext uri="{FF2B5EF4-FFF2-40B4-BE49-F238E27FC236}">
                <a16:creationId xmlns:a16="http://schemas.microsoft.com/office/drawing/2014/main" id="{6FFAB2B3-6883-2412-4E60-C6E42DDE55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87" y="1883346"/>
            <a:ext cx="16451088" cy="7247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606572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Line"/>
          <p:cNvSpPr/>
          <p:nvPr/>
        </p:nvSpPr>
        <p:spPr>
          <a:xfrm>
            <a:off x="762023" y="473999"/>
            <a:ext cx="15816216" cy="0"/>
          </a:xfrm>
          <a:prstGeom prst="line">
            <a:avLst/>
          </a:prstGeom>
          <a:ln w="38100" cap="rnd">
            <a:solidFill>
              <a:srgbClr val="B2284A"/>
            </a:solidFill>
            <a:custDash>
              <a:ds d="100000" sp="200000"/>
            </a:custDash>
          </a:ln>
        </p:spPr>
        <p:txBody>
          <a:bodyPr lIns="0" tIns="0" rIns="0" bIns="0"/>
          <a:lstStyle/>
          <a:p>
            <a:pPr defTabSz="609630">
              <a:spcBef>
                <a:spcPts val="0"/>
              </a:spcBef>
              <a:defRPr sz="1200" spc="0">
                <a:solidFill>
                  <a:srgbClr val="000000"/>
                </a:solidFill>
              </a:defRPr>
            </a:pPr>
            <a:endParaRPr sz="1600"/>
          </a:p>
        </p:txBody>
      </p:sp>
      <p:sp>
        <p:nvSpPr>
          <p:cNvPr id="178" name="Welcome to the 2021 CFNS Summer School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543305">
              <a:spcBef>
                <a:spcPts val="2100"/>
              </a:spcBef>
              <a:defRPr sz="4836"/>
            </a:lvl1pPr>
          </a:lstStyle>
          <a:p>
            <a:r>
              <a:rPr lang="en-US" dirty="0"/>
              <a:t>Geography of the school 2019-2024</a:t>
            </a:r>
            <a:endParaRPr dirty="0"/>
          </a:p>
        </p:txBody>
      </p:sp>
      <p:sp>
        <p:nvSpPr>
          <p:cNvPr id="18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6240033" y="9130350"/>
            <a:ext cx="331822" cy="636717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5</a:t>
            </a:fld>
            <a:endParaRPr/>
          </a:p>
        </p:txBody>
      </p:sp>
      <p:pic>
        <p:nvPicPr>
          <p:cNvPr id="3" name="Picture 2" descr="A map of the world with blue pins&#10;&#10;Description automatically generated">
            <a:extLst>
              <a:ext uri="{FF2B5EF4-FFF2-40B4-BE49-F238E27FC236}">
                <a16:creationId xmlns:a16="http://schemas.microsoft.com/office/drawing/2014/main" id="{86633A3D-0145-30B1-0A6F-F609C11294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408" y="1697700"/>
            <a:ext cx="15280245" cy="7899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701970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Line"/>
          <p:cNvSpPr/>
          <p:nvPr/>
        </p:nvSpPr>
        <p:spPr>
          <a:xfrm>
            <a:off x="762023" y="473999"/>
            <a:ext cx="15816216" cy="0"/>
          </a:xfrm>
          <a:prstGeom prst="line">
            <a:avLst/>
          </a:prstGeom>
          <a:ln w="38100" cap="rnd">
            <a:solidFill>
              <a:srgbClr val="A4354C"/>
            </a:solidFill>
            <a:custDash>
              <a:ds d="100000" sp="200000"/>
            </a:custDash>
          </a:ln>
        </p:spPr>
        <p:txBody>
          <a:bodyPr lIns="67735" tIns="67735" rIns="67735" bIns="67735" anchor="ctr"/>
          <a:lstStyle/>
          <a:p>
            <a:pPr defTabSz="609630">
              <a:spcBef>
                <a:spcPts val="0"/>
              </a:spcBef>
              <a:defRPr sz="1200" spc="0">
                <a:solidFill>
                  <a:srgbClr val="000000"/>
                </a:solidFill>
              </a:defRPr>
            </a:pPr>
            <a:endParaRPr sz="1600"/>
          </a:p>
        </p:txBody>
      </p:sp>
      <p:sp>
        <p:nvSpPr>
          <p:cNvPr id="193" name="The SCHool organizer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543305">
              <a:spcBef>
                <a:spcPts val="2100"/>
              </a:spcBef>
              <a:defRPr sz="4836"/>
            </a:lvl1pPr>
          </a:lstStyle>
          <a:p>
            <a:r>
              <a:rPr lang="en-US" dirty="0"/>
              <a:t>Thank you, Socorro, and melissa!</a:t>
            </a:r>
            <a:endParaRPr dirty="0"/>
          </a:p>
        </p:txBody>
      </p:sp>
      <p:sp>
        <p:nvSpPr>
          <p:cNvPr id="19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6240033" y="9103476"/>
            <a:ext cx="331822" cy="677237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6</a:t>
            </a:fld>
            <a:endParaRPr/>
          </a:p>
        </p:txBody>
      </p:sp>
      <p:pic>
        <p:nvPicPr>
          <p:cNvPr id="3" name="Picture 2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D5524646-95CB-E4B6-EB02-56DD91D092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28" t="46832" r="29936" b="-1"/>
          <a:stretch/>
        </p:blipFill>
        <p:spPr>
          <a:xfrm>
            <a:off x="9355204" y="3083499"/>
            <a:ext cx="7700389" cy="6670101"/>
          </a:xfrm>
          <a:prstGeom prst="rect">
            <a:avLst/>
          </a:prstGeom>
        </p:spPr>
      </p:pic>
      <p:pic>
        <p:nvPicPr>
          <p:cNvPr id="7" name="Picture 6" descr="A group of women sitting at a table&#10;&#10;Description automatically generated">
            <a:extLst>
              <a:ext uri="{FF2B5EF4-FFF2-40B4-BE49-F238E27FC236}">
                <a16:creationId xmlns:a16="http://schemas.microsoft.com/office/drawing/2014/main" id="{32116DE9-9FAC-5029-08C1-DFAEFFD52A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23" y="1763376"/>
            <a:ext cx="8302464" cy="6226848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New_Template9">
  <a:themeElements>
    <a:clrScheme name="New_Template9">
      <a:dk1>
        <a:srgbClr val="5C5C5C"/>
      </a:dk1>
      <a:lt1>
        <a:srgbClr val="FFFFFF"/>
      </a:lt1>
      <a:dk2>
        <a:srgbClr val="5C5C5C"/>
      </a:dk2>
      <a:lt2>
        <a:srgbClr val="CBCBCB"/>
      </a:lt2>
      <a:accent1>
        <a:srgbClr val="80989C"/>
      </a:accent1>
      <a:accent2>
        <a:srgbClr val="A8AB65"/>
      </a:accent2>
      <a:accent3>
        <a:srgbClr val="CBAC69"/>
      </a:accent3>
      <a:accent4>
        <a:srgbClr val="CF7330"/>
      </a:accent4>
      <a:accent5>
        <a:srgbClr val="B44C34"/>
      </a:accent5>
      <a:accent6>
        <a:srgbClr val="8C869B"/>
      </a:accent6>
      <a:hlink>
        <a:srgbClr val="0000FF"/>
      </a:hlink>
      <a:folHlink>
        <a:srgbClr val="FF00FF"/>
      </a:folHlink>
    </a:clrScheme>
    <a:fontScheme name="New_Template9">
      <a:majorFont>
        <a:latin typeface="DIN Condensed Bold"/>
        <a:ea typeface="DIN Condensed Bold"/>
        <a:cs typeface="DIN Condensed Bold"/>
      </a:majorFont>
      <a:minorFont>
        <a:latin typeface="DIN Condensed Bold"/>
        <a:ea typeface="DIN Condensed Bold"/>
        <a:cs typeface="DIN Condensed Bold"/>
      </a:minorFont>
    </a:fontScheme>
    <a:fmtScheme name="New_Template9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hueOff val="-522454"/>
            <a:satOff val="1153"/>
            <a:lumOff val="13444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DIN Alternate Bold"/>
            <a:ea typeface="DIN Alternate Bold"/>
            <a:cs typeface="DIN Alternate Bold"/>
            <a:sym typeface="DIN Alternate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747676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140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32" normalizeH="0" baseline="0">
            <a:ln>
              <a:noFill/>
            </a:ln>
            <a:solidFill>
              <a:srgbClr val="5C5C5C"/>
            </a:solidFill>
            <a:effectLst/>
            <a:uFillTx/>
            <a:latin typeface="Helvetica"/>
            <a:ea typeface="Helvetica"/>
            <a:cs typeface="Helvetica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New_Template9">
  <a:themeElements>
    <a:clrScheme name="New_Template9">
      <a:dk1>
        <a:srgbClr val="000000"/>
      </a:dk1>
      <a:lt1>
        <a:srgbClr val="FFFFFF"/>
      </a:lt1>
      <a:dk2>
        <a:srgbClr val="5C5C5C"/>
      </a:dk2>
      <a:lt2>
        <a:srgbClr val="CBCBCB"/>
      </a:lt2>
      <a:accent1>
        <a:srgbClr val="80989C"/>
      </a:accent1>
      <a:accent2>
        <a:srgbClr val="A8AB65"/>
      </a:accent2>
      <a:accent3>
        <a:srgbClr val="CBAC69"/>
      </a:accent3>
      <a:accent4>
        <a:srgbClr val="CF7330"/>
      </a:accent4>
      <a:accent5>
        <a:srgbClr val="B44C34"/>
      </a:accent5>
      <a:accent6>
        <a:srgbClr val="8C869B"/>
      </a:accent6>
      <a:hlink>
        <a:srgbClr val="0000FF"/>
      </a:hlink>
      <a:folHlink>
        <a:srgbClr val="FF00FF"/>
      </a:folHlink>
    </a:clrScheme>
    <a:fontScheme name="New_Template9">
      <a:majorFont>
        <a:latin typeface="DIN Condensed Bold"/>
        <a:ea typeface="DIN Condensed Bold"/>
        <a:cs typeface="DIN Condensed Bold"/>
      </a:majorFont>
      <a:minorFont>
        <a:latin typeface="DIN Condensed Bold"/>
        <a:ea typeface="DIN Condensed Bold"/>
        <a:cs typeface="DIN Condensed Bold"/>
      </a:minorFont>
    </a:fontScheme>
    <a:fmtScheme name="New_Template9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hueOff val="-522454"/>
            <a:satOff val="1153"/>
            <a:lumOff val="13444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DIN Alternate Bold"/>
            <a:ea typeface="DIN Alternate Bold"/>
            <a:cs typeface="DIN Alternate Bold"/>
            <a:sym typeface="DIN Alternate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747676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140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32" normalizeH="0" baseline="0">
            <a:ln>
              <a:noFill/>
            </a:ln>
            <a:solidFill>
              <a:srgbClr val="5C5C5C"/>
            </a:solidFill>
            <a:effectLst/>
            <a:uFillTx/>
            <a:latin typeface="Helvetica"/>
            <a:ea typeface="Helvetica"/>
            <a:cs typeface="Helvetica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Metadata/LabelInfo.xml><?xml version="1.0" encoding="utf-8"?>
<clbl:labelList xmlns:clbl="http://schemas.microsoft.com/office/2020/mipLabelMetadata">
  <clbl:label id="{7cf48d45-3ddb-4389-a9c1-c115526eb52e}" enabled="0" method="" siteId="{7cf48d45-3ddb-4389-a9c1-c115526eb52e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13395</TotalTime>
  <Words>134</Words>
  <Application>Microsoft Macintosh PowerPoint</Application>
  <PresentationFormat>Custom</PresentationFormat>
  <Paragraphs>15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DIN Alternate Bold</vt:lpstr>
      <vt:lpstr>DIN Condensed Bold</vt:lpstr>
      <vt:lpstr>Helvetica</vt:lpstr>
      <vt:lpstr>Helvetica Neue</vt:lpstr>
      <vt:lpstr>Optima</vt:lpstr>
      <vt:lpstr>Zapf Dingbats</vt:lpstr>
      <vt:lpstr>New_Template9</vt:lpstr>
      <vt:lpstr>The 2024 CFNS Summer School  on the Physics  of the Electron-Ion Collider</vt:lpstr>
      <vt:lpstr>the 2024 CFNS Summer School</vt:lpstr>
      <vt:lpstr>the 2024 CFNS Summer School</vt:lpstr>
      <vt:lpstr>Geography of the 2024 school</vt:lpstr>
      <vt:lpstr>Geography of the school 2019-2024</vt:lpstr>
      <vt:lpstr>Thank you, Socorro, and melissa!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2023 CFNS-CTEQ Summer   School</dc:title>
  <cp:lastModifiedBy>Prokudin, Alexey</cp:lastModifiedBy>
  <cp:revision>22</cp:revision>
  <dcterms:modified xsi:type="dcterms:W3CDTF">2024-06-12T18:42:50Z</dcterms:modified>
</cp:coreProperties>
</file>