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sldIdLst>
    <p:sldId id="256" r:id="rId2"/>
    <p:sldId id="278" r:id="rId3"/>
    <p:sldId id="2284" r:id="rId4"/>
    <p:sldId id="279" r:id="rId5"/>
    <p:sldId id="264" r:id="rId6"/>
    <p:sldId id="262" r:id="rId7"/>
    <p:sldId id="263" r:id="rId8"/>
    <p:sldId id="280" r:id="rId9"/>
    <p:sldId id="5797" r:id="rId10"/>
    <p:sldId id="5798" r:id="rId11"/>
    <p:sldId id="5795" r:id="rId12"/>
    <p:sldId id="2281" r:id="rId13"/>
    <p:sldId id="2247" r:id="rId14"/>
    <p:sldId id="1415" r:id="rId15"/>
    <p:sldId id="5799" r:id="rId16"/>
    <p:sldId id="5800" r:id="rId17"/>
    <p:sldId id="819" r:id="rId18"/>
    <p:sldId id="910" r:id="rId19"/>
    <p:sldId id="824" r:id="rId20"/>
    <p:sldId id="930" r:id="rId21"/>
    <p:sldId id="828" r:id="rId22"/>
    <p:sldId id="829" r:id="rId23"/>
    <p:sldId id="326" r:id="rId24"/>
    <p:sldId id="825" r:id="rId25"/>
    <p:sldId id="931" r:id="rId26"/>
    <p:sldId id="5801" r:id="rId27"/>
    <p:sldId id="5802" r:id="rId28"/>
    <p:sldId id="5803" r:id="rId29"/>
    <p:sldId id="5804" r:id="rId30"/>
    <p:sldId id="936" r:id="rId31"/>
    <p:sldId id="937" r:id="rId32"/>
    <p:sldId id="942" r:id="rId33"/>
    <p:sldId id="943" r:id="rId34"/>
    <p:sldId id="944" r:id="rId35"/>
    <p:sldId id="945" r:id="rId36"/>
    <p:sldId id="946" r:id="rId37"/>
    <p:sldId id="941" r:id="rId38"/>
    <p:sldId id="2293" r:id="rId39"/>
    <p:sldId id="831" r:id="rId40"/>
    <p:sldId id="2289" r:id="rId41"/>
    <p:sldId id="2294" r:id="rId42"/>
    <p:sldId id="5805" r:id="rId43"/>
    <p:sldId id="2300" r:id="rId44"/>
    <p:sldId id="2302" r:id="rId45"/>
    <p:sldId id="2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DCD9F-AFDB-4FB8-AC41-77F3342F5FEF}" v="7" dt="2024-06-06T00:12:10.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7" autoAdjust="0"/>
    <p:restoredTop sz="94694"/>
  </p:normalViewPr>
  <p:slideViewPr>
    <p:cSldViewPr snapToGrid="0" snapToObjects="1">
      <p:cViewPr varScale="1">
        <p:scale>
          <a:sx n="70" d="100"/>
          <a:sy n="70" d="100"/>
        </p:scale>
        <p:origin x="1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gaitsev, Sergei" userId="405c3a62-91b3-4c27-8eb4-1d4aa88eca23" providerId="ADAL" clId="{B35DCD9F-AFDB-4FB8-AC41-77F3342F5FEF}"/>
    <pc:docChg chg="undo custSel addSld delSld modSld sldOrd">
      <pc:chgData name="Nagaitsev, Sergei" userId="405c3a62-91b3-4c27-8eb4-1d4aa88eca23" providerId="ADAL" clId="{B35DCD9F-AFDB-4FB8-AC41-77F3342F5FEF}" dt="2024-06-06T13:34:29.649" v="927"/>
      <pc:docMkLst>
        <pc:docMk/>
      </pc:docMkLst>
      <pc:sldChg chg="addSp delSp modSp mod ord">
        <pc:chgData name="Nagaitsev, Sergei" userId="405c3a62-91b3-4c27-8eb4-1d4aa88eca23" providerId="ADAL" clId="{B35DCD9F-AFDB-4FB8-AC41-77F3342F5FEF}" dt="2024-06-06T01:07:27.056" v="143" actId="27636"/>
        <pc:sldMkLst>
          <pc:docMk/>
          <pc:sldMk cId="2246755923" sldId="256"/>
        </pc:sldMkLst>
        <pc:spChg chg="del">
          <ac:chgData name="Nagaitsev, Sergei" userId="405c3a62-91b3-4c27-8eb4-1d4aa88eca23" providerId="ADAL" clId="{B35DCD9F-AFDB-4FB8-AC41-77F3342F5FEF}" dt="2024-06-06T00:07:08.087" v="9" actId="478"/>
          <ac:spMkLst>
            <pc:docMk/>
            <pc:sldMk cId="2246755923" sldId="256"/>
            <ac:spMk id="2" creationId="{1C156CBC-DA70-7741-BB3F-BCDBBE052F88}"/>
          </ac:spMkLst>
        </pc:spChg>
        <pc:spChg chg="del">
          <ac:chgData name="Nagaitsev, Sergei" userId="405c3a62-91b3-4c27-8eb4-1d4aa88eca23" providerId="ADAL" clId="{B35DCD9F-AFDB-4FB8-AC41-77F3342F5FEF}" dt="2024-06-06T00:07:08.087" v="9" actId="478"/>
          <ac:spMkLst>
            <pc:docMk/>
            <pc:sldMk cId="2246755923" sldId="256"/>
            <ac:spMk id="3" creationId="{FDB0E14B-6889-F849-8A8C-D01D7C36038D}"/>
          </ac:spMkLst>
        </pc:spChg>
        <pc:spChg chg="del">
          <ac:chgData name="Nagaitsev, Sergei" userId="405c3a62-91b3-4c27-8eb4-1d4aa88eca23" providerId="ADAL" clId="{B35DCD9F-AFDB-4FB8-AC41-77F3342F5FEF}" dt="2024-06-06T00:07:08.087" v="9" actId="478"/>
          <ac:spMkLst>
            <pc:docMk/>
            <pc:sldMk cId="2246755923" sldId="256"/>
            <ac:spMk id="4" creationId="{BD0F4563-AB5E-1F4E-B28C-08AC1323034C}"/>
          </ac:spMkLst>
        </pc:spChg>
        <pc:spChg chg="add del mod">
          <ac:chgData name="Nagaitsev, Sergei" userId="405c3a62-91b3-4c27-8eb4-1d4aa88eca23" providerId="ADAL" clId="{B35DCD9F-AFDB-4FB8-AC41-77F3342F5FEF}" dt="2024-06-06T00:07:23.314" v="12" actId="478"/>
          <ac:spMkLst>
            <pc:docMk/>
            <pc:sldMk cId="2246755923" sldId="256"/>
            <ac:spMk id="6" creationId="{4CBE9E08-3E0C-EFB5-1EE3-8B369019CFE1}"/>
          </ac:spMkLst>
        </pc:spChg>
        <pc:spChg chg="add del mod">
          <ac:chgData name="Nagaitsev, Sergei" userId="405c3a62-91b3-4c27-8eb4-1d4aa88eca23" providerId="ADAL" clId="{B35DCD9F-AFDB-4FB8-AC41-77F3342F5FEF}" dt="2024-06-06T00:07:23.314" v="12" actId="478"/>
          <ac:spMkLst>
            <pc:docMk/>
            <pc:sldMk cId="2246755923" sldId="256"/>
            <ac:spMk id="8" creationId="{81166EF4-DBAC-0C2E-9CE6-355FA37141F6}"/>
          </ac:spMkLst>
        </pc:spChg>
        <pc:spChg chg="add del mod">
          <ac:chgData name="Nagaitsev, Sergei" userId="405c3a62-91b3-4c27-8eb4-1d4aa88eca23" providerId="ADAL" clId="{B35DCD9F-AFDB-4FB8-AC41-77F3342F5FEF}" dt="2024-06-06T00:07:23.314" v="12" actId="478"/>
          <ac:spMkLst>
            <pc:docMk/>
            <pc:sldMk cId="2246755923" sldId="256"/>
            <ac:spMk id="10" creationId="{FAAFDFC0-9B51-F2FE-0A1D-A68C6D363138}"/>
          </ac:spMkLst>
        </pc:spChg>
        <pc:spChg chg="add mod">
          <ac:chgData name="Nagaitsev, Sergei" userId="405c3a62-91b3-4c27-8eb4-1d4aa88eca23" providerId="ADAL" clId="{B35DCD9F-AFDB-4FB8-AC41-77F3342F5FEF}" dt="2024-06-06T01:07:27.056" v="143" actId="27636"/>
          <ac:spMkLst>
            <pc:docMk/>
            <pc:sldMk cId="2246755923" sldId="256"/>
            <ac:spMk id="11" creationId="{505959A0-E790-C616-1D2D-7A8FD6608626}"/>
          </ac:spMkLst>
        </pc:spChg>
        <pc:spChg chg="add mod">
          <ac:chgData name="Nagaitsev, Sergei" userId="405c3a62-91b3-4c27-8eb4-1d4aa88eca23" providerId="ADAL" clId="{B35DCD9F-AFDB-4FB8-AC41-77F3342F5FEF}" dt="2024-06-06T01:07:16.832" v="118" actId="20577"/>
          <ac:spMkLst>
            <pc:docMk/>
            <pc:sldMk cId="2246755923" sldId="256"/>
            <ac:spMk id="12" creationId="{E2D1D87F-C448-B47A-D0CE-11D5135BD950}"/>
          </ac:spMkLst>
        </pc:spChg>
        <pc:spChg chg="add mod">
          <ac:chgData name="Nagaitsev, Sergei" userId="405c3a62-91b3-4c27-8eb4-1d4aa88eca23" providerId="ADAL" clId="{B35DCD9F-AFDB-4FB8-AC41-77F3342F5FEF}" dt="2024-06-06T00:07:16.639" v="10"/>
          <ac:spMkLst>
            <pc:docMk/>
            <pc:sldMk cId="2246755923" sldId="256"/>
            <ac:spMk id="13" creationId="{9192E037-D62C-8FAD-D379-68169580F167}"/>
          </ac:spMkLst>
        </pc:spChg>
      </pc:sldChg>
      <pc:sldChg chg="add del">
        <pc:chgData name="Nagaitsev, Sergei" userId="405c3a62-91b3-4c27-8eb4-1d4aa88eca23" providerId="ADAL" clId="{B35DCD9F-AFDB-4FB8-AC41-77F3342F5FEF}" dt="2024-06-06T00:05:55.438" v="1"/>
        <pc:sldMkLst>
          <pc:docMk/>
          <pc:sldMk cId="133700090" sldId="262"/>
        </pc:sldMkLst>
      </pc:sldChg>
      <pc:sldChg chg="add del">
        <pc:chgData name="Nagaitsev, Sergei" userId="405c3a62-91b3-4c27-8eb4-1d4aa88eca23" providerId="ADAL" clId="{B35DCD9F-AFDB-4FB8-AC41-77F3342F5FEF}" dt="2024-06-06T00:05:55.438" v="1"/>
        <pc:sldMkLst>
          <pc:docMk/>
          <pc:sldMk cId="2609758491" sldId="263"/>
        </pc:sldMkLst>
      </pc:sldChg>
      <pc:sldChg chg="add del">
        <pc:chgData name="Nagaitsev, Sergei" userId="405c3a62-91b3-4c27-8eb4-1d4aa88eca23" providerId="ADAL" clId="{B35DCD9F-AFDB-4FB8-AC41-77F3342F5FEF}" dt="2024-06-06T00:05:55.438" v="1"/>
        <pc:sldMkLst>
          <pc:docMk/>
          <pc:sldMk cId="1413144768" sldId="264"/>
        </pc:sldMkLst>
      </pc:sldChg>
      <pc:sldChg chg="del">
        <pc:chgData name="Nagaitsev, Sergei" userId="405c3a62-91b3-4c27-8eb4-1d4aa88eca23" providerId="ADAL" clId="{B35DCD9F-AFDB-4FB8-AC41-77F3342F5FEF}" dt="2024-06-06T00:05:20.110" v="0" actId="47"/>
        <pc:sldMkLst>
          <pc:docMk/>
          <pc:sldMk cId="50754229" sldId="265"/>
        </pc:sldMkLst>
      </pc:sldChg>
      <pc:sldChg chg="del">
        <pc:chgData name="Nagaitsev, Sergei" userId="405c3a62-91b3-4c27-8eb4-1d4aa88eca23" providerId="ADAL" clId="{B35DCD9F-AFDB-4FB8-AC41-77F3342F5FEF}" dt="2024-06-06T00:05:20.110" v="0" actId="47"/>
        <pc:sldMkLst>
          <pc:docMk/>
          <pc:sldMk cId="3581107815" sldId="266"/>
        </pc:sldMkLst>
      </pc:sldChg>
      <pc:sldChg chg="del">
        <pc:chgData name="Nagaitsev, Sergei" userId="405c3a62-91b3-4c27-8eb4-1d4aa88eca23" providerId="ADAL" clId="{B35DCD9F-AFDB-4FB8-AC41-77F3342F5FEF}" dt="2024-06-06T00:05:20.110" v="0" actId="47"/>
        <pc:sldMkLst>
          <pc:docMk/>
          <pc:sldMk cId="1629220725" sldId="267"/>
        </pc:sldMkLst>
      </pc:sldChg>
      <pc:sldChg chg="del">
        <pc:chgData name="Nagaitsev, Sergei" userId="405c3a62-91b3-4c27-8eb4-1d4aa88eca23" providerId="ADAL" clId="{B35DCD9F-AFDB-4FB8-AC41-77F3342F5FEF}" dt="2024-06-06T00:05:20.110" v="0" actId="47"/>
        <pc:sldMkLst>
          <pc:docMk/>
          <pc:sldMk cId="2055606587" sldId="268"/>
        </pc:sldMkLst>
      </pc:sldChg>
      <pc:sldChg chg="del">
        <pc:chgData name="Nagaitsev, Sergei" userId="405c3a62-91b3-4c27-8eb4-1d4aa88eca23" providerId="ADAL" clId="{B35DCD9F-AFDB-4FB8-AC41-77F3342F5FEF}" dt="2024-06-06T00:05:20.110" v="0" actId="47"/>
        <pc:sldMkLst>
          <pc:docMk/>
          <pc:sldMk cId="1506776145" sldId="269"/>
        </pc:sldMkLst>
      </pc:sldChg>
      <pc:sldChg chg="del">
        <pc:chgData name="Nagaitsev, Sergei" userId="405c3a62-91b3-4c27-8eb4-1d4aa88eca23" providerId="ADAL" clId="{B35DCD9F-AFDB-4FB8-AC41-77F3342F5FEF}" dt="2024-06-06T00:05:20.110" v="0" actId="47"/>
        <pc:sldMkLst>
          <pc:docMk/>
          <pc:sldMk cId="658329094" sldId="270"/>
        </pc:sldMkLst>
      </pc:sldChg>
      <pc:sldChg chg="del">
        <pc:chgData name="Nagaitsev, Sergei" userId="405c3a62-91b3-4c27-8eb4-1d4aa88eca23" providerId="ADAL" clId="{B35DCD9F-AFDB-4FB8-AC41-77F3342F5FEF}" dt="2024-06-06T00:05:20.110" v="0" actId="47"/>
        <pc:sldMkLst>
          <pc:docMk/>
          <pc:sldMk cId="2643866856" sldId="271"/>
        </pc:sldMkLst>
      </pc:sldChg>
      <pc:sldChg chg="del">
        <pc:chgData name="Nagaitsev, Sergei" userId="405c3a62-91b3-4c27-8eb4-1d4aa88eca23" providerId="ADAL" clId="{B35DCD9F-AFDB-4FB8-AC41-77F3342F5FEF}" dt="2024-06-06T00:05:20.110" v="0" actId="47"/>
        <pc:sldMkLst>
          <pc:docMk/>
          <pc:sldMk cId="2346821593" sldId="272"/>
        </pc:sldMkLst>
      </pc:sldChg>
      <pc:sldChg chg="del">
        <pc:chgData name="Nagaitsev, Sergei" userId="405c3a62-91b3-4c27-8eb4-1d4aa88eca23" providerId="ADAL" clId="{B35DCD9F-AFDB-4FB8-AC41-77F3342F5FEF}" dt="2024-06-06T00:05:20.110" v="0" actId="47"/>
        <pc:sldMkLst>
          <pc:docMk/>
          <pc:sldMk cId="4135059319" sldId="273"/>
        </pc:sldMkLst>
      </pc:sldChg>
      <pc:sldChg chg="del">
        <pc:chgData name="Nagaitsev, Sergei" userId="405c3a62-91b3-4c27-8eb4-1d4aa88eca23" providerId="ADAL" clId="{B35DCD9F-AFDB-4FB8-AC41-77F3342F5FEF}" dt="2024-06-06T00:05:20.110" v="0" actId="47"/>
        <pc:sldMkLst>
          <pc:docMk/>
          <pc:sldMk cId="2122426744" sldId="274"/>
        </pc:sldMkLst>
      </pc:sldChg>
      <pc:sldChg chg="del">
        <pc:chgData name="Nagaitsev, Sergei" userId="405c3a62-91b3-4c27-8eb4-1d4aa88eca23" providerId="ADAL" clId="{B35DCD9F-AFDB-4FB8-AC41-77F3342F5FEF}" dt="2024-06-06T00:05:20.110" v="0" actId="47"/>
        <pc:sldMkLst>
          <pc:docMk/>
          <pc:sldMk cId="119666278" sldId="275"/>
        </pc:sldMkLst>
      </pc:sldChg>
      <pc:sldChg chg="del">
        <pc:chgData name="Nagaitsev, Sergei" userId="405c3a62-91b3-4c27-8eb4-1d4aa88eca23" providerId="ADAL" clId="{B35DCD9F-AFDB-4FB8-AC41-77F3342F5FEF}" dt="2024-06-06T00:05:20.110" v="0" actId="47"/>
        <pc:sldMkLst>
          <pc:docMk/>
          <pc:sldMk cId="3405203869" sldId="276"/>
        </pc:sldMkLst>
      </pc:sldChg>
      <pc:sldChg chg="del">
        <pc:chgData name="Nagaitsev, Sergei" userId="405c3a62-91b3-4c27-8eb4-1d4aa88eca23" providerId="ADAL" clId="{B35DCD9F-AFDB-4FB8-AC41-77F3342F5FEF}" dt="2024-06-06T00:05:20.110" v="0" actId="47"/>
        <pc:sldMkLst>
          <pc:docMk/>
          <pc:sldMk cId="3595645615" sldId="277"/>
        </pc:sldMkLst>
      </pc:sldChg>
      <pc:sldChg chg="modSp add del mod">
        <pc:chgData name="Nagaitsev, Sergei" userId="405c3a62-91b3-4c27-8eb4-1d4aa88eca23" providerId="ADAL" clId="{B35DCD9F-AFDB-4FB8-AC41-77F3342F5FEF}" dt="2024-06-06T01:07:56.912" v="155" actId="1076"/>
        <pc:sldMkLst>
          <pc:docMk/>
          <pc:sldMk cId="3228298745" sldId="279"/>
        </pc:sldMkLst>
        <pc:spChg chg="mod">
          <ac:chgData name="Nagaitsev, Sergei" userId="405c3a62-91b3-4c27-8eb4-1d4aa88eca23" providerId="ADAL" clId="{B35DCD9F-AFDB-4FB8-AC41-77F3342F5FEF}" dt="2024-06-06T00:08:19.386" v="20" actId="1076"/>
          <ac:spMkLst>
            <pc:docMk/>
            <pc:sldMk cId="3228298745" sldId="279"/>
            <ac:spMk id="2" creationId="{EF2D9BA4-F63A-B4A6-D3D0-E835FB7B1FC3}"/>
          </ac:spMkLst>
        </pc:spChg>
        <pc:picChg chg="mod">
          <ac:chgData name="Nagaitsev, Sergei" userId="405c3a62-91b3-4c27-8eb4-1d4aa88eca23" providerId="ADAL" clId="{B35DCD9F-AFDB-4FB8-AC41-77F3342F5FEF}" dt="2024-06-06T01:07:56.912" v="155" actId="1076"/>
          <ac:picMkLst>
            <pc:docMk/>
            <pc:sldMk cId="3228298745" sldId="279"/>
            <ac:picMk id="5" creationId="{AB62182B-335C-80B9-A4EB-1CF7FCD62ADD}"/>
          </ac:picMkLst>
        </pc:picChg>
      </pc:sldChg>
      <pc:sldChg chg="addSp modSp add del mod">
        <pc:chgData name="Nagaitsev, Sergei" userId="405c3a62-91b3-4c27-8eb4-1d4aa88eca23" providerId="ADAL" clId="{B35DCD9F-AFDB-4FB8-AC41-77F3342F5FEF}" dt="2024-06-06T00:09:53.406" v="26" actId="1076"/>
        <pc:sldMkLst>
          <pc:docMk/>
          <pc:sldMk cId="3828136284" sldId="280"/>
        </pc:sldMkLst>
        <pc:graphicFrameChg chg="add mod">
          <ac:chgData name="Nagaitsev, Sergei" userId="405c3a62-91b3-4c27-8eb4-1d4aa88eca23" providerId="ADAL" clId="{B35DCD9F-AFDB-4FB8-AC41-77F3342F5FEF}" dt="2024-06-06T00:09:53.406" v="26" actId="1076"/>
          <ac:graphicFrameMkLst>
            <pc:docMk/>
            <pc:sldMk cId="3828136284" sldId="280"/>
            <ac:graphicFrameMk id="5" creationId="{870501B5-0321-C983-B4A2-8D439CF2D304}"/>
          </ac:graphicFrameMkLst>
        </pc:graphicFrameChg>
      </pc:sldChg>
      <pc:sldChg chg="modSp add del">
        <pc:chgData name="Nagaitsev, Sergei" userId="405c3a62-91b3-4c27-8eb4-1d4aa88eca23" providerId="ADAL" clId="{B35DCD9F-AFDB-4FB8-AC41-77F3342F5FEF}" dt="2024-06-06T13:32:46.226" v="922" actId="47"/>
        <pc:sldMkLst>
          <pc:docMk/>
          <pc:sldMk cId="0" sldId="291"/>
        </pc:sldMkLst>
        <pc:spChg chg="mod">
          <ac:chgData name="Nagaitsev, Sergei" userId="405c3a62-91b3-4c27-8eb4-1d4aa88eca23" providerId="ADAL" clId="{B35DCD9F-AFDB-4FB8-AC41-77F3342F5FEF}" dt="2024-06-06T00:05:55.438" v="1"/>
          <ac:spMkLst>
            <pc:docMk/>
            <pc:sldMk cId="0" sldId="291"/>
            <ac:spMk id="3" creationId="{1B0B03EF-083D-07B8-5086-AC16A94BDA07}"/>
          </ac:spMkLst>
        </pc:spChg>
      </pc:sldChg>
      <pc:sldChg chg="add">
        <pc:chgData name="Nagaitsev, Sergei" userId="405c3a62-91b3-4c27-8eb4-1d4aa88eca23" providerId="ADAL" clId="{B35DCD9F-AFDB-4FB8-AC41-77F3342F5FEF}" dt="2024-06-06T11:37:44.009" v="588"/>
        <pc:sldMkLst>
          <pc:docMk/>
          <pc:sldMk cId="3409811858" sldId="326"/>
        </pc:sldMkLst>
      </pc:sldChg>
      <pc:sldChg chg="delSp add del mod">
        <pc:chgData name="Nagaitsev, Sergei" userId="405c3a62-91b3-4c27-8eb4-1d4aa88eca23" providerId="ADAL" clId="{B35DCD9F-AFDB-4FB8-AC41-77F3342F5FEF}" dt="2024-06-06T11:37:35.551" v="587" actId="2696"/>
        <pc:sldMkLst>
          <pc:docMk/>
          <pc:sldMk cId="3613379526" sldId="326"/>
        </pc:sldMkLst>
        <pc:spChg chg="del">
          <ac:chgData name="Nagaitsev, Sergei" userId="405c3a62-91b3-4c27-8eb4-1d4aa88eca23" providerId="ADAL" clId="{B35DCD9F-AFDB-4FB8-AC41-77F3342F5FEF}" dt="2024-06-06T11:25:47.514" v="382" actId="478"/>
          <ac:spMkLst>
            <pc:docMk/>
            <pc:sldMk cId="3613379526" sldId="326"/>
            <ac:spMk id="20" creationId="{77158E36-DF42-45BF-9102-35618B67F589}"/>
          </ac:spMkLst>
        </pc:spChg>
        <pc:spChg chg="del">
          <ac:chgData name="Nagaitsev, Sergei" userId="405c3a62-91b3-4c27-8eb4-1d4aa88eca23" providerId="ADAL" clId="{B35DCD9F-AFDB-4FB8-AC41-77F3342F5FEF}" dt="2024-06-06T11:25:47.514" v="382" actId="478"/>
          <ac:spMkLst>
            <pc:docMk/>
            <pc:sldMk cId="3613379526" sldId="326"/>
            <ac:spMk id="21" creationId="{D6492C05-8762-4CF1-A0C5-7212B308C11F}"/>
          </ac:spMkLst>
        </pc:spChg>
      </pc:sldChg>
      <pc:sldChg chg="add del">
        <pc:chgData name="Nagaitsev, Sergei" userId="405c3a62-91b3-4c27-8eb4-1d4aa88eca23" providerId="ADAL" clId="{B35DCD9F-AFDB-4FB8-AC41-77F3342F5FEF}" dt="2024-06-06T13:32:52.283" v="923" actId="47"/>
        <pc:sldMkLst>
          <pc:docMk/>
          <pc:sldMk cId="3408782440" sldId="354"/>
        </pc:sldMkLst>
      </pc:sldChg>
      <pc:sldChg chg="modSp add del">
        <pc:chgData name="Nagaitsev, Sergei" userId="405c3a62-91b3-4c27-8eb4-1d4aa88eca23" providerId="ADAL" clId="{B35DCD9F-AFDB-4FB8-AC41-77F3342F5FEF}" dt="2024-06-06T13:15:27.402" v="867" actId="47"/>
        <pc:sldMkLst>
          <pc:docMk/>
          <pc:sldMk cId="2169918855" sldId="370"/>
        </pc:sldMkLst>
        <pc:spChg chg="mod">
          <ac:chgData name="Nagaitsev, Sergei" userId="405c3a62-91b3-4c27-8eb4-1d4aa88eca23" providerId="ADAL" clId="{B35DCD9F-AFDB-4FB8-AC41-77F3342F5FEF}" dt="2024-06-06T00:05:55.438" v="1"/>
          <ac:spMkLst>
            <pc:docMk/>
            <pc:sldMk cId="2169918855" sldId="370"/>
            <ac:spMk id="2" creationId="{4DD1C692-5228-E46D-6A36-DEBDC80B5F65}"/>
          </ac:spMkLst>
        </pc:spChg>
      </pc:sldChg>
      <pc:sldChg chg="modSp add del">
        <pc:chgData name="Nagaitsev, Sergei" userId="405c3a62-91b3-4c27-8eb4-1d4aa88eca23" providerId="ADAL" clId="{B35DCD9F-AFDB-4FB8-AC41-77F3342F5FEF}" dt="2024-06-06T13:18:41.638" v="906" actId="47"/>
        <pc:sldMkLst>
          <pc:docMk/>
          <pc:sldMk cId="2274009110" sldId="536"/>
        </pc:sldMkLst>
        <pc:spChg chg="mod">
          <ac:chgData name="Nagaitsev, Sergei" userId="405c3a62-91b3-4c27-8eb4-1d4aa88eca23" providerId="ADAL" clId="{B35DCD9F-AFDB-4FB8-AC41-77F3342F5FEF}" dt="2024-06-06T00:05:55.438" v="1"/>
          <ac:spMkLst>
            <pc:docMk/>
            <pc:sldMk cId="2274009110" sldId="536"/>
            <ac:spMk id="4" creationId="{EEF9A575-9D65-2825-E6F2-9FEC95A8DCEF}"/>
          </ac:spMkLst>
        </pc:spChg>
      </pc:sldChg>
      <pc:sldChg chg="delSp modSp add mod">
        <pc:chgData name="Nagaitsev, Sergei" userId="405c3a62-91b3-4c27-8eb4-1d4aa88eca23" providerId="ADAL" clId="{B35DCD9F-AFDB-4FB8-AC41-77F3342F5FEF}" dt="2024-06-06T12:43:57.683" v="774" actId="20577"/>
        <pc:sldMkLst>
          <pc:docMk/>
          <pc:sldMk cId="875363767" sldId="819"/>
        </pc:sldMkLst>
        <pc:spChg chg="del mod">
          <ac:chgData name="Nagaitsev, Sergei" userId="405c3a62-91b3-4c27-8eb4-1d4aa88eca23" providerId="ADAL" clId="{B35DCD9F-AFDB-4FB8-AC41-77F3342F5FEF}" dt="2024-06-06T11:24:46.228" v="374" actId="478"/>
          <ac:spMkLst>
            <pc:docMk/>
            <pc:sldMk cId="875363767" sldId="819"/>
            <ac:spMk id="2" creationId="{00000000-0000-0000-0000-000000000000}"/>
          </ac:spMkLst>
        </pc:spChg>
        <pc:spChg chg="del mod">
          <ac:chgData name="Nagaitsev, Sergei" userId="405c3a62-91b3-4c27-8eb4-1d4aa88eca23" providerId="ADAL" clId="{B35DCD9F-AFDB-4FB8-AC41-77F3342F5FEF}" dt="2024-06-06T11:24:25.059" v="370" actId="478"/>
          <ac:spMkLst>
            <pc:docMk/>
            <pc:sldMk cId="875363767" sldId="819"/>
            <ac:spMk id="3" creationId="{00000000-0000-0000-0000-000000000000}"/>
          </ac:spMkLst>
        </pc:spChg>
        <pc:spChg chg="del mod">
          <ac:chgData name="Nagaitsev, Sergei" userId="405c3a62-91b3-4c27-8eb4-1d4aa88eca23" providerId="ADAL" clId="{B35DCD9F-AFDB-4FB8-AC41-77F3342F5FEF}" dt="2024-06-06T11:24:25.059" v="370" actId="478"/>
          <ac:spMkLst>
            <pc:docMk/>
            <pc:sldMk cId="875363767" sldId="819"/>
            <ac:spMk id="4" creationId="{00000000-0000-0000-0000-000000000000}"/>
          </ac:spMkLst>
        </pc:spChg>
        <pc:spChg chg="mod">
          <ac:chgData name="Nagaitsev, Sergei" userId="405c3a62-91b3-4c27-8eb4-1d4aa88eca23" providerId="ADAL" clId="{B35DCD9F-AFDB-4FB8-AC41-77F3342F5FEF}" dt="2024-06-06T12:43:57.683" v="774" actId="20577"/>
          <ac:spMkLst>
            <pc:docMk/>
            <pc:sldMk cId="875363767" sldId="819"/>
            <ac:spMk id="8194" creationId="{00000000-0000-0000-0000-000000000000}"/>
          </ac:spMkLst>
        </pc:spChg>
        <pc:spChg chg="mod">
          <ac:chgData name="Nagaitsev, Sergei" userId="405c3a62-91b3-4c27-8eb4-1d4aa88eca23" providerId="ADAL" clId="{B35DCD9F-AFDB-4FB8-AC41-77F3342F5FEF}" dt="2024-06-06T11:24:40.258" v="373" actId="1076"/>
          <ac:spMkLst>
            <pc:docMk/>
            <pc:sldMk cId="875363767" sldId="819"/>
            <ac:spMk id="58370" creationId="{00000000-0000-0000-0000-000000000000}"/>
          </ac:spMkLst>
        </pc:spChg>
      </pc:sldChg>
      <pc:sldChg chg="add del">
        <pc:chgData name="Nagaitsev, Sergei" userId="405c3a62-91b3-4c27-8eb4-1d4aa88eca23" providerId="ADAL" clId="{B35DCD9F-AFDB-4FB8-AC41-77F3342F5FEF}" dt="2024-06-06T11:35:48.176" v="578" actId="2696"/>
        <pc:sldMkLst>
          <pc:docMk/>
          <pc:sldMk cId="2355676017" sldId="824"/>
        </pc:sldMkLst>
      </pc:sldChg>
      <pc:sldChg chg="add">
        <pc:chgData name="Nagaitsev, Sergei" userId="405c3a62-91b3-4c27-8eb4-1d4aa88eca23" providerId="ADAL" clId="{B35DCD9F-AFDB-4FB8-AC41-77F3342F5FEF}" dt="2024-06-06T11:35:56.507" v="579"/>
        <pc:sldMkLst>
          <pc:docMk/>
          <pc:sldMk cId="3016495214" sldId="824"/>
        </pc:sldMkLst>
      </pc:sldChg>
      <pc:sldChg chg="delSp modSp add mod">
        <pc:chgData name="Nagaitsev, Sergei" userId="405c3a62-91b3-4c27-8eb4-1d4aa88eca23" providerId="ADAL" clId="{B35DCD9F-AFDB-4FB8-AC41-77F3342F5FEF}" dt="2024-06-06T11:55:01.724" v="630" actId="478"/>
        <pc:sldMkLst>
          <pc:docMk/>
          <pc:sldMk cId="3475915050" sldId="825"/>
        </pc:sldMkLst>
        <pc:spChg chg="del mod">
          <ac:chgData name="Nagaitsev, Sergei" userId="405c3a62-91b3-4c27-8eb4-1d4aa88eca23" providerId="ADAL" clId="{B35DCD9F-AFDB-4FB8-AC41-77F3342F5FEF}" dt="2024-06-06T11:55:01.724" v="630" actId="478"/>
          <ac:spMkLst>
            <pc:docMk/>
            <pc:sldMk cId="3475915050" sldId="825"/>
            <ac:spMk id="2" creationId="{B8E3009E-4078-41B4-A640-C5192E2912A5}"/>
          </ac:spMkLst>
        </pc:spChg>
        <pc:spChg chg="del mod">
          <ac:chgData name="Nagaitsev, Sergei" userId="405c3a62-91b3-4c27-8eb4-1d4aa88eca23" providerId="ADAL" clId="{B35DCD9F-AFDB-4FB8-AC41-77F3342F5FEF}" dt="2024-06-06T11:55:01.724" v="630" actId="478"/>
          <ac:spMkLst>
            <pc:docMk/>
            <pc:sldMk cId="3475915050" sldId="825"/>
            <ac:spMk id="3" creationId="{F1965985-C52A-4B9A-80B1-50A6FB6629AF}"/>
          </ac:spMkLst>
        </pc:spChg>
        <pc:spChg chg="del mod">
          <ac:chgData name="Nagaitsev, Sergei" userId="405c3a62-91b3-4c27-8eb4-1d4aa88eca23" providerId="ADAL" clId="{B35DCD9F-AFDB-4FB8-AC41-77F3342F5FEF}" dt="2024-06-06T11:55:01.724" v="630" actId="478"/>
          <ac:spMkLst>
            <pc:docMk/>
            <pc:sldMk cId="3475915050" sldId="825"/>
            <ac:spMk id="4" creationId="{A74E7E77-1609-447E-8305-56F5951D4B5B}"/>
          </ac:spMkLst>
        </pc:spChg>
        <pc:spChg chg="mod">
          <ac:chgData name="Nagaitsev, Sergei" userId="405c3a62-91b3-4c27-8eb4-1d4aa88eca23" providerId="ADAL" clId="{B35DCD9F-AFDB-4FB8-AC41-77F3342F5FEF}" dt="2024-06-06T11:54:55.161" v="629" actId="27636"/>
          <ac:spMkLst>
            <pc:docMk/>
            <pc:sldMk cId="3475915050" sldId="825"/>
            <ac:spMk id="17410" creationId="{00000000-0000-0000-0000-000000000000}"/>
          </ac:spMkLst>
        </pc:spChg>
      </pc:sldChg>
      <pc:sldChg chg="delSp modSp add mod">
        <pc:chgData name="Nagaitsev, Sergei" userId="405c3a62-91b3-4c27-8eb4-1d4aa88eca23" providerId="ADAL" clId="{B35DCD9F-AFDB-4FB8-AC41-77F3342F5FEF}" dt="2024-06-06T11:37:02.299" v="583" actId="14100"/>
        <pc:sldMkLst>
          <pc:docMk/>
          <pc:sldMk cId="993282374" sldId="828"/>
        </pc:sldMkLst>
        <pc:spChg chg="mod">
          <ac:chgData name="Nagaitsev, Sergei" userId="405c3a62-91b3-4c27-8eb4-1d4aa88eca23" providerId="ADAL" clId="{B35DCD9F-AFDB-4FB8-AC41-77F3342F5FEF}" dt="2024-06-06T11:34:45.137" v="576" actId="27636"/>
          <ac:spMkLst>
            <pc:docMk/>
            <pc:sldMk cId="993282374" sldId="828"/>
            <ac:spMk id="2" creationId="{00000000-0000-0000-0000-000000000000}"/>
          </ac:spMkLst>
        </pc:spChg>
        <pc:spChg chg="del mod">
          <ac:chgData name="Nagaitsev, Sergei" userId="405c3a62-91b3-4c27-8eb4-1d4aa88eca23" providerId="ADAL" clId="{B35DCD9F-AFDB-4FB8-AC41-77F3342F5FEF}" dt="2024-06-06T11:36:51.613" v="581" actId="478"/>
          <ac:spMkLst>
            <pc:docMk/>
            <pc:sldMk cId="993282374" sldId="828"/>
            <ac:spMk id="3" creationId="{89A4BE3F-B32C-4222-B22F-A6356A533D96}"/>
          </ac:spMkLst>
        </pc:spChg>
        <pc:spChg chg="del mod">
          <ac:chgData name="Nagaitsev, Sergei" userId="405c3a62-91b3-4c27-8eb4-1d4aa88eca23" providerId="ADAL" clId="{B35DCD9F-AFDB-4FB8-AC41-77F3342F5FEF}" dt="2024-06-06T11:36:51.613" v="581" actId="478"/>
          <ac:spMkLst>
            <pc:docMk/>
            <pc:sldMk cId="993282374" sldId="828"/>
            <ac:spMk id="4" creationId="{F491E4EB-C9C9-494E-90E5-A58F3BAD56F7}"/>
          </ac:spMkLst>
        </pc:spChg>
        <pc:spChg chg="mod">
          <ac:chgData name="Nagaitsev, Sergei" userId="405c3a62-91b3-4c27-8eb4-1d4aa88eca23" providerId="ADAL" clId="{B35DCD9F-AFDB-4FB8-AC41-77F3342F5FEF}" dt="2024-06-06T11:34:45.068" v="575"/>
          <ac:spMkLst>
            <pc:docMk/>
            <pc:sldMk cId="993282374" sldId="828"/>
            <ac:spMk id="5" creationId="{1DA7E092-3AD9-4075-B23A-48A2F32AA527}"/>
          </ac:spMkLst>
        </pc:spChg>
        <pc:spChg chg="mod">
          <ac:chgData name="Nagaitsev, Sergei" userId="405c3a62-91b3-4c27-8eb4-1d4aa88eca23" providerId="ADAL" clId="{B35DCD9F-AFDB-4FB8-AC41-77F3342F5FEF}" dt="2024-06-06T11:37:02.299" v="583" actId="14100"/>
          <ac:spMkLst>
            <pc:docMk/>
            <pc:sldMk cId="993282374" sldId="828"/>
            <ac:spMk id="225" creationId="{00000000-0000-0000-0000-000000000000}"/>
          </ac:spMkLst>
        </pc:spChg>
      </pc:sldChg>
      <pc:sldChg chg="delSp modSp add mod">
        <pc:chgData name="Nagaitsev, Sergei" userId="405c3a62-91b3-4c27-8eb4-1d4aa88eca23" providerId="ADAL" clId="{B35DCD9F-AFDB-4FB8-AC41-77F3342F5FEF}" dt="2024-06-06T11:50:29.779" v="621" actId="478"/>
        <pc:sldMkLst>
          <pc:docMk/>
          <pc:sldMk cId="4105207796" sldId="829"/>
        </pc:sldMkLst>
        <pc:spChg chg="mod">
          <ac:chgData name="Nagaitsev, Sergei" userId="405c3a62-91b3-4c27-8eb4-1d4aa88eca23" providerId="ADAL" clId="{B35DCD9F-AFDB-4FB8-AC41-77F3342F5FEF}" dt="2024-06-06T11:37:17.226" v="586" actId="1076"/>
          <ac:spMkLst>
            <pc:docMk/>
            <pc:sldMk cId="4105207796" sldId="829"/>
            <ac:spMk id="2" creationId="{00000000-0000-0000-0000-000000000000}"/>
          </ac:spMkLst>
        </pc:spChg>
        <pc:spChg chg="del mod">
          <ac:chgData name="Nagaitsev, Sergei" userId="405c3a62-91b3-4c27-8eb4-1d4aa88eca23" providerId="ADAL" clId="{B35DCD9F-AFDB-4FB8-AC41-77F3342F5FEF}" dt="2024-06-06T11:50:29.779" v="621" actId="478"/>
          <ac:spMkLst>
            <pc:docMk/>
            <pc:sldMk cId="4105207796" sldId="829"/>
            <ac:spMk id="3" creationId="{8AA86775-F3FB-458F-8D63-132C6655561A}"/>
          </ac:spMkLst>
        </pc:spChg>
        <pc:spChg chg="del mod">
          <ac:chgData name="Nagaitsev, Sergei" userId="405c3a62-91b3-4c27-8eb4-1d4aa88eca23" providerId="ADAL" clId="{B35DCD9F-AFDB-4FB8-AC41-77F3342F5FEF}" dt="2024-06-06T11:50:29.779" v="621" actId="478"/>
          <ac:spMkLst>
            <pc:docMk/>
            <pc:sldMk cId="4105207796" sldId="829"/>
            <ac:spMk id="4" creationId="{722E1FAD-5860-4E49-A423-7F6FBE628120}"/>
          </ac:spMkLst>
        </pc:spChg>
        <pc:spChg chg="mod">
          <ac:chgData name="Nagaitsev, Sergei" userId="405c3a62-91b3-4c27-8eb4-1d4aa88eca23" providerId="ADAL" clId="{B35DCD9F-AFDB-4FB8-AC41-77F3342F5FEF}" dt="2024-06-06T11:34:45.068" v="575"/>
          <ac:spMkLst>
            <pc:docMk/>
            <pc:sldMk cId="4105207796" sldId="829"/>
            <ac:spMk id="5" creationId="{3BC8B20F-1C1E-425E-80F3-AF88A5A5DAC5}"/>
          </ac:spMkLst>
        </pc:spChg>
      </pc:sldChg>
      <pc:sldChg chg="delSp modSp add del mod">
        <pc:chgData name="Nagaitsev, Sergei" userId="405c3a62-91b3-4c27-8eb4-1d4aa88eca23" providerId="ADAL" clId="{B35DCD9F-AFDB-4FB8-AC41-77F3342F5FEF}" dt="2024-06-06T13:32:26.866" v="918" actId="47"/>
        <pc:sldMkLst>
          <pc:docMk/>
          <pc:sldMk cId="3507342106" sldId="830"/>
        </pc:sldMkLst>
        <pc:spChg chg="mod">
          <ac:chgData name="Nagaitsev, Sergei" userId="405c3a62-91b3-4c27-8eb4-1d4aa88eca23" providerId="ADAL" clId="{B35DCD9F-AFDB-4FB8-AC41-77F3342F5FEF}" dt="2024-06-06T12:07:06.523" v="755" actId="27636"/>
          <ac:spMkLst>
            <pc:docMk/>
            <pc:sldMk cId="3507342106" sldId="830"/>
            <ac:spMk id="2" creationId="{00000000-0000-0000-0000-000000000000}"/>
          </ac:spMkLst>
        </pc:spChg>
        <pc:spChg chg="del mod">
          <ac:chgData name="Nagaitsev, Sergei" userId="405c3a62-91b3-4c27-8eb4-1d4aa88eca23" providerId="ADAL" clId="{B35DCD9F-AFDB-4FB8-AC41-77F3342F5FEF}" dt="2024-06-06T12:07:12.070" v="756" actId="478"/>
          <ac:spMkLst>
            <pc:docMk/>
            <pc:sldMk cId="3507342106" sldId="830"/>
            <ac:spMk id="3" creationId="{3DDA95A3-92F6-4436-965F-776C9B07B1E7}"/>
          </ac:spMkLst>
        </pc:spChg>
        <pc:spChg chg="del mod">
          <ac:chgData name="Nagaitsev, Sergei" userId="405c3a62-91b3-4c27-8eb4-1d4aa88eca23" providerId="ADAL" clId="{B35DCD9F-AFDB-4FB8-AC41-77F3342F5FEF}" dt="2024-06-06T12:07:12.070" v="756" actId="478"/>
          <ac:spMkLst>
            <pc:docMk/>
            <pc:sldMk cId="3507342106" sldId="830"/>
            <ac:spMk id="6" creationId="{86DC632B-A898-44DD-9FA1-CE39F09E0089}"/>
          </ac:spMkLst>
        </pc:spChg>
        <pc:spChg chg="del mod">
          <ac:chgData name="Nagaitsev, Sergei" userId="405c3a62-91b3-4c27-8eb4-1d4aa88eca23" providerId="ADAL" clId="{B35DCD9F-AFDB-4FB8-AC41-77F3342F5FEF}" dt="2024-06-06T12:07:12.070" v="756" actId="478"/>
          <ac:spMkLst>
            <pc:docMk/>
            <pc:sldMk cId="3507342106" sldId="830"/>
            <ac:spMk id="10" creationId="{F741E1DC-12CE-482D-9BA4-68B31CA146C2}"/>
          </ac:spMkLst>
        </pc:spChg>
      </pc:sldChg>
      <pc:sldChg chg="add del">
        <pc:chgData name="Nagaitsev, Sergei" userId="405c3a62-91b3-4c27-8eb4-1d4aa88eca23" providerId="ADAL" clId="{B35DCD9F-AFDB-4FB8-AC41-77F3342F5FEF}" dt="2024-06-06T13:14:01.377" v="862" actId="2696"/>
        <pc:sldMkLst>
          <pc:docMk/>
          <pc:sldMk cId="778656464" sldId="831"/>
        </pc:sldMkLst>
      </pc:sldChg>
      <pc:sldChg chg="add">
        <pc:chgData name="Nagaitsev, Sergei" userId="405c3a62-91b3-4c27-8eb4-1d4aa88eca23" providerId="ADAL" clId="{B35DCD9F-AFDB-4FB8-AC41-77F3342F5FEF}" dt="2024-06-06T13:14:09.336" v="863"/>
        <pc:sldMkLst>
          <pc:docMk/>
          <pc:sldMk cId="1637408060" sldId="831"/>
        </pc:sldMkLst>
      </pc:sldChg>
      <pc:sldChg chg="delSp modSp add del mod">
        <pc:chgData name="Nagaitsev, Sergei" userId="405c3a62-91b3-4c27-8eb4-1d4aa88eca23" providerId="ADAL" clId="{B35DCD9F-AFDB-4FB8-AC41-77F3342F5FEF}" dt="2024-06-06T11:52:43.004" v="627" actId="47"/>
        <pc:sldMkLst>
          <pc:docMk/>
          <pc:sldMk cId="530248303" sldId="846"/>
        </pc:sldMkLst>
        <pc:spChg chg="del mod">
          <ac:chgData name="Nagaitsev, Sergei" userId="405c3a62-91b3-4c27-8eb4-1d4aa88eca23" providerId="ADAL" clId="{B35DCD9F-AFDB-4FB8-AC41-77F3342F5FEF}" dt="2024-06-06T11:51:14.720" v="622" actId="478"/>
          <ac:spMkLst>
            <pc:docMk/>
            <pc:sldMk cId="530248303" sldId="846"/>
            <ac:spMk id="2" creationId="{00000000-0000-0000-0000-000000000000}"/>
          </ac:spMkLst>
        </pc:spChg>
        <pc:spChg chg="mod">
          <ac:chgData name="Nagaitsev, Sergei" userId="405c3a62-91b3-4c27-8eb4-1d4aa88eca23" providerId="ADAL" clId="{B35DCD9F-AFDB-4FB8-AC41-77F3342F5FEF}" dt="2024-06-06T11:34:45.139" v="577" actId="27636"/>
          <ac:spMkLst>
            <pc:docMk/>
            <pc:sldMk cId="530248303" sldId="846"/>
            <ac:spMk id="11269" creationId="{00000000-0000-0000-0000-000000000000}"/>
          </ac:spMkLst>
        </pc:spChg>
        <pc:spChg chg="mod">
          <ac:chgData name="Nagaitsev, Sergei" userId="405c3a62-91b3-4c27-8eb4-1d4aa88eca23" providerId="ADAL" clId="{B35DCD9F-AFDB-4FB8-AC41-77F3342F5FEF}" dt="2024-06-06T11:34:45.068" v="575"/>
          <ac:spMkLst>
            <pc:docMk/>
            <pc:sldMk cId="530248303" sldId="846"/>
            <ac:spMk id="31746" creationId="{00000000-0000-0000-0000-000000000000}"/>
          </ac:spMkLst>
        </pc:spChg>
        <pc:spChg chg="del mod">
          <ac:chgData name="Nagaitsev, Sergei" userId="405c3a62-91b3-4c27-8eb4-1d4aa88eca23" providerId="ADAL" clId="{B35DCD9F-AFDB-4FB8-AC41-77F3342F5FEF}" dt="2024-06-06T11:51:14.720" v="622" actId="478"/>
          <ac:spMkLst>
            <pc:docMk/>
            <pc:sldMk cId="530248303" sldId="846"/>
            <ac:spMk id="31747" creationId="{00000000-0000-0000-0000-000000000000}"/>
          </ac:spMkLst>
        </pc:spChg>
      </pc:sldChg>
      <pc:sldChg chg="delSp modSp add mod">
        <pc:chgData name="Nagaitsev, Sergei" userId="405c3a62-91b3-4c27-8eb4-1d4aa88eca23" providerId="ADAL" clId="{B35DCD9F-AFDB-4FB8-AC41-77F3342F5FEF}" dt="2024-06-06T11:32:16.456" v="574" actId="478"/>
        <pc:sldMkLst>
          <pc:docMk/>
          <pc:sldMk cId="50851472" sldId="910"/>
        </pc:sldMkLst>
        <pc:spChg chg="mod">
          <ac:chgData name="Nagaitsev, Sergei" userId="405c3a62-91b3-4c27-8eb4-1d4aa88eca23" providerId="ADAL" clId="{B35DCD9F-AFDB-4FB8-AC41-77F3342F5FEF}" dt="2024-06-06T11:31:51.306" v="570" actId="20577"/>
          <ac:spMkLst>
            <pc:docMk/>
            <pc:sldMk cId="50851472" sldId="910"/>
            <ac:spMk id="2" creationId="{3ADCE69A-8B34-4CE1-B1E2-AC798EAA3BF6}"/>
          </ac:spMkLst>
        </pc:spChg>
        <pc:spChg chg="del mod">
          <ac:chgData name="Nagaitsev, Sergei" userId="405c3a62-91b3-4c27-8eb4-1d4aa88eca23" providerId="ADAL" clId="{B35DCD9F-AFDB-4FB8-AC41-77F3342F5FEF}" dt="2024-06-06T11:32:06.824" v="572" actId="478"/>
          <ac:spMkLst>
            <pc:docMk/>
            <pc:sldMk cId="50851472" sldId="910"/>
            <ac:spMk id="3" creationId="{98D5BE8B-B51E-4A57-9BAB-9C89E44DA290}"/>
          </ac:spMkLst>
        </pc:spChg>
        <pc:spChg chg="del mod">
          <ac:chgData name="Nagaitsev, Sergei" userId="405c3a62-91b3-4c27-8eb4-1d4aa88eca23" providerId="ADAL" clId="{B35DCD9F-AFDB-4FB8-AC41-77F3342F5FEF}" dt="2024-06-06T11:32:16.456" v="574" actId="478"/>
          <ac:spMkLst>
            <pc:docMk/>
            <pc:sldMk cId="50851472" sldId="910"/>
            <ac:spMk id="4" creationId="{5CE58FEF-7C36-4021-8AD2-044AFF94F5DE}"/>
          </ac:spMkLst>
        </pc:spChg>
        <pc:spChg chg="del mod">
          <ac:chgData name="Nagaitsev, Sergei" userId="405c3a62-91b3-4c27-8eb4-1d4aa88eca23" providerId="ADAL" clId="{B35DCD9F-AFDB-4FB8-AC41-77F3342F5FEF}" dt="2024-06-06T11:32:06.824" v="572" actId="478"/>
          <ac:spMkLst>
            <pc:docMk/>
            <pc:sldMk cId="50851472" sldId="910"/>
            <ac:spMk id="5" creationId="{AC7BD07D-E574-4A30-8342-33BFD0AD11ED}"/>
          </ac:spMkLst>
        </pc:spChg>
        <pc:spChg chg="mod">
          <ac:chgData name="Nagaitsev, Sergei" userId="405c3a62-91b3-4c27-8eb4-1d4aa88eca23" providerId="ADAL" clId="{B35DCD9F-AFDB-4FB8-AC41-77F3342F5FEF}" dt="2024-06-06T11:32:00.802" v="571" actId="14100"/>
          <ac:spMkLst>
            <pc:docMk/>
            <pc:sldMk cId="50851472" sldId="910"/>
            <ac:spMk id="25603" creationId="{62BA7EA7-569E-4FE8-8CE2-1457BB4A0BFC}"/>
          </ac:spMkLst>
        </pc:spChg>
      </pc:sldChg>
      <pc:sldChg chg="delSp add mod">
        <pc:chgData name="Nagaitsev, Sergei" userId="405c3a62-91b3-4c27-8eb4-1d4aa88eca23" providerId="ADAL" clId="{B35DCD9F-AFDB-4FB8-AC41-77F3342F5FEF}" dt="2024-06-06T11:36:28.359" v="580" actId="478"/>
        <pc:sldMkLst>
          <pc:docMk/>
          <pc:sldMk cId="1118898761" sldId="930"/>
        </pc:sldMkLst>
        <pc:spChg chg="del">
          <ac:chgData name="Nagaitsev, Sergei" userId="405c3a62-91b3-4c27-8eb4-1d4aa88eca23" providerId="ADAL" clId="{B35DCD9F-AFDB-4FB8-AC41-77F3342F5FEF}" dt="2024-06-06T11:36:28.359" v="580" actId="478"/>
          <ac:spMkLst>
            <pc:docMk/>
            <pc:sldMk cId="1118898761" sldId="930"/>
            <ac:spMk id="4" creationId="{B13E176C-22C7-4831-89AE-D9D716A95092}"/>
          </ac:spMkLst>
        </pc:spChg>
        <pc:spChg chg="del">
          <ac:chgData name="Nagaitsev, Sergei" userId="405c3a62-91b3-4c27-8eb4-1d4aa88eca23" providerId="ADAL" clId="{B35DCD9F-AFDB-4FB8-AC41-77F3342F5FEF}" dt="2024-06-06T11:36:28.359" v="580" actId="478"/>
          <ac:spMkLst>
            <pc:docMk/>
            <pc:sldMk cId="1118898761" sldId="930"/>
            <ac:spMk id="5" creationId="{49DA9C0B-7CE2-49D0-8FD1-2C439F77FF4B}"/>
          </ac:spMkLst>
        </pc:spChg>
      </pc:sldChg>
      <pc:sldChg chg="add del">
        <pc:chgData name="Nagaitsev, Sergei" userId="405c3a62-91b3-4c27-8eb4-1d4aa88eca23" providerId="ADAL" clId="{B35DCD9F-AFDB-4FB8-AC41-77F3342F5FEF}" dt="2024-06-06T13:23:20.501" v="914" actId="2696"/>
        <pc:sldMkLst>
          <pc:docMk/>
          <pc:sldMk cId="376588780" sldId="931"/>
        </pc:sldMkLst>
      </pc:sldChg>
      <pc:sldChg chg="add ord">
        <pc:chgData name="Nagaitsev, Sergei" userId="405c3a62-91b3-4c27-8eb4-1d4aa88eca23" providerId="ADAL" clId="{B35DCD9F-AFDB-4FB8-AC41-77F3342F5FEF}" dt="2024-06-06T13:23:40.814" v="917"/>
        <pc:sldMkLst>
          <pc:docMk/>
          <pc:sldMk cId="1472505402" sldId="931"/>
        </pc:sldMkLst>
      </pc:sldChg>
      <pc:sldChg chg="addSp delSp modSp add del mod ord">
        <pc:chgData name="Nagaitsev, Sergei" userId="405c3a62-91b3-4c27-8eb4-1d4aa88eca23" providerId="ADAL" clId="{B35DCD9F-AFDB-4FB8-AC41-77F3342F5FEF}" dt="2024-06-06T13:21:42.484" v="910" actId="2696"/>
        <pc:sldMkLst>
          <pc:docMk/>
          <pc:sldMk cId="3287301242" sldId="931"/>
        </pc:sldMkLst>
        <pc:spChg chg="mod">
          <ac:chgData name="Nagaitsev, Sergei" userId="405c3a62-91b3-4c27-8eb4-1d4aa88eca23" providerId="ADAL" clId="{B35DCD9F-AFDB-4FB8-AC41-77F3342F5FEF}" dt="2024-06-06T11:37:57.282" v="589" actId="1076"/>
          <ac:spMkLst>
            <pc:docMk/>
            <pc:sldMk cId="3287301242" sldId="931"/>
            <ac:spMk id="2" creationId="{1E6A8ABF-8D99-4163-B255-7BBCCA7BA4A7}"/>
          </ac:spMkLst>
        </pc:spChg>
        <pc:spChg chg="mod">
          <ac:chgData name="Nagaitsev, Sergei" userId="405c3a62-91b3-4c27-8eb4-1d4aa88eca23" providerId="ADAL" clId="{B35DCD9F-AFDB-4FB8-AC41-77F3342F5FEF}" dt="2024-06-06T12:45:04.068" v="781" actId="114"/>
          <ac:spMkLst>
            <pc:docMk/>
            <pc:sldMk cId="3287301242" sldId="931"/>
            <ac:spMk id="3" creationId="{0BB07C04-B069-4E6E-B386-CEEB525C3CA8}"/>
          </ac:spMkLst>
        </pc:spChg>
        <pc:spChg chg="del mod">
          <ac:chgData name="Nagaitsev, Sergei" userId="405c3a62-91b3-4c27-8eb4-1d4aa88eca23" providerId="ADAL" clId="{B35DCD9F-AFDB-4FB8-AC41-77F3342F5FEF}" dt="2024-06-06T11:41:54.980" v="595" actId="478"/>
          <ac:spMkLst>
            <pc:docMk/>
            <pc:sldMk cId="3287301242" sldId="931"/>
            <ac:spMk id="4" creationId="{D0D76380-A0EA-4ED5-9F83-D15C59011616}"/>
          </ac:spMkLst>
        </pc:spChg>
        <pc:spChg chg="del mod">
          <ac:chgData name="Nagaitsev, Sergei" userId="405c3a62-91b3-4c27-8eb4-1d4aa88eca23" providerId="ADAL" clId="{B35DCD9F-AFDB-4FB8-AC41-77F3342F5FEF}" dt="2024-06-06T11:41:54.980" v="595" actId="478"/>
          <ac:spMkLst>
            <pc:docMk/>
            <pc:sldMk cId="3287301242" sldId="931"/>
            <ac:spMk id="5" creationId="{A9347A41-E810-4F8E-9DE8-792EE06BFA1B}"/>
          </ac:spMkLst>
        </pc:spChg>
        <pc:spChg chg="mod">
          <ac:chgData name="Nagaitsev, Sergei" userId="405c3a62-91b3-4c27-8eb4-1d4aa88eca23" providerId="ADAL" clId="{B35DCD9F-AFDB-4FB8-AC41-77F3342F5FEF}" dt="2024-06-06T11:34:45.068" v="575"/>
          <ac:spMkLst>
            <pc:docMk/>
            <pc:sldMk cId="3287301242" sldId="931"/>
            <ac:spMk id="6" creationId="{7AF8F871-7DE9-496F-B8A0-16312EA22448}"/>
          </ac:spMkLst>
        </pc:spChg>
        <pc:graphicFrameChg chg="add mod">
          <ac:chgData name="Nagaitsev, Sergei" userId="405c3a62-91b3-4c27-8eb4-1d4aa88eca23" providerId="ADAL" clId="{B35DCD9F-AFDB-4FB8-AC41-77F3342F5FEF}" dt="2024-06-06T12:44:52.859" v="779"/>
          <ac:graphicFrameMkLst>
            <pc:docMk/>
            <pc:sldMk cId="3287301242" sldId="931"/>
            <ac:graphicFrameMk id="8" creationId="{470FE6AC-E228-BE2C-6089-013C61AA1559}"/>
          </ac:graphicFrameMkLst>
        </pc:graphicFrameChg>
      </pc:sldChg>
      <pc:sldChg chg="delSp modSp add mod">
        <pc:chgData name="Nagaitsev, Sergei" userId="405c3a62-91b3-4c27-8eb4-1d4aa88eca23" providerId="ADAL" clId="{B35DCD9F-AFDB-4FB8-AC41-77F3342F5FEF}" dt="2024-06-06T12:09:01.127" v="761" actId="478"/>
        <pc:sldMkLst>
          <pc:docMk/>
          <pc:sldMk cId="2965597251" sldId="936"/>
        </pc:sldMkLst>
        <pc:spChg chg="mod">
          <ac:chgData name="Nagaitsev, Sergei" userId="405c3a62-91b3-4c27-8eb4-1d4aa88eca23" providerId="ADAL" clId="{B35DCD9F-AFDB-4FB8-AC41-77F3342F5FEF}" dt="2024-06-06T12:08:40.920" v="760" actId="1076"/>
          <ac:spMkLst>
            <pc:docMk/>
            <pc:sldMk cId="2965597251" sldId="936"/>
            <ac:spMk id="2" creationId="{9A67AEF9-61B2-4D15-BBCA-F941CFAE17C5}"/>
          </ac:spMkLst>
        </pc:spChg>
        <pc:spChg chg="del mod">
          <ac:chgData name="Nagaitsev, Sergei" userId="405c3a62-91b3-4c27-8eb4-1d4aa88eca23" providerId="ADAL" clId="{B35DCD9F-AFDB-4FB8-AC41-77F3342F5FEF}" dt="2024-06-06T12:09:01.127" v="761" actId="478"/>
          <ac:spMkLst>
            <pc:docMk/>
            <pc:sldMk cId="2965597251" sldId="936"/>
            <ac:spMk id="4" creationId="{B27C1E6C-58B1-42FE-9A70-DE57CA6AB487}"/>
          </ac:spMkLst>
        </pc:spChg>
        <pc:spChg chg="del mod">
          <ac:chgData name="Nagaitsev, Sergei" userId="405c3a62-91b3-4c27-8eb4-1d4aa88eca23" providerId="ADAL" clId="{B35DCD9F-AFDB-4FB8-AC41-77F3342F5FEF}" dt="2024-06-06T12:09:01.127" v="761" actId="478"/>
          <ac:spMkLst>
            <pc:docMk/>
            <pc:sldMk cId="2965597251" sldId="936"/>
            <ac:spMk id="5" creationId="{71249DAB-7034-45EB-8B81-D52DD7EC4DB9}"/>
          </ac:spMkLst>
        </pc:spChg>
        <pc:spChg chg="mod">
          <ac:chgData name="Nagaitsev, Sergei" userId="405c3a62-91b3-4c27-8eb4-1d4aa88eca23" providerId="ADAL" clId="{B35DCD9F-AFDB-4FB8-AC41-77F3342F5FEF}" dt="2024-06-06T12:08:33.167" v="757"/>
          <ac:spMkLst>
            <pc:docMk/>
            <pc:sldMk cId="2965597251" sldId="936"/>
            <ac:spMk id="6" creationId="{8E00C46E-EE34-4A5B-9AC4-3FE2130F755B}"/>
          </ac:spMkLst>
        </pc:spChg>
        <pc:graphicFrameChg chg="mod">
          <ac:chgData name="Nagaitsev, Sergei" userId="405c3a62-91b3-4c27-8eb4-1d4aa88eca23" providerId="ADAL" clId="{B35DCD9F-AFDB-4FB8-AC41-77F3342F5FEF}" dt="2024-06-06T12:08:37.867" v="759" actId="1076"/>
          <ac:graphicFrameMkLst>
            <pc:docMk/>
            <pc:sldMk cId="2965597251" sldId="936"/>
            <ac:graphicFrameMk id="9" creationId="{2D0BC9F7-CE5D-454E-910D-944552580D90}"/>
          </ac:graphicFrameMkLst>
        </pc:graphicFrameChg>
      </pc:sldChg>
      <pc:sldChg chg="delSp modSp add mod">
        <pc:chgData name="Nagaitsev, Sergei" userId="405c3a62-91b3-4c27-8eb4-1d4aa88eca23" providerId="ADAL" clId="{B35DCD9F-AFDB-4FB8-AC41-77F3342F5FEF}" dt="2024-06-06T12:09:19.383" v="764" actId="27636"/>
        <pc:sldMkLst>
          <pc:docMk/>
          <pc:sldMk cId="1830997028" sldId="937"/>
        </pc:sldMkLst>
        <pc:spChg chg="mod">
          <ac:chgData name="Nagaitsev, Sergei" userId="405c3a62-91b3-4c27-8eb4-1d4aa88eca23" providerId="ADAL" clId="{B35DCD9F-AFDB-4FB8-AC41-77F3342F5FEF}" dt="2024-06-06T12:09:19.383" v="764" actId="27636"/>
          <ac:spMkLst>
            <pc:docMk/>
            <pc:sldMk cId="1830997028" sldId="937"/>
            <ac:spMk id="2" creationId="{B1BAFA68-0144-4EB2-842B-3716B6AFB8C7}"/>
          </ac:spMkLst>
        </pc:spChg>
        <pc:spChg chg="mod">
          <ac:chgData name="Nagaitsev, Sergei" userId="405c3a62-91b3-4c27-8eb4-1d4aa88eca23" providerId="ADAL" clId="{B35DCD9F-AFDB-4FB8-AC41-77F3342F5FEF}" dt="2024-06-06T12:08:33.224" v="758" actId="27636"/>
          <ac:spMkLst>
            <pc:docMk/>
            <pc:sldMk cId="1830997028" sldId="937"/>
            <ac:spMk id="3" creationId="{16668659-5FB2-4660-9CFB-6C4C59C1A640}"/>
          </ac:spMkLst>
        </pc:spChg>
        <pc:spChg chg="del mod">
          <ac:chgData name="Nagaitsev, Sergei" userId="405c3a62-91b3-4c27-8eb4-1d4aa88eca23" providerId="ADAL" clId="{B35DCD9F-AFDB-4FB8-AC41-77F3342F5FEF}" dt="2024-06-06T12:09:11.453" v="762" actId="478"/>
          <ac:spMkLst>
            <pc:docMk/>
            <pc:sldMk cId="1830997028" sldId="937"/>
            <ac:spMk id="4" creationId="{AF30EC61-8146-4389-ADA6-27F14B1C0A59}"/>
          </ac:spMkLst>
        </pc:spChg>
        <pc:spChg chg="del mod">
          <ac:chgData name="Nagaitsev, Sergei" userId="405c3a62-91b3-4c27-8eb4-1d4aa88eca23" providerId="ADAL" clId="{B35DCD9F-AFDB-4FB8-AC41-77F3342F5FEF}" dt="2024-06-06T12:09:11.453" v="762" actId="478"/>
          <ac:spMkLst>
            <pc:docMk/>
            <pc:sldMk cId="1830997028" sldId="937"/>
            <ac:spMk id="5" creationId="{6842E69B-469B-4A9E-8B4B-D8423A840DB0}"/>
          </ac:spMkLst>
        </pc:spChg>
        <pc:spChg chg="mod">
          <ac:chgData name="Nagaitsev, Sergei" userId="405c3a62-91b3-4c27-8eb4-1d4aa88eca23" providerId="ADAL" clId="{B35DCD9F-AFDB-4FB8-AC41-77F3342F5FEF}" dt="2024-06-06T12:08:33.167" v="757"/>
          <ac:spMkLst>
            <pc:docMk/>
            <pc:sldMk cId="1830997028" sldId="937"/>
            <ac:spMk id="6" creationId="{C35D174D-281D-4B4F-8764-4E24242EF999}"/>
          </ac:spMkLst>
        </pc:spChg>
      </pc:sldChg>
      <pc:sldChg chg="delSp modSp add mod ord">
        <pc:chgData name="Nagaitsev, Sergei" userId="405c3a62-91b3-4c27-8eb4-1d4aa88eca23" providerId="ADAL" clId="{B35DCD9F-AFDB-4FB8-AC41-77F3342F5FEF}" dt="2024-06-06T13:11:25.785" v="849" actId="478"/>
        <pc:sldMkLst>
          <pc:docMk/>
          <pc:sldMk cId="3349971011" sldId="941"/>
        </pc:sldMkLst>
        <pc:spChg chg="del mod">
          <ac:chgData name="Nagaitsev, Sergei" userId="405c3a62-91b3-4c27-8eb4-1d4aa88eca23" providerId="ADAL" clId="{B35DCD9F-AFDB-4FB8-AC41-77F3342F5FEF}" dt="2024-06-06T13:11:25.785" v="849" actId="478"/>
          <ac:spMkLst>
            <pc:docMk/>
            <pc:sldMk cId="3349971011" sldId="941"/>
            <ac:spMk id="4" creationId="{5AF9CCE8-2C1F-4AD0-8431-080229E47285}"/>
          </ac:spMkLst>
        </pc:spChg>
        <pc:spChg chg="del mod">
          <ac:chgData name="Nagaitsev, Sergei" userId="405c3a62-91b3-4c27-8eb4-1d4aa88eca23" providerId="ADAL" clId="{B35DCD9F-AFDB-4FB8-AC41-77F3342F5FEF}" dt="2024-06-06T13:11:25.785" v="849" actId="478"/>
          <ac:spMkLst>
            <pc:docMk/>
            <pc:sldMk cId="3349971011" sldId="941"/>
            <ac:spMk id="5" creationId="{27C4642A-13C2-482D-8F96-91EA556106E7}"/>
          </ac:spMkLst>
        </pc:spChg>
        <pc:spChg chg="mod">
          <ac:chgData name="Nagaitsev, Sergei" userId="405c3a62-91b3-4c27-8eb4-1d4aa88eca23" providerId="ADAL" clId="{B35DCD9F-AFDB-4FB8-AC41-77F3342F5FEF}" dt="2024-06-06T13:06:17.172" v="782"/>
          <ac:spMkLst>
            <pc:docMk/>
            <pc:sldMk cId="3349971011" sldId="941"/>
            <ac:spMk id="6" creationId="{7DF748AC-3852-4259-ADF7-5A4DBE4D6BD7}"/>
          </ac:spMkLst>
        </pc:spChg>
      </pc:sldChg>
      <pc:sldChg chg="delSp modSp add mod ord">
        <pc:chgData name="Nagaitsev, Sergei" userId="405c3a62-91b3-4c27-8eb4-1d4aa88eca23" providerId="ADAL" clId="{B35DCD9F-AFDB-4FB8-AC41-77F3342F5FEF}" dt="2024-06-06T13:10:11.536" v="840" actId="478"/>
        <pc:sldMkLst>
          <pc:docMk/>
          <pc:sldMk cId="1240106104" sldId="942"/>
        </pc:sldMkLst>
        <pc:spChg chg="mod">
          <ac:chgData name="Nagaitsev, Sergei" userId="405c3a62-91b3-4c27-8eb4-1d4aa88eca23" providerId="ADAL" clId="{B35DCD9F-AFDB-4FB8-AC41-77F3342F5FEF}" dt="2024-06-06T13:08:50.719" v="818" actId="1076"/>
          <ac:spMkLst>
            <pc:docMk/>
            <pc:sldMk cId="1240106104" sldId="942"/>
            <ac:spMk id="2" creationId="{D39690A0-7EBB-42B0-9617-B68004AE189D}"/>
          </ac:spMkLst>
        </pc:spChg>
        <pc:spChg chg="mod">
          <ac:chgData name="Nagaitsev, Sergei" userId="405c3a62-91b3-4c27-8eb4-1d4aa88eca23" providerId="ADAL" clId="{B35DCD9F-AFDB-4FB8-AC41-77F3342F5FEF}" dt="2024-06-06T13:09:22.321" v="833" actId="20577"/>
          <ac:spMkLst>
            <pc:docMk/>
            <pc:sldMk cId="1240106104" sldId="942"/>
            <ac:spMk id="3" creationId="{EAB2FF6D-5026-4C26-8451-A09E57D421F7}"/>
          </ac:spMkLst>
        </pc:spChg>
        <pc:spChg chg="del mod">
          <ac:chgData name="Nagaitsev, Sergei" userId="405c3a62-91b3-4c27-8eb4-1d4aa88eca23" providerId="ADAL" clId="{B35DCD9F-AFDB-4FB8-AC41-77F3342F5FEF}" dt="2024-06-06T13:10:11.536" v="840" actId="478"/>
          <ac:spMkLst>
            <pc:docMk/>
            <pc:sldMk cId="1240106104" sldId="942"/>
            <ac:spMk id="4" creationId="{B9195B02-4B6A-430B-9316-A6818DE57DEA}"/>
          </ac:spMkLst>
        </pc:spChg>
        <pc:spChg chg="del mod">
          <ac:chgData name="Nagaitsev, Sergei" userId="405c3a62-91b3-4c27-8eb4-1d4aa88eca23" providerId="ADAL" clId="{B35DCD9F-AFDB-4FB8-AC41-77F3342F5FEF}" dt="2024-06-06T13:10:11.536" v="840" actId="478"/>
          <ac:spMkLst>
            <pc:docMk/>
            <pc:sldMk cId="1240106104" sldId="942"/>
            <ac:spMk id="5" creationId="{1FD7C803-FEE7-47A1-BACF-7D13CFF2C84C}"/>
          </ac:spMkLst>
        </pc:spChg>
        <pc:spChg chg="mod">
          <ac:chgData name="Nagaitsev, Sergei" userId="405c3a62-91b3-4c27-8eb4-1d4aa88eca23" providerId="ADAL" clId="{B35DCD9F-AFDB-4FB8-AC41-77F3342F5FEF}" dt="2024-06-06T13:06:17.172" v="782"/>
          <ac:spMkLst>
            <pc:docMk/>
            <pc:sldMk cId="1240106104" sldId="942"/>
            <ac:spMk id="6" creationId="{B0D4DE0B-9A80-49CA-B0C5-8A276CAACA27}"/>
          </ac:spMkLst>
        </pc:spChg>
        <pc:graphicFrameChg chg="del">
          <ac:chgData name="Nagaitsev, Sergei" userId="405c3a62-91b3-4c27-8eb4-1d4aa88eca23" providerId="ADAL" clId="{B35DCD9F-AFDB-4FB8-AC41-77F3342F5FEF}" dt="2024-06-06T13:08:34.500" v="787" actId="478"/>
          <ac:graphicFrameMkLst>
            <pc:docMk/>
            <pc:sldMk cId="1240106104" sldId="942"/>
            <ac:graphicFrameMk id="7" creationId="{8518C2F3-513A-48F6-BFDF-52600507A04C}"/>
          </ac:graphicFrameMkLst>
        </pc:graphicFrameChg>
      </pc:sldChg>
      <pc:sldChg chg="delSp modSp add mod ord">
        <pc:chgData name="Nagaitsev, Sergei" userId="405c3a62-91b3-4c27-8eb4-1d4aa88eca23" providerId="ADAL" clId="{B35DCD9F-AFDB-4FB8-AC41-77F3342F5FEF}" dt="2024-06-06T13:10:24.319" v="842" actId="1076"/>
        <pc:sldMkLst>
          <pc:docMk/>
          <pc:sldMk cId="3603393029" sldId="943"/>
        </pc:sldMkLst>
        <pc:spChg chg="mod">
          <ac:chgData name="Nagaitsev, Sergei" userId="405c3a62-91b3-4c27-8eb4-1d4aa88eca23" providerId="ADAL" clId="{B35DCD9F-AFDB-4FB8-AC41-77F3342F5FEF}" dt="2024-06-06T13:10:24.319" v="842" actId="1076"/>
          <ac:spMkLst>
            <pc:docMk/>
            <pc:sldMk cId="3603393029" sldId="943"/>
            <ac:spMk id="2" creationId="{2A1B560A-A5C4-475D-AE1E-076D15166AD9}"/>
          </ac:spMkLst>
        </pc:spChg>
        <pc:spChg chg="del mod">
          <ac:chgData name="Nagaitsev, Sergei" userId="405c3a62-91b3-4c27-8eb4-1d4aa88eca23" providerId="ADAL" clId="{B35DCD9F-AFDB-4FB8-AC41-77F3342F5FEF}" dt="2024-06-06T13:10:17.332" v="841" actId="478"/>
          <ac:spMkLst>
            <pc:docMk/>
            <pc:sldMk cId="3603393029" sldId="943"/>
            <ac:spMk id="4" creationId="{8360067E-DFF3-47A4-9CA7-3F193E7D4EB0}"/>
          </ac:spMkLst>
        </pc:spChg>
        <pc:spChg chg="del mod">
          <ac:chgData name="Nagaitsev, Sergei" userId="405c3a62-91b3-4c27-8eb4-1d4aa88eca23" providerId="ADAL" clId="{B35DCD9F-AFDB-4FB8-AC41-77F3342F5FEF}" dt="2024-06-06T13:10:17.332" v="841" actId="478"/>
          <ac:spMkLst>
            <pc:docMk/>
            <pc:sldMk cId="3603393029" sldId="943"/>
            <ac:spMk id="5" creationId="{7520A362-2891-411E-BB8C-260D03B1A7AB}"/>
          </ac:spMkLst>
        </pc:spChg>
        <pc:spChg chg="mod">
          <ac:chgData name="Nagaitsev, Sergei" userId="405c3a62-91b3-4c27-8eb4-1d4aa88eca23" providerId="ADAL" clId="{B35DCD9F-AFDB-4FB8-AC41-77F3342F5FEF}" dt="2024-06-06T13:06:17.172" v="782"/>
          <ac:spMkLst>
            <pc:docMk/>
            <pc:sldMk cId="3603393029" sldId="943"/>
            <ac:spMk id="6" creationId="{7A868E63-CFFB-4B95-8802-A9B265D2F105}"/>
          </ac:spMkLst>
        </pc:spChg>
      </pc:sldChg>
      <pc:sldChg chg="delSp modSp add mod">
        <pc:chgData name="Nagaitsev, Sergei" userId="405c3a62-91b3-4c27-8eb4-1d4aa88eca23" providerId="ADAL" clId="{B35DCD9F-AFDB-4FB8-AC41-77F3342F5FEF}" dt="2024-06-06T13:11:10.437" v="846" actId="478"/>
        <pc:sldMkLst>
          <pc:docMk/>
          <pc:sldMk cId="1572388930" sldId="944"/>
        </pc:sldMkLst>
        <pc:spChg chg="mod">
          <ac:chgData name="Nagaitsev, Sergei" userId="405c3a62-91b3-4c27-8eb4-1d4aa88eca23" providerId="ADAL" clId="{B35DCD9F-AFDB-4FB8-AC41-77F3342F5FEF}" dt="2024-06-06T13:10:34.784" v="843" actId="1076"/>
          <ac:spMkLst>
            <pc:docMk/>
            <pc:sldMk cId="1572388930" sldId="944"/>
            <ac:spMk id="2" creationId="{4F90E3C5-D055-43F1-A56C-71CAEC5664F2}"/>
          </ac:spMkLst>
        </pc:spChg>
        <pc:spChg chg="del mod">
          <ac:chgData name="Nagaitsev, Sergei" userId="405c3a62-91b3-4c27-8eb4-1d4aa88eca23" providerId="ADAL" clId="{B35DCD9F-AFDB-4FB8-AC41-77F3342F5FEF}" dt="2024-06-06T13:11:10.437" v="846" actId="478"/>
          <ac:spMkLst>
            <pc:docMk/>
            <pc:sldMk cId="1572388930" sldId="944"/>
            <ac:spMk id="4" creationId="{904DC674-218A-4894-87ED-E9DBF968B0D3}"/>
          </ac:spMkLst>
        </pc:spChg>
        <pc:spChg chg="del mod">
          <ac:chgData name="Nagaitsev, Sergei" userId="405c3a62-91b3-4c27-8eb4-1d4aa88eca23" providerId="ADAL" clId="{B35DCD9F-AFDB-4FB8-AC41-77F3342F5FEF}" dt="2024-06-06T13:11:10.437" v="846" actId="478"/>
          <ac:spMkLst>
            <pc:docMk/>
            <pc:sldMk cId="1572388930" sldId="944"/>
            <ac:spMk id="5" creationId="{9F817ABB-F493-4901-A6BD-7186233A43C8}"/>
          </ac:spMkLst>
        </pc:spChg>
        <pc:spChg chg="mod">
          <ac:chgData name="Nagaitsev, Sergei" userId="405c3a62-91b3-4c27-8eb4-1d4aa88eca23" providerId="ADAL" clId="{B35DCD9F-AFDB-4FB8-AC41-77F3342F5FEF}" dt="2024-06-06T13:06:17.172" v="782"/>
          <ac:spMkLst>
            <pc:docMk/>
            <pc:sldMk cId="1572388930" sldId="944"/>
            <ac:spMk id="6" creationId="{6BB8EFE8-6CB3-41F0-9E14-9604EF961C45}"/>
          </ac:spMkLst>
        </pc:spChg>
      </pc:sldChg>
      <pc:sldChg chg="delSp modSp add mod">
        <pc:chgData name="Nagaitsev, Sergei" userId="405c3a62-91b3-4c27-8eb4-1d4aa88eca23" providerId="ADAL" clId="{B35DCD9F-AFDB-4FB8-AC41-77F3342F5FEF}" dt="2024-06-06T13:11:15.812" v="847" actId="478"/>
        <pc:sldMkLst>
          <pc:docMk/>
          <pc:sldMk cId="810921448" sldId="945"/>
        </pc:sldMkLst>
        <pc:spChg chg="mod">
          <ac:chgData name="Nagaitsev, Sergei" userId="405c3a62-91b3-4c27-8eb4-1d4aa88eca23" providerId="ADAL" clId="{B35DCD9F-AFDB-4FB8-AC41-77F3342F5FEF}" dt="2024-06-06T13:08:28.152" v="786" actId="1076"/>
          <ac:spMkLst>
            <pc:docMk/>
            <pc:sldMk cId="810921448" sldId="945"/>
            <ac:spMk id="2" creationId="{57993181-122F-48F5-A633-2B97E553CED2}"/>
          </ac:spMkLst>
        </pc:spChg>
        <pc:spChg chg="del mod">
          <ac:chgData name="Nagaitsev, Sergei" userId="405c3a62-91b3-4c27-8eb4-1d4aa88eca23" providerId="ADAL" clId="{B35DCD9F-AFDB-4FB8-AC41-77F3342F5FEF}" dt="2024-06-06T13:11:15.812" v="847" actId="478"/>
          <ac:spMkLst>
            <pc:docMk/>
            <pc:sldMk cId="810921448" sldId="945"/>
            <ac:spMk id="4" creationId="{61938249-01EE-4BE1-928F-8DFF8E370082}"/>
          </ac:spMkLst>
        </pc:spChg>
        <pc:spChg chg="del mod">
          <ac:chgData name="Nagaitsev, Sergei" userId="405c3a62-91b3-4c27-8eb4-1d4aa88eca23" providerId="ADAL" clId="{B35DCD9F-AFDB-4FB8-AC41-77F3342F5FEF}" dt="2024-06-06T13:11:15.812" v="847" actId="478"/>
          <ac:spMkLst>
            <pc:docMk/>
            <pc:sldMk cId="810921448" sldId="945"/>
            <ac:spMk id="5" creationId="{5358057F-89C1-4DDA-B634-9086A74FD589}"/>
          </ac:spMkLst>
        </pc:spChg>
        <pc:spChg chg="mod">
          <ac:chgData name="Nagaitsev, Sergei" userId="405c3a62-91b3-4c27-8eb4-1d4aa88eca23" providerId="ADAL" clId="{B35DCD9F-AFDB-4FB8-AC41-77F3342F5FEF}" dt="2024-06-06T13:06:17.172" v="782"/>
          <ac:spMkLst>
            <pc:docMk/>
            <pc:sldMk cId="810921448" sldId="945"/>
            <ac:spMk id="6" creationId="{9A6903B9-98E7-4216-AB73-ABA4EE42D531}"/>
          </ac:spMkLst>
        </pc:spChg>
      </pc:sldChg>
      <pc:sldChg chg="delSp modSp add mod">
        <pc:chgData name="Nagaitsev, Sergei" userId="405c3a62-91b3-4c27-8eb4-1d4aa88eca23" providerId="ADAL" clId="{B35DCD9F-AFDB-4FB8-AC41-77F3342F5FEF}" dt="2024-06-06T13:11:20.614" v="848" actId="478"/>
        <pc:sldMkLst>
          <pc:docMk/>
          <pc:sldMk cId="859761008" sldId="946"/>
        </pc:sldMkLst>
        <pc:spChg chg="mod">
          <ac:chgData name="Nagaitsev, Sergei" userId="405c3a62-91b3-4c27-8eb4-1d4aa88eca23" providerId="ADAL" clId="{B35DCD9F-AFDB-4FB8-AC41-77F3342F5FEF}" dt="2024-06-06T13:10:53.223" v="845" actId="27636"/>
          <ac:spMkLst>
            <pc:docMk/>
            <pc:sldMk cId="859761008" sldId="946"/>
            <ac:spMk id="2" creationId="{A7CD5390-CC3A-40F1-8FC6-7FFC80526D87}"/>
          </ac:spMkLst>
        </pc:spChg>
        <pc:spChg chg="del mod">
          <ac:chgData name="Nagaitsev, Sergei" userId="405c3a62-91b3-4c27-8eb4-1d4aa88eca23" providerId="ADAL" clId="{B35DCD9F-AFDB-4FB8-AC41-77F3342F5FEF}" dt="2024-06-06T13:11:20.614" v="848" actId="478"/>
          <ac:spMkLst>
            <pc:docMk/>
            <pc:sldMk cId="859761008" sldId="946"/>
            <ac:spMk id="4" creationId="{5B36EB7B-16D5-4667-8C1D-17343E3B2788}"/>
          </ac:spMkLst>
        </pc:spChg>
        <pc:spChg chg="del mod">
          <ac:chgData name="Nagaitsev, Sergei" userId="405c3a62-91b3-4c27-8eb4-1d4aa88eca23" providerId="ADAL" clId="{B35DCD9F-AFDB-4FB8-AC41-77F3342F5FEF}" dt="2024-06-06T13:11:20.614" v="848" actId="478"/>
          <ac:spMkLst>
            <pc:docMk/>
            <pc:sldMk cId="859761008" sldId="946"/>
            <ac:spMk id="5" creationId="{1FB49465-4EFB-4AA1-BEC0-22480A8BA5EE}"/>
          </ac:spMkLst>
        </pc:spChg>
        <pc:spChg chg="mod">
          <ac:chgData name="Nagaitsev, Sergei" userId="405c3a62-91b3-4c27-8eb4-1d4aa88eca23" providerId="ADAL" clId="{B35DCD9F-AFDB-4FB8-AC41-77F3342F5FEF}" dt="2024-06-06T13:06:17.172" v="782"/>
          <ac:spMkLst>
            <pc:docMk/>
            <pc:sldMk cId="859761008" sldId="946"/>
            <ac:spMk id="6" creationId="{C25D5874-18E9-4C8D-8EFE-52CAD2B7ABAE}"/>
          </ac:spMkLst>
        </pc:spChg>
      </pc:sldChg>
      <pc:sldChg chg="delSp modSp add mod">
        <pc:chgData name="Nagaitsev, Sergei" userId="405c3a62-91b3-4c27-8eb4-1d4aa88eca23" providerId="ADAL" clId="{B35DCD9F-AFDB-4FB8-AC41-77F3342F5FEF}" dt="2024-06-06T10:56:59.270" v="158" actId="14100"/>
        <pc:sldMkLst>
          <pc:docMk/>
          <pc:sldMk cId="805209427" sldId="1415"/>
        </pc:sldMkLst>
        <pc:spChg chg="mod">
          <ac:chgData name="Nagaitsev, Sergei" userId="405c3a62-91b3-4c27-8eb4-1d4aa88eca23" providerId="ADAL" clId="{B35DCD9F-AFDB-4FB8-AC41-77F3342F5FEF}" dt="2024-06-06T00:05:55.438" v="1"/>
          <ac:spMkLst>
            <pc:docMk/>
            <pc:sldMk cId="805209427" sldId="1415"/>
            <ac:spMk id="4" creationId="{E86FF90E-885F-4844-8CB3-E984ED502B55}"/>
          </ac:spMkLst>
        </pc:spChg>
        <pc:spChg chg="mod">
          <ac:chgData name="Nagaitsev, Sergei" userId="405c3a62-91b3-4c27-8eb4-1d4aa88eca23" providerId="ADAL" clId="{B35DCD9F-AFDB-4FB8-AC41-77F3342F5FEF}" dt="2024-06-06T00:34:42.169" v="106" actId="14100"/>
          <ac:spMkLst>
            <pc:docMk/>
            <pc:sldMk cId="805209427" sldId="1415"/>
            <ac:spMk id="10" creationId="{11FF61C4-93E8-3546-AC6F-6D219948087F}"/>
          </ac:spMkLst>
        </pc:spChg>
        <pc:spChg chg="mod">
          <ac:chgData name="Nagaitsev, Sergei" userId="405c3a62-91b3-4c27-8eb4-1d4aa88eca23" providerId="ADAL" clId="{B35DCD9F-AFDB-4FB8-AC41-77F3342F5FEF}" dt="2024-06-06T10:56:59.270" v="158" actId="14100"/>
          <ac:spMkLst>
            <pc:docMk/>
            <pc:sldMk cId="805209427" sldId="1415"/>
            <ac:spMk id="14" creationId="{DD0FAE47-3D13-3041-A723-070B5189BB03}"/>
          </ac:spMkLst>
        </pc:spChg>
        <pc:spChg chg="del">
          <ac:chgData name="Nagaitsev, Sergei" userId="405c3a62-91b3-4c27-8eb4-1d4aa88eca23" providerId="ADAL" clId="{B35DCD9F-AFDB-4FB8-AC41-77F3342F5FEF}" dt="2024-06-06T00:34:51.719" v="107" actId="478"/>
          <ac:spMkLst>
            <pc:docMk/>
            <pc:sldMk cId="805209427" sldId="1415"/>
            <ac:spMk id="15" creationId="{4623572E-886E-D842-9490-E2E00A7BF7CB}"/>
          </ac:spMkLst>
        </pc:spChg>
        <pc:picChg chg="del">
          <ac:chgData name="Nagaitsev, Sergei" userId="405c3a62-91b3-4c27-8eb4-1d4aa88eca23" providerId="ADAL" clId="{B35DCD9F-AFDB-4FB8-AC41-77F3342F5FEF}" dt="2024-06-06T00:25:15.582" v="105" actId="478"/>
          <ac:picMkLst>
            <pc:docMk/>
            <pc:sldMk cId="805209427" sldId="1415"/>
            <ac:picMk id="6" creationId="{8067D7B8-2A56-D54A-87F9-B360ED852884}"/>
          </ac:picMkLst>
        </pc:picChg>
      </pc:sldChg>
      <pc:sldChg chg="modSp add mod">
        <pc:chgData name="Nagaitsev, Sergei" userId="405c3a62-91b3-4c27-8eb4-1d4aa88eca23" providerId="ADAL" clId="{B35DCD9F-AFDB-4FB8-AC41-77F3342F5FEF}" dt="2024-06-06T10:56:08.169" v="157" actId="20577"/>
        <pc:sldMkLst>
          <pc:docMk/>
          <pc:sldMk cId="4238770449" sldId="2247"/>
        </pc:sldMkLst>
        <pc:spChg chg="mod">
          <ac:chgData name="Nagaitsev, Sergei" userId="405c3a62-91b3-4c27-8eb4-1d4aa88eca23" providerId="ADAL" clId="{B35DCD9F-AFDB-4FB8-AC41-77F3342F5FEF}" dt="2024-06-06T00:23:15.790" v="29" actId="1076"/>
          <ac:spMkLst>
            <pc:docMk/>
            <pc:sldMk cId="4238770449" sldId="2247"/>
            <ac:spMk id="2" creationId="{A92D468A-4708-6843-A591-DD1BC967861C}"/>
          </ac:spMkLst>
        </pc:spChg>
        <pc:spChg chg="mod">
          <ac:chgData name="Nagaitsev, Sergei" userId="405c3a62-91b3-4c27-8eb4-1d4aa88eca23" providerId="ADAL" clId="{B35DCD9F-AFDB-4FB8-AC41-77F3342F5FEF}" dt="2024-06-06T10:56:08.169" v="157" actId="20577"/>
          <ac:spMkLst>
            <pc:docMk/>
            <pc:sldMk cId="4238770449" sldId="2247"/>
            <ac:spMk id="3" creationId="{2A24E190-5479-894D-87BC-1AFC0C58B2E3}"/>
          </ac:spMkLst>
        </pc:spChg>
        <pc:spChg chg="mod">
          <ac:chgData name="Nagaitsev, Sergei" userId="405c3a62-91b3-4c27-8eb4-1d4aa88eca23" providerId="ADAL" clId="{B35DCD9F-AFDB-4FB8-AC41-77F3342F5FEF}" dt="2024-06-06T00:05:55.438" v="1"/>
          <ac:spMkLst>
            <pc:docMk/>
            <pc:sldMk cId="4238770449" sldId="2247"/>
            <ac:spMk id="4" creationId="{6504E79D-8F92-1249-80F6-D0A835DE4A1B}"/>
          </ac:spMkLst>
        </pc:spChg>
        <pc:spChg chg="mod">
          <ac:chgData name="Nagaitsev, Sergei" userId="405c3a62-91b3-4c27-8eb4-1d4aa88eca23" providerId="ADAL" clId="{B35DCD9F-AFDB-4FB8-AC41-77F3342F5FEF}" dt="2024-06-06T00:24:32.653" v="104" actId="20577"/>
          <ac:spMkLst>
            <pc:docMk/>
            <pc:sldMk cId="4238770449" sldId="2247"/>
            <ac:spMk id="12" creationId="{F2CAD604-6F19-7B4D-BEAA-29EA689FDFE3}"/>
          </ac:spMkLst>
        </pc:spChg>
      </pc:sldChg>
      <pc:sldChg chg="modSp add del mod">
        <pc:chgData name="Nagaitsev, Sergei" userId="405c3a62-91b3-4c27-8eb4-1d4aa88eca23" providerId="ADAL" clId="{B35DCD9F-AFDB-4FB8-AC41-77F3342F5FEF}" dt="2024-06-06T13:18:37.969" v="903" actId="47"/>
        <pc:sldMkLst>
          <pc:docMk/>
          <pc:sldMk cId="3680617204" sldId="2277"/>
        </pc:sldMkLst>
        <pc:spChg chg="mod">
          <ac:chgData name="Nagaitsev, Sergei" userId="405c3a62-91b3-4c27-8eb4-1d4aa88eca23" providerId="ADAL" clId="{B35DCD9F-AFDB-4FB8-AC41-77F3342F5FEF}" dt="2024-06-06T00:05:55.541" v="4" actId="27636"/>
          <ac:spMkLst>
            <pc:docMk/>
            <pc:sldMk cId="3680617204" sldId="2277"/>
            <ac:spMk id="3" creationId="{AF59C2DF-7983-AD49-A893-28A7B4546640}"/>
          </ac:spMkLst>
        </pc:spChg>
        <pc:spChg chg="mod">
          <ac:chgData name="Nagaitsev, Sergei" userId="405c3a62-91b3-4c27-8eb4-1d4aa88eca23" providerId="ADAL" clId="{B35DCD9F-AFDB-4FB8-AC41-77F3342F5FEF}" dt="2024-06-06T00:05:55.438" v="1"/>
          <ac:spMkLst>
            <pc:docMk/>
            <pc:sldMk cId="3680617204" sldId="2277"/>
            <ac:spMk id="4" creationId="{D0388676-9211-D84A-815C-E273DB60BC89}"/>
          </ac:spMkLst>
        </pc:spChg>
      </pc:sldChg>
      <pc:sldChg chg="modSp add mod">
        <pc:chgData name="Nagaitsev, Sergei" userId="405c3a62-91b3-4c27-8eb4-1d4aa88eca23" providerId="ADAL" clId="{B35DCD9F-AFDB-4FB8-AC41-77F3342F5FEF}" dt="2024-06-06T00:22:49.087" v="28" actId="1076"/>
        <pc:sldMkLst>
          <pc:docMk/>
          <pc:sldMk cId="1696465723" sldId="2281"/>
        </pc:sldMkLst>
        <pc:spChg chg="mod">
          <ac:chgData name="Nagaitsev, Sergei" userId="405c3a62-91b3-4c27-8eb4-1d4aa88eca23" providerId="ADAL" clId="{B35DCD9F-AFDB-4FB8-AC41-77F3342F5FEF}" dt="2024-06-06T00:22:49.087" v="28" actId="1076"/>
          <ac:spMkLst>
            <pc:docMk/>
            <pc:sldMk cId="1696465723" sldId="2281"/>
            <ac:spMk id="2" creationId="{231F42C2-2106-FF40-8F33-55ABA5D80D02}"/>
          </ac:spMkLst>
        </pc:spChg>
        <pc:spChg chg="mod">
          <ac:chgData name="Nagaitsev, Sergei" userId="405c3a62-91b3-4c27-8eb4-1d4aa88eca23" providerId="ADAL" clId="{B35DCD9F-AFDB-4FB8-AC41-77F3342F5FEF}" dt="2024-06-06T00:05:55.438" v="1"/>
          <ac:spMkLst>
            <pc:docMk/>
            <pc:sldMk cId="1696465723" sldId="2281"/>
            <ac:spMk id="4" creationId="{17B32911-52C0-0143-A564-97C6E98D62CE}"/>
          </ac:spMkLst>
        </pc:spChg>
      </pc:sldChg>
      <pc:sldChg chg="addSp modSp add mod">
        <pc:chgData name="Nagaitsev, Sergei" userId="405c3a62-91b3-4c27-8eb4-1d4aa88eca23" providerId="ADAL" clId="{B35DCD9F-AFDB-4FB8-AC41-77F3342F5FEF}" dt="2024-06-06T12:42:25.972" v="773" actId="1076"/>
        <pc:sldMkLst>
          <pc:docMk/>
          <pc:sldMk cId="2793859243" sldId="2284"/>
        </pc:sldMkLst>
        <pc:spChg chg="mod">
          <ac:chgData name="Nagaitsev, Sergei" userId="405c3a62-91b3-4c27-8eb4-1d4aa88eca23" providerId="ADAL" clId="{B35DCD9F-AFDB-4FB8-AC41-77F3342F5FEF}" dt="2024-06-06T01:07:43.588" v="154" actId="20577"/>
          <ac:spMkLst>
            <pc:docMk/>
            <pc:sldMk cId="2793859243" sldId="2284"/>
            <ac:spMk id="2" creationId="{EF739696-10E0-D03C-A844-B3C7F4D0FB8E}"/>
          </ac:spMkLst>
        </pc:spChg>
        <pc:spChg chg="mod">
          <ac:chgData name="Nagaitsev, Sergei" userId="405c3a62-91b3-4c27-8eb4-1d4aa88eca23" providerId="ADAL" clId="{B35DCD9F-AFDB-4FB8-AC41-77F3342F5FEF}" dt="2024-06-06T12:42:12.919" v="770" actId="404"/>
          <ac:spMkLst>
            <pc:docMk/>
            <pc:sldMk cId="2793859243" sldId="2284"/>
            <ac:spMk id="3" creationId="{C357E9D4-B51F-B481-BE9E-9EBC4DD4EC61}"/>
          </ac:spMkLst>
        </pc:spChg>
        <pc:spChg chg="mod">
          <ac:chgData name="Nagaitsev, Sergei" userId="405c3a62-91b3-4c27-8eb4-1d4aa88eca23" providerId="ADAL" clId="{B35DCD9F-AFDB-4FB8-AC41-77F3342F5FEF}" dt="2024-06-06T00:05:55.438" v="1"/>
          <ac:spMkLst>
            <pc:docMk/>
            <pc:sldMk cId="2793859243" sldId="2284"/>
            <ac:spMk id="4" creationId="{AF9076AE-B51D-7095-B45D-11096EA46849}"/>
          </ac:spMkLst>
        </pc:spChg>
        <pc:grpChg chg="mod">
          <ac:chgData name="Nagaitsev, Sergei" userId="405c3a62-91b3-4c27-8eb4-1d4aa88eca23" providerId="ADAL" clId="{B35DCD9F-AFDB-4FB8-AC41-77F3342F5FEF}" dt="2024-06-06T12:41:54.810" v="766" actId="14100"/>
          <ac:grpSpMkLst>
            <pc:docMk/>
            <pc:sldMk cId="2793859243" sldId="2284"/>
            <ac:grpSpMk id="8" creationId="{BA5E7565-C19B-C6A8-7291-7FC3372ED336}"/>
          </ac:grpSpMkLst>
        </pc:grpChg>
        <pc:picChg chg="add mod">
          <ac:chgData name="Nagaitsev, Sergei" userId="405c3a62-91b3-4c27-8eb4-1d4aa88eca23" providerId="ADAL" clId="{B35DCD9F-AFDB-4FB8-AC41-77F3342F5FEF}" dt="2024-06-06T12:42:25.972" v="773" actId="1076"/>
          <ac:picMkLst>
            <pc:docMk/>
            <pc:sldMk cId="2793859243" sldId="2284"/>
            <ac:picMk id="5" creationId="{DDE877ED-0ABB-34A6-5C9E-68A23B3AC64D}"/>
          </ac:picMkLst>
        </pc:picChg>
      </pc:sldChg>
      <pc:sldChg chg="modSp add del">
        <pc:chgData name="Nagaitsev, Sergei" userId="405c3a62-91b3-4c27-8eb4-1d4aa88eca23" providerId="ADAL" clId="{B35DCD9F-AFDB-4FB8-AC41-77F3342F5FEF}" dt="2024-06-06T13:19:01.970" v="909" actId="47"/>
        <pc:sldMkLst>
          <pc:docMk/>
          <pc:sldMk cId="734020977" sldId="2286"/>
        </pc:sldMkLst>
        <pc:spChg chg="mod">
          <ac:chgData name="Nagaitsev, Sergei" userId="405c3a62-91b3-4c27-8eb4-1d4aa88eca23" providerId="ADAL" clId="{B35DCD9F-AFDB-4FB8-AC41-77F3342F5FEF}" dt="2024-06-06T00:05:55.438" v="1"/>
          <ac:spMkLst>
            <pc:docMk/>
            <pc:sldMk cId="734020977" sldId="2286"/>
            <ac:spMk id="4" creationId="{1C924480-C02A-FA66-7756-26D7F0168CC9}"/>
          </ac:spMkLst>
        </pc:spChg>
      </pc:sldChg>
      <pc:sldChg chg="modSp add del mod">
        <pc:chgData name="Nagaitsev, Sergei" userId="405c3a62-91b3-4c27-8eb4-1d4aa88eca23" providerId="ADAL" clId="{B35DCD9F-AFDB-4FB8-AC41-77F3342F5FEF}" dt="2024-06-06T13:32:54.279" v="925" actId="47"/>
        <pc:sldMkLst>
          <pc:docMk/>
          <pc:sldMk cId="2118026467" sldId="2287"/>
        </pc:sldMkLst>
        <pc:spChg chg="mod">
          <ac:chgData name="Nagaitsev, Sergei" userId="405c3a62-91b3-4c27-8eb4-1d4aa88eca23" providerId="ADAL" clId="{B35DCD9F-AFDB-4FB8-AC41-77F3342F5FEF}" dt="2024-06-06T00:05:55.532" v="3" actId="27636"/>
          <ac:spMkLst>
            <pc:docMk/>
            <pc:sldMk cId="2118026467" sldId="2287"/>
            <ac:spMk id="3" creationId="{57738353-1F5D-CEE2-4E99-DEEDAF9D73B3}"/>
          </ac:spMkLst>
        </pc:spChg>
        <pc:spChg chg="mod">
          <ac:chgData name="Nagaitsev, Sergei" userId="405c3a62-91b3-4c27-8eb4-1d4aa88eca23" providerId="ADAL" clId="{B35DCD9F-AFDB-4FB8-AC41-77F3342F5FEF}" dt="2024-06-06T00:05:55.438" v="1"/>
          <ac:spMkLst>
            <pc:docMk/>
            <pc:sldMk cId="2118026467" sldId="2287"/>
            <ac:spMk id="4" creationId="{D298D313-9FB7-2249-E76A-CE42BEA9CE2D}"/>
          </ac:spMkLst>
        </pc:spChg>
      </pc:sldChg>
      <pc:sldChg chg="modSp add del">
        <pc:chgData name="Nagaitsev, Sergei" userId="405c3a62-91b3-4c27-8eb4-1d4aa88eca23" providerId="ADAL" clId="{B35DCD9F-AFDB-4FB8-AC41-77F3342F5FEF}" dt="2024-06-06T13:32:44.915" v="921" actId="47"/>
        <pc:sldMkLst>
          <pc:docMk/>
          <pc:sldMk cId="1548991460" sldId="2288"/>
        </pc:sldMkLst>
        <pc:spChg chg="mod">
          <ac:chgData name="Nagaitsev, Sergei" userId="405c3a62-91b3-4c27-8eb4-1d4aa88eca23" providerId="ADAL" clId="{B35DCD9F-AFDB-4FB8-AC41-77F3342F5FEF}" dt="2024-06-06T00:05:55.438" v="1"/>
          <ac:spMkLst>
            <pc:docMk/>
            <pc:sldMk cId="1548991460" sldId="2288"/>
            <ac:spMk id="4" creationId="{24C51D4B-DD3B-7B57-08F9-F44959AC9542}"/>
          </ac:spMkLst>
        </pc:spChg>
      </pc:sldChg>
      <pc:sldChg chg="delSp modSp add mod">
        <pc:chgData name="Nagaitsev, Sergei" userId="405c3a62-91b3-4c27-8eb4-1d4aa88eca23" providerId="ADAL" clId="{B35DCD9F-AFDB-4FB8-AC41-77F3342F5FEF}" dt="2024-06-06T13:14:57.737" v="866" actId="478"/>
        <pc:sldMkLst>
          <pc:docMk/>
          <pc:sldMk cId="533054883" sldId="2289"/>
        </pc:sldMkLst>
        <pc:spChg chg="mod">
          <ac:chgData name="Nagaitsev, Sergei" userId="405c3a62-91b3-4c27-8eb4-1d4aa88eca23" providerId="ADAL" clId="{B35DCD9F-AFDB-4FB8-AC41-77F3342F5FEF}" dt="2024-06-06T13:14:55.738" v="865" actId="1076"/>
          <ac:spMkLst>
            <pc:docMk/>
            <pc:sldMk cId="533054883" sldId="2289"/>
            <ac:spMk id="2" creationId="{0F35E392-C43B-ADD7-349D-EB73F9E3C61A}"/>
          </ac:spMkLst>
        </pc:spChg>
        <pc:spChg chg="mod">
          <ac:chgData name="Nagaitsev, Sergei" userId="405c3a62-91b3-4c27-8eb4-1d4aa88eca23" providerId="ADAL" clId="{B35DCD9F-AFDB-4FB8-AC41-77F3342F5FEF}" dt="2024-06-06T00:05:55.438" v="1"/>
          <ac:spMkLst>
            <pc:docMk/>
            <pc:sldMk cId="533054883" sldId="2289"/>
            <ac:spMk id="13" creationId="{9529AE5F-9190-A63C-AC7E-AA08F17BECBD}"/>
          </ac:spMkLst>
        </pc:spChg>
        <pc:picChg chg="del">
          <ac:chgData name="Nagaitsev, Sergei" userId="405c3a62-91b3-4c27-8eb4-1d4aa88eca23" providerId="ADAL" clId="{B35DCD9F-AFDB-4FB8-AC41-77F3342F5FEF}" dt="2024-06-06T13:14:57.737" v="866" actId="478"/>
          <ac:picMkLst>
            <pc:docMk/>
            <pc:sldMk cId="533054883" sldId="2289"/>
            <ac:picMk id="6" creationId="{6C37D70A-5431-FEE5-97C9-50E8701FE028}"/>
          </ac:picMkLst>
        </pc:picChg>
      </pc:sldChg>
      <pc:sldChg chg="modSp add del">
        <pc:chgData name="Nagaitsev, Sergei" userId="405c3a62-91b3-4c27-8eb4-1d4aa88eca23" providerId="ADAL" clId="{B35DCD9F-AFDB-4FB8-AC41-77F3342F5FEF}" dt="2024-06-06T13:32:41.234" v="919" actId="47"/>
        <pc:sldMkLst>
          <pc:docMk/>
          <pc:sldMk cId="2747102360" sldId="2290"/>
        </pc:sldMkLst>
        <pc:spChg chg="mod">
          <ac:chgData name="Nagaitsev, Sergei" userId="405c3a62-91b3-4c27-8eb4-1d4aa88eca23" providerId="ADAL" clId="{B35DCD9F-AFDB-4FB8-AC41-77F3342F5FEF}" dt="2024-06-06T00:05:55.438" v="1"/>
          <ac:spMkLst>
            <pc:docMk/>
            <pc:sldMk cId="2747102360" sldId="2290"/>
            <ac:spMk id="4" creationId="{BA3E841B-984B-F09D-46F9-D663ED09A1A4}"/>
          </ac:spMkLst>
        </pc:spChg>
      </pc:sldChg>
      <pc:sldChg chg="modSp add del">
        <pc:chgData name="Nagaitsev, Sergei" userId="405c3a62-91b3-4c27-8eb4-1d4aa88eca23" providerId="ADAL" clId="{B35DCD9F-AFDB-4FB8-AC41-77F3342F5FEF}" dt="2024-06-06T13:32:53.154" v="924" actId="47"/>
        <pc:sldMkLst>
          <pc:docMk/>
          <pc:sldMk cId="2077759538" sldId="2291"/>
        </pc:sldMkLst>
        <pc:spChg chg="mod">
          <ac:chgData name="Nagaitsev, Sergei" userId="405c3a62-91b3-4c27-8eb4-1d4aa88eca23" providerId="ADAL" clId="{B35DCD9F-AFDB-4FB8-AC41-77F3342F5FEF}" dt="2024-06-06T00:05:55.438" v="1"/>
          <ac:spMkLst>
            <pc:docMk/>
            <pc:sldMk cId="2077759538" sldId="2291"/>
            <ac:spMk id="4" creationId="{03FBD995-C7F6-C7CF-C620-06F1FB6BB9BD}"/>
          </ac:spMkLst>
        </pc:spChg>
      </pc:sldChg>
      <pc:sldChg chg="modSp add del mod">
        <pc:chgData name="Nagaitsev, Sergei" userId="405c3a62-91b3-4c27-8eb4-1d4aa88eca23" providerId="ADAL" clId="{B35DCD9F-AFDB-4FB8-AC41-77F3342F5FEF}" dt="2024-06-06T13:32:42.572" v="920" actId="47"/>
        <pc:sldMkLst>
          <pc:docMk/>
          <pc:sldMk cId="3457750201" sldId="2292"/>
        </pc:sldMkLst>
        <pc:spChg chg="mod">
          <ac:chgData name="Nagaitsev, Sergei" userId="405c3a62-91b3-4c27-8eb4-1d4aa88eca23" providerId="ADAL" clId="{B35DCD9F-AFDB-4FB8-AC41-77F3342F5FEF}" dt="2024-06-06T00:42:51.971" v="108" actId="1076"/>
          <ac:spMkLst>
            <pc:docMk/>
            <pc:sldMk cId="3457750201" sldId="2292"/>
            <ac:spMk id="2" creationId="{A6EA22CC-E2AB-BAB7-58E7-CF323FA0AC55}"/>
          </ac:spMkLst>
        </pc:spChg>
        <pc:spChg chg="mod">
          <ac:chgData name="Nagaitsev, Sergei" userId="405c3a62-91b3-4c27-8eb4-1d4aa88eca23" providerId="ADAL" clId="{B35DCD9F-AFDB-4FB8-AC41-77F3342F5FEF}" dt="2024-06-06T00:05:55.438" v="1"/>
          <ac:spMkLst>
            <pc:docMk/>
            <pc:sldMk cId="3457750201" sldId="2292"/>
            <ac:spMk id="4" creationId="{BA3E841B-984B-F09D-46F9-D663ED09A1A4}"/>
          </ac:spMkLst>
        </pc:spChg>
      </pc:sldChg>
      <pc:sldChg chg="add">
        <pc:chgData name="Nagaitsev, Sergei" userId="405c3a62-91b3-4c27-8eb4-1d4aa88eca23" providerId="ADAL" clId="{B35DCD9F-AFDB-4FB8-AC41-77F3342F5FEF}" dt="2024-06-06T13:13:39.245" v="861"/>
        <pc:sldMkLst>
          <pc:docMk/>
          <pc:sldMk cId="3184587127" sldId="2293"/>
        </pc:sldMkLst>
      </pc:sldChg>
      <pc:sldChg chg="delSp modSp add del mod">
        <pc:chgData name="Nagaitsev, Sergei" userId="405c3a62-91b3-4c27-8eb4-1d4aa88eca23" providerId="ADAL" clId="{B35DCD9F-AFDB-4FB8-AC41-77F3342F5FEF}" dt="2024-06-06T13:13:27.194" v="860" actId="2696"/>
        <pc:sldMkLst>
          <pc:docMk/>
          <pc:sldMk cId="3872810296" sldId="2293"/>
        </pc:sldMkLst>
        <pc:spChg chg="mod">
          <ac:chgData name="Nagaitsev, Sergei" userId="405c3a62-91b3-4c27-8eb4-1d4aa88eca23" providerId="ADAL" clId="{B35DCD9F-AFDB-4FB8-AC41-77F3342F5FEF}" dt="2024-06-06T13:13:08.518" v="858" actId="20577"/>
          <ac:spMkLst>
            <pc:docMk/>
            <pc:sldMk cId="3872810296" sldId="2293"/>
            <ac:spMk id="2" creationId="{9B9CFBE2-D918-16E9-2E79-7335B9B4E0B9}"/>
          </ac:spMkLst>
        </pc:spChg>
        <pc:spChg chg="mod">
          <ac:chgData name="Nagaitsev, Sergei" userId="405c3a62-91b3-4c27-8eb4-1d4aa88eca23" providerId="ADAL" clId="{B35DCD9F-AFDB-4FB8-AC41-77F3342F5FEF}" dt="2024-06-06T00:05:55.438" v="1"/>
          <ac:spMkLst>
            <pc:docMk/>
            <pc:sldMk cId="3872810296" sldId="2293"/>
            <ac:spMk id="4" creationId="{40F93B3B-BEC6-8737-A58D-DB8D936A815C}"/>
          </ac:spMkLst>
        </pc:spChg>
        <pc:spChg chg="del mod">
          <ac:chgData name="Nagaitsev, Sergei" userId="405c3a62-91b3-4c27-8eb4-1d4aa88eca23" providerId="ADAL" clId="{B35DCD9F-AFDB-4FB8-AC41-77F3342F5FEF}" dt="2024-06-06T13:12:51.070" v="851" actId="478"/>
          <ac:spMkLst>
            <pc:docMk/>
            <pc:sldMk cId="3872810296" sldId="2293"/>
            <ac:spMk id="36" creationId="{2F305B40-21A7-B7F0-64F3-F7FE6F7B4154}"/>
          </ac:spMkLst>
        </pc:spChg>
        <pc:spChg chg="mod">
          <ac:chgData name="Nagaitsev, Sergei" userId="405c3a62-91b3-4c27-8eb4-1d4aa88eca23" providerId="ADAL" clId="{B35DCD9F-AFDB-4FB8-AC41-77F3342F5FEF}" dt="2024-06-06T13:13:17.815" v="859" actId="1076"/>
          <ac:spMkLst>
            <pc:docMk/>
            <pc:sldMk cId="3872810296" sldId="2293"/>
            <ac:spMk id="37" creationId="{34D1FA48-ADF6-6754-DC0D-2CE44A738B72}"/>
          </ac:spMkLst>
        </pc:spChg>
      </pc:sldChg>
      <pc:sldChg chg="modSp add">
        <pc:chgData name="Nagaitsev, Sergei" userId="405c3a62-91b3-4c27-8eb4-1d4aa88eca23" providerId="ADAL" clId="{B35DCD9F-AFDB-4FB8-AC41-77F3342F5FEF}" dt="2024-06-06T00:05:55.438" v="1"/>
        <pc:sldMkLst>
          <pc:docMk/>
          <pc:sldMk cId="2834094997" sldId="2294"/>
        </pc:sldMkLst>
        <pc:spChg chg="mod">
          <ac:chgData name="Nagaitsev, Sergei" userId="405c3a62-91b3-4c27-8eb4-1d4aa88eca23" providerId="ADAL" clId="{B35DCD9F-AFDB-4FB8-AC41-77F3342F5FEF}" dt="2024-06-06T00:05:55.438" v="1"/>
          <ac:spMkLst>
            <pc:docMk/>
            <pc:sldMk cId="2834094997" sldId="2294"/>
            <ac:spMk id="4" creationId="{37418C6C-7A19-C952-A8DB-FD2E3883D2E4}"/>
          </ac:spMkLst>
        </pc:spChg>
      </pc:sldChg>
      <pc:sldChg chg="modSp add del mod">
        <pc:chgData name="Nagaitsev, Sergei" userId="405c3a62-91b3-4c27-8eb4-1d4aa88eca23" providerId="ADAL" clId="{B35DCD9F-AFDB-4FB8-AC41-77F3342F5FEF}" dt="2024-06-06T13:18:39.042" v="904" actId="47"/>
        <pc:sldMkLst>
          <pc:docMk/>
          <pc:sldMk cId="975503520" sldId="2295"/>
        </pc:sldMkLst>
        <pc:spChg chg="mod">
          <ac:chgData name="Nagaitsev, Sergei" userId="405c3a62-91b3-4c27-8eb4-1d4aa88eca23" providerId="ADAL" clId="{B35DCD9F-AFDB-4FB8-AC41-77F3342F5FEF}" dt="2024-06-06T00:05:55.546" v="5" actId="27636"/>
          <ac:spMkLst>
            <pc:docMk/>
            <pc:sldMk cId="975503520" sldId="2295"/>
            <ac:spMk id="3" creationId="{AF59C2DF-7983-AD49-A893-28A7B4546640}"/>
          </ac:spMkLst>
        </pc:spChg>
        <pc:spChg chg="mod">
          <ac:chgData name="Nagaitsev, Sergei" userId="405c3a62-91b3-4c27-8eb4-1d4aa88eca23" providerId="ADAL" clId="{B35DCD9F-AFDB-4FB8-AC41-77F3342F5FEF}" dt="2024-06-06T00:05:55.438" v="1"/>
          <ac:spMkLst>
            <pc:docMk/>
            <pc:sldMk cId="975503520" sldId="2295"/>
            <ac:spMk id="4" creationId="{D0388676-9211-D84A-815C-E273DB60BC89}"/>
          </ac:spMkLst>
        </pc:spChg>
      </pc:sldChg>
      <pc:sldChg chg="modSp add del">
        <pc:chgData name="Nagaitsev, Sergei" userId="405c3a62-91b3-4c27-8eb4-1d4aa88eca23" providerId="ADAL" clId="{B35DCD9F-AFDB-4FB8-AC41-77F3342F5FEF}" dt="2024-06-06T13:18:42.666" v="907" actId="47"/>
        <pc:sldMkLst>
          <pc:docMk/>
          <pc:sldMk cId="2906733445" sldId="2297"/>
        </pc:sldMkLst>
        <pc:spChg chg="mod">
          <ac:chgData name="Nagaitsev, Sergei" userId="405c3a62-91b3-4c27-8eb4-1d4aa88eca23" providerId="ADAL" clId="{B35DCD9F-AFDB-4FB8-AC41-77F3342F5FEF}" dt="2024-06-06T00:05:55.438" v="1"/>
          <ac:spMkLst>
            <pc:docMk/>
            <pc:sldMk cId="2906733445" sldId="2297"/>
            <ac:spMk id="4" creationId="{C2C42E60-CBCC-83CE-3130-58EBD55E9615}"/>
          </ac:spMkLst>
        </pc:spChg>
      </pc:sldChg>
      <pc:sldChg chg="modSp add del">
        <pc:chgData name="Nagaitsev, Sergei" userId="405c3a62-91b3-4c27-8eb4-1d4aa88eca23" providerId="ADAL" clId="{B35DCD9F-AFDB-4FB8-AC41-77F3342F5FEF}" dt="2024-06-06T13:18:40.454" v="905" actId="47"/>
        <pc:sldMkLst>
          <pc:docMk/>
          <pc:sldMk cId="304384433" sldId="2299"/>
        </pc:sldMkLst>
        <pc:spChg chg="mod">
          <ac:chgData name="Nagaitsev, Sergei" userId="405c3a62-91b3-4c27-8eb4-1d4aa88eca23" providerId="ADAL" clId="{B35DCD9F-AFDB-4FB8-AC41-77F3342F5FEF}" dt="2024-06-06T00:05:55.438" v="1"/>
          <ac:spMkLst>
            <pc:docMk/>
            <pc:sldMk cId="304384433" sldId="2299"/>
            <ac:spMk id="4" creationId="{92B952CB-7140-4785-D2ED-27CC529672B5}"/>
          </ac:spMkLst>
        </pc:spChg>
      </pc:sldChg>
      <pc:sldChg chg="addSp delSp modSp add mod">
        <pc:chgData name="Nagaitsev, Sergei" userId="405c3a62-91b3-4c27-8eb4-1d4aa88eca23" providerId="ADAL" clId="{B35DCD9F-AFDB-4FB8-AC41-77F3342F5FEF}" dt="2024-06-06T13:17:20.432" v="893" actId="6549"/>
        <pc:sldMkLst>
          <pc:docMk/>
          <pc:sldMk cId="650174594" sldId="2300"/>
        </pc:sldMkLst>
        <pc:spChg chg="del">
          <ac:chgData name="Nagaitsev, Sergei" userId="405c3a62-91b3-4c27-8eb4-1d4aa88eca23" providerId="ADAL" clId="{B35DCD9F-AFDB-4FB8-AC41-77F3342F5FEF}" dt="2024-06-06T13:16:11.355" v="868" actId="478"/>
          <ac:spMkLst>
            <pc:docMk/>
            <pc:sldMk cId="650174594" sldId="2300"/>
            <ac:spMk id="2" creationId="{315730EA-AC94-EA4E-6D41-03F27C78BEAA}"/>
          </ac:spMkLst>
        </pc:spChg>
        <pc:spChg chg="mod">
          <ac:chgData name="Nagaitsev, Sergei" userId="405c3a62-91b3-4c27-8eb4-1d4aa88eca23" providerId="ADAL" clId="{B35DCD9F-AFDB-4FB8-AC41-77F3342F5FEF}" dt="2024-06-06T13:17:20.432" v="893" actId="6549"/>
          <ac:spMkLst>
            <pc:docMk/>
            <pc:sldMk cId="650174594" sldId="2300"/>
            <ac:spMk id="3" creationId="{E4D01983-732A-D349-EC2F-66691FFABEB1}"/>
          </ac:spMkLst>
        </pc:spChg>
        <pc:spChg chg="mod">
          <ac:chgData name="Nagaitsev, Sergei" userId="405c3a62-91b3-4c27-8eb4-1d4aa88eca23" providerId="ADAL" clId="{B35DCD9F-AFDB-4FB8-AC41-77F3342F5FEF}" dt="2024-06-06T00:05:55.438" v="1"/>
          <ac:spMkLst>
            <pc:docMk/>
            <pc:sldMk cId="650174594" sldId="2300"/>
            <ac:spMk id="4" creationId="{5834501C-7E2D-325E-4BB9-C242638A4BC0}"/>
          </ac:spMkLst>
        </pc:spChg>
        <pc:spChg chg="add mod">
          <ac:chgData name="Nagaitsev, Sergei" userId="405c3a62-91b3-4c27-8eb4-1d4aa88eca23" providerId="ADAL" clId="{B35DCD9F-AFDB-4FB8-AC41-77F3342F5FEF}" dt="2024-06-06T13:16:18.716" v="879" actId="20577"/>
          <ac:spMkLst>
            <pc:docMk/>
            <pc:sldMk cId="650174594" sldId="2300"/>
            <ac:spMk id="6" creationId="{C2EBB281-3337-F2D1-2B7E-728B999FD47B}"/>
          </ac:spMkLst>
        </pc:spChg>
        <pc:spChg chg="mod">
          <ac:chgData name="Nagaitsev, Sergei" userId="405c3a62-91b3-4c27-8eb4-1d4aa88eca23" providerId="ADAL" clId="{B35DCD9F-AFDB-4FB8-AC41-77F3342F5FEF}" dt="2024-06-06T13:16:25.715" v="887" actId="20577"/>
          <ac:spMkLst>
            <pc:docMk/>
            <pc:sldMk cId="650174594" sldId="2300"/>
            <ac:spMk id="11" creationId="{0DDC8866-F338-AED4-640D-A36D14DFF7B3}"/>
          </ac:spMkLst>
        </pc:spChg>
        <pc:picChg chg="del">
          <ac:chgData name="Nagaitsev, Sergei" userId="405c3a62-91b3-4c27-8eb4-1d4aa88eca23" providerId="ADAL" clId="{B35DCD9F-AFDB-4FB8-AC41-77F3342F5FEF}" dt="2024-06-06T13:16:34.906" v="888" actId="478"/>
          <ac:picMkLst>
            <pc:docMk/>
            <pc:sldMk cId="650174594" sldId="2300"/>
            <ac:picMk id="20" creationId="{E415A8B9-9E5B-3648-9D45-CBB9EF0A55A2}"/>
          </ac:picMkLst>
        </pc:picChg>
        <pc:picChg chg="del">
          <ac:chgData name="Nagaitsev, Sergei" userId="405c3a62-91b3-4c27-8eb4-1d4aa88eca23" providerId="ADAL" clId="{B35DCD9F-AFDB-4FB8-AC41-77F3342F5FEF}" dt="2024-06-06T13:16:37.070" v="889" actId="478"/>
          <ac:picMkLst>
            <pc:docMk/>
            <pc:sldMk cId="650174594" sldId="2300"/>
            <ac:picMk id="22" creationId="{A08487BB-26F9-725E-D04D-AD4C104D59D9}"/>
          </ac:picMkLst>
        </pc:picChg>
      </pc:sldChg>
      <pc:sldChg chg="modSp add del">
        <pc:chgData name="Nagaitsev, Sergei" userId="405c3a62-91b3-4c27-8eb4-1d4aa88eca23" providerId="ADAL" clId="{B35DCD9F-AFDB-4FB8-AC41-77F3342F5FEF}" dt="2024-06-06T13:33:16.806" v="926" actId="47"/>
        <pc:sldMkLst>
          <pc:docMk/>
          <pc:sldMk cId="1258569567" sldId="2301"/>
        </pc:sldMkLst>
        <pc:spChg chg="mod">
          <ac:chgData name="Nagaitsev, Sergei" userId="405c3a62-91b3-4c27-8eb4-1d4aa88eca23" providerId="ADAL" clId="{B35DCD9F-AFDB-4FB8-AC41-77F3342F5FEF}" dt="2024-06-06T00:05:55.438" v="1"/>
          <ac:spMkLst>
            <pc:docMk/>
            <pc:sldMk cId="1258569567" sldId="2301"/>
            <ac:spMk id="4" creationId="{E86FF90E-885F-4844-8CB3-E984ED502B55}"/>
          </ac:spMkLst>
        </pc:spChg>
      </pc:sldChg>
      <pc:sldChg chg="delSp modSp add mod">
        <pc:chgData name="Nagaitsev, Sergei" userId="405c3a62-91b3-4c27-8eb4-1d4aa88eca23" providerId="ADAL" clId="{B35DCD9F-AFDB-4FB8-AC41-77F3342F5FEF}" dt="2024-06-06T13:18:21.515" v="901" actId="20577"/>
        <pc:sldMkLst>
          <pc:docMk/>
          <pc:sldMk cId="3663492438" sldId="2302"/>
        </pc:sldMkLst>
        <pc:spChg chg="mod">
          <ac:chgData name="Nagaitsev, Sergei" userId="405c3a62-91b3-4c27-8eb4-1d4aa88eca23" providerId="ADAL" clId="{B35DCD9F-AFDB-4FB8-AC41-77F3342F5FEF}" dt="2024-06-06T13:18:04.290" v="895" actId="1076"/>
          <ac:spMkLst>
            <pc:docMk/>
            <pc:sldMk cId="3663492438" sldId="2302"/>
            <ac:spMk id="2" creationId="{5E13C651-2F6F-FB5A-F00C-03E56F64732A}"/>
          </ac:spMkLst>
        </pc:spChg>
        <pc:spChg chg="mod">
          <ac:chgData name="Nagaitsev, Sergei" userId="405c3a62-91b3-4c27-8eb4-1d4aa88eca23" providerId="ADAL" clId="{B35DCD9F-AFDB-4FB8-AC41-77F3342F5FEF}" dt="2024-06-06T13:18:21.515" v="901" actId="20577"/>
          <ac:spMkLst>
            <pc:docMk/>
            <pc:sldMk cId="3663492438" sldId="2302"/>
            <ac:spMk id="3" creationId="{B2C7099C-0897-EE73-28B9-DC646BCC0152}"/>
          </ac:spMkLst>
        </pc:spChg>
        <pc:spChg chg="mod">
          <ac:chgData name="Nagaitsev, Sergei" userId="405c3a62-91b3-4c27-8eb4-1d4aa88eca23" providerId="ADAL" clId="{B35DCD9F-AFDB-4FB8-AC41-77F3342F5FEF}" dt="2024-06-06T00:05:55.438" v="1"/>
          <ac:spMkLst>
            <pc:docMk/>
            <pc:sldMk cId="3663492438" sldId="2302"/>
            <ac:spMk id="4" creationId="{70D258E5-6FEF-50DF-D4FE-D85467C36D11}"/>
          </ac:spMkLst>
        </pc:spChg>
        <pc:picChg chg="del">
          <ac:chgData name="Nagaitsev, Sergei" userId="405c3a62-91b3-4c27-8eb4-1d4aa88eca23" providerId="ADAL" clId="{B35DCD9F-AFDB-4FB8-AC41-77F3342F5FEF}" dt="2024-06-06T13:17:45.328" v="894" actId="478"/>
          <ac:picMkLst>
            <pc:docMk/>
            <pc:sldMk cId="3663492438" sldId="2302"/>
            <ac:picMk id="5" creationId="{1989D878-9309-D9A5-C684-F2EEC81B412F}"/>
          </ac:picMkLst>
        </pc:picChg>
      </pc:sldChg>
      <pc:sldChg chg="modSp add mod">
        <pc:chgData name="Nagaitsev, Sergei" userId="405c3a62-91b3-4c27-8eb4-1d4aa88eca23" providerId="ADAL" clId="{B35DCD9F-AFDB-4FB8-AC41-77F3342F5FEF}" dt="2024-06-06T13:18:55.434" v="908" actId="1076"/>
        <pc:sldMkLst>
          <pc:docMk/>
          <pc:sldMk cId="3674692073" sldId="2303"/>
        </pc:sldMkLst>
        <pc:spChg chg="mod">
          <ac:chgData name="Nagaitsev, Sergei" userId="405c3a62-91b3-4c27-8eb4-1d4aa88eca23" providerId="ADAL" clId="{B35DCD9F-AFDB-4FB8-AC41-77F3342F5FEF}" dt="2024-06-06T13:18:55.434" v="908" actId="1076"/>
          <ac:spMkLst>
            <pc:docMk/>
            <pc:sldMk cId="3674692073" sldId="2303"/>
            <ac:spMk id="2" creationId="{3A47802B-3C0F-894B-A36F-76E6373A3C1F}"/>
          </ac:spMkLst>
        </pc:spChg>
        <pc:spChg chg="mod">
          <ac:chgData name="Nagaitsev, Sergei" userId="405c3a62-91b3-4c27-8eb4-1d4aa88eca23" providerId="ADAL" clId="{B35DCD9F-AFDB-4FB8-AC41-77F3342F5FEF}" dt="2024-06-06T00:05:55.438" v="1"/>
          <ac:spMkLst>
            <pc:docMk/>
            <pc:sldMk cId="3674692073" sldId="2303"/>
            <ac:spMk id="4" creationId="{032FA5DF-1B1A-C546-A1E3-271EE8CD5102}"/>
          </ac:spMkLst>
        </pc:spChg>
      </pc:sldChg>
      <pc:sldChg chg="modSp add del">
        <pc:chgData name="Nagaitsev, Sergei" userId="405c3a62-91b3-4c27-8eb4-1d4aa88eca23" providerId="ADAL" clId="{B35DCD9F-AFDB-4FB8-AC41-77F3342F5FEF}" dt="2024-06-06T13:18:34.049" v="902" actId="47"/>
        <pc:sldMkLst>
          <pc:docMk/>
          <pc:sldMk cId="4067047570" sldId="2304"/>
        </pc:sldMkLst>
        <pc:spChg chg="mod">
          <ac:chgData name="Nagaitsev, Sergei" userId="405c3a62-91b3-4c27-8eb4-1d4aa88eca23" providerId="ADAL" clId="{B35DCD9F-AFDB-4FB8-AC41-77F3342F5FEF}" dt="2024-06-06T00:05:55.438" v="1"/>
          <ac:spMkLst>
            <pc:docMk/>
            <pc:sldMk cId="4067047570" sldId="2304"/>
            <ac:spMk id="4" creationId="{E86FF90E-885F-4844-8CB3-E984ED502B55}"/>
          </ac:spMkLst>
        </pc:spChg>
      </pc:sldChg>
      <pc:sldChg chg="add">
        <pc:chgData name="Nagaitsev, Sergei" userId="405c3a62-91b3-4c27-8eb4-1d4aa88eca23" providerId="ADAL" clId="{B35DCD9F-AFDB-4FB8-AC41-77F3342F5FEF}" dt="2024-06-06T00:12:10.075" v="27"/>
        <pc:sldMkLst>
          <pc:docMk/>
          <pc:sldMk cId="2403804919" sldId="5795"/>
        </pc:sldMkLst>
      </pc:sldChg>
      <pc:sldChg chg="add">
        <pc:chgData name="Nagaitsev, Sergei" userId="405c3a62-91b3-4c27-8eb4-1d4aa88eca23" providerId="ADAL" clId="{B35DCD9F-AFDB-4FB8-AC41-77F3342F5FEF}" dt="2024-06-06T00:12:10.075" v="27"/>
        <pc:sldMkLst>
          <pc:docMk/>
          <pc:sldMk cId="397465825" sldId="5797"/>
        </pc:sldMkLst>
      </pc:sldChg>
      <pc:sldChg chg="modSp add">
        <pc:chgData name="Nagaitsev, Sergei" userId="405c3a62-91b3-4c27-8eb4-1d4aa88eca23" providerId="ADAL" clId="{B35DCD9F-AFDB-4FB8-AC41-77F3342F5FEF}" dt="2024-06-06T00:12:10.075" v="27"/>
        <pc:sldMkLst>
          <pc:docMk/>
          <pc:sldMk cId="1500697762" sldId="5798"/>
        </pc:sldMkLst>
        <pc:spChg chg="mod">
          <ac:chgData name="Nagaitsev, Sergei" userId="405c3a62-91b3-4c27-8eb4-1d4aa88eca23" providerId="ADAL" clId="{B35DCD9F-AFDB-4FB8-AC41-77F3342F5FEF}" dt="2024-06-06T00:12:10.075" v="27"/>
          <ac:spMkLst>
            <pc:docMk/>
            <pc:sldMk cId="1500697762" sldId="5798"/>
            <ac:spMk id="129" creationId="{00000000-0000-0000-0000-000000000000}"/>
          </ac:spMkLst>
        </pc:spChg>
      </pc:sldChg>
      <pc:sldChg chg="modSp new mod">
        <pc:chgData name="Nagaitsev, Sergei" userId="405c3a62-91b3-4c27-8eb4-1d4aa88eca23" providerId="ADAL" clId="{B35DCD9F-AFDB-4FB8-AC41-77F3342F5FEF}" dt="2024-06-06T11:23:31.744" v="368" actId="20577"/>
        <pc:sldMkLst>
          <pc:docMk/>
          <pc:sldMk cId="1114744247" sldId="5799"/>
        </pc:sldMkLst>
        <pc:spChg chg="mod">
          <ac:chgData name="Nagaitsev, Sergei" userId="405c3a62-91b3-4c27-8eb4-1d4aa88eca23" providerId="ADAL" clId="{B35DCD9F-AFDB-4FB8-AC41-77F3342F5FEF}" dt="2024-06-06T11:20:52.150" v="174" actId="27636"/>
          <ac:spMkLst>
            <pc:docMk/>
            <pc:sldMk cId="1114744247" sldId="5799"/>
            <ac:spMk id="2" creationId="{16244939-878C-D7E7-81F5-6A99B31865A5}"/>
          </ac:spMkLst>
        </pc:spChg>
        <pc:spChg chg="mod">
          <ac:chgData name="Nagaitsev, Sergei" userId="405c3a62-91b3-4c27-8eb4-1d4aa88eca23" providerId="ADAL" clId="{B35DCD9F-AFDB-4FB8-AC41-77F3342F5FEF}" dt="2024-06-06T11:23:31.744" v="368" actId="20577"/>
          <ac:spMkLst>
            <pc:docMk/>
            <pc:sldMk cId="1114744247" sldId="5799"/>
            <ac:spMk id="3" creationId="{375BA3A6-6CE0-6AFC-84A2-72C8884E9FF7}"/>
          </ac:spMkLst>
        </pc:spChg>
      </pc:sldChg>
      <pc:sldChg chg="addSp delSp modSp new mod ord chgLayout">
        <pc:chgData name="Nagaitsev, Sergei" userId="405c3a62-91b3-4c27-8eb4-1d4aa88eca23" providerId="ADAL" clId="{B35DCD9F-AFDB-4FB8-AC41-77F3342F5FEF}" dt="2024-06-06T11:29:47.348" v="555"/>
        <pc:sldMkLst>
          <pc:docMk/>
          <pc:sldMk cId="4205011066" sldId="5800"/>
        </pc:sldMkLst>
        <pc:spChg chg="del">
          <ac:chgData name="Nagaitsev, Sergei" userId="405c3a62-91b3-4c27-8eb4-1d4aa88eca23" providerId="ADAL" clId="{B35DCD9F-AFDB-4FB8-AC41-77F3342F5FEF}" dt="2024-06-06T11:25:14.863" v="376" actId="478"/>
          <ac:spMkLst>
            <pc:docMk/>
            <pc:sldMk cId="4205011066" sldId="5800"/>
            <ac:spMk id="2" creationId="{5446E7EF-DED2-44E7-13C1-FC10B6EBE782}"/>
          </ac:spMkLst>
        </pc:spChg>
        <pc:spChg chg="del">
          <ac:chgData name="Nagaitsev, Sergei" userId="405c3a62-91b3-4c27-8eb4-1d4aa88eca23" providerId="ADAL" clId="{B35DCD9F-AFDB-4FB8-AC41-77F3342F5FEF}" dt="2024-06-06T11:25:14.863" v="376" actId="478"/>
          <ac:spMkLst>
            <pc:docMk/>
            <pc:sldMk cId="4205011066" sldId="5800"/>
            <ac:spMk id="3" creationId="{D073DAFA-C8BB-208A-D19C-7663ACE2B6E5}"/>
          </ac:spMkLst>
        </pc:spChg>
        <pc:spChg chg="mod ord">
          <ac:chgData name="Nagaitsev, Sergei" userId="405c3a62-91b3-4c27-8eb4-1d4aa88eca23" providerId="ADAL" clId="{B35DCD9F-AFDB-4FB8-AC41-77F3342F5FEF}" dt="2024-06-06T11:27:32.642" v="383" actId="700"/>
          <ac:spMkLst>
            <pc:docMk/>
            <pc:sldMk cId="4205011066" sldId="5800"/>
            <ac:spMk id="4" creationId="{814FDE5B-D813-3D9F-6D78-C7ECE3C8D347}"/>
          </ac:spMkLst>
        </pc:spChg>
        <pc:spChg chg="add mod">
          <ac:chgData name="Nagaitsev, Sergei" userId="405c3a62-91b3-4c27-8eb4-1d4aa88eca23" providerId="ADAL" clId="{B35DCD9F-AFDB-4FB8-AC41-77F3342F5FEF}" dt="2024-06-06T11:25:21.342" v="380"/>
          <ac:spMkLst>
            <pc:docMk/>
            <pc:sldMk cId="4205011066" sldId="5800"/>
            <ac:spMk id="5" creationId="{22EA9625-8059-9682-17C9-77A8B98C1662}"/>
          </ac:spMkLst>
        </pc:spChg>
        <pc:spChg chg="add mod">
          <ac:chgData name="Nagaitsev, Sergei" userId="405c3a62-91b3-4c27-8eb4-1d4aa88eca23" providerId="ADAL" clId="{B35DCD9F-AFDB-4FB8-AC41-77F3342F5FEF}" dt="2024-06-06T11:25:15.796" v="377"/>
          <ac:spMkLst>
            <pc:docMk/>
            <pc:sldMk cId="4205011066" sldId="5800"/>
            <ac:spMk id="7" creationId="{81D6278F-5F90-78D0-D820-57635B1E925E}"/>
          </ac:spMkLst>
        </pc:spChg>
        <pc:spChg chg="add mod">
          <ac:chgData name="Nagaitsev, Sergei" userId="405c3a62-91b3-4c27-8eb4-1d4aa88eca23" providerId="ADAL" clId="{B35DCD9F-AFDB-4FB8-AC41-77F3342F5FEF}" dt="2024-06-06T11:25:15.796" v="377"/>
          <ac:spMkLst>
            <pc:docMk/>
            <pc:sldMk cId="4205011066" sldId="5800"/>
            <ac:spMk id="9" creationId="{F2395A1C-3674-4B07-C4A8-3772E52C9E94}"/>
          </ac:spMkLst>
        </pc:spChg>
        <pc:spChg chg="add mod">
          <ac:chgData name="Nagaitsev, Sergei" userId="405c3a62-91b3-4c27-8eb4-1d4aa88eca23" providerId="ADAL" clId="{B35DCD9F-AFDB-4FB8-AC41-77F3342F5FEF}" dt="2024-06-06T11:25:15.796" v="377"/>
          <ac:spMkLst>
            <pc:docMk/>
            <pc:sldMk cId="4205011066" sldId="5800"/>
            <ac:spMk id="12" creationId="{2A40A14A-E3D5-1567-7B0F-24173D9D4E9B}"/>
          </ac:spMkLst>
        </pc:spChg>
        <pc:spChg chg="add mod">
          <ac:chgData name="Nagaitsev, Sergei" userId="405c3a62-91b3-4c27-8eb4-1d4aa88eca23" providerId="ADAL" clId="{B35DCD9F-AFDB-4FB8-AC41-77F3342F5FEF}" dt="2024-06-06T11:25:15.796" v="377"/>
          <ac:spMkLst>
            <pc:docMk/>
            <pc:sldMk cId="4205011066" sldId="5800"/>
            <ac:spMk id="13" creationId="{2A5A47C4-5AED-617C-ABC8-E79532A0AA65}"/>
          </ac:spMkLst>
        </pc:spChg>
        <pc:spChg chg="add mod">
          <ac:chgData name="Nagaitsev, Sergei" userId="405c3a62-91b3-4c27-8eb4-1d4aa88eca23" providerId="ADAL" clId="{B35DCD9F-AFDB-4FB8-AC41-77F3342F5FEF}" dt="2024-06-06T11:25:15.796" v="377"/>
          <ac:spMkLst>
            <pc:docMk/>
            <pc:sldMk cId="4205011066" sldId="5800"/>
            <ac:spMk id="14" creationId="{E5364A6D-602C-3CE9-9CA5-7D12D2C7E785}"/>
          </ac:spMkLst>
        </pc:spChg>
        <pc:spChg chg="add mod">
          <ac:chgData name="Nagaitsev, Sergei" userId="405c3a62-91b3-4c27-8eb4-1d4aa88eca23" providerId="ADAL" clId="{B35DCD9F-AFDB-4FB8-AC41-77F3342F5FEF}" dt="2024-06-06T11:25:15.796" v="377"/>
          <ac:spMkLst>
            <pc:docMk/>
            <pc:sldMk cId="4205011066" sldId="5800"/>
            <ac:spMk id="15" creationId="{82D8C11E-74EB-605C-9D2F-25C03EC57233}"/>
          </ac:spMkLst>
        </pc:spChg>
        <pc:spChg chg="add mod">
          <ac:chgData name="Nagaitsev, Sergei" userId="405c3a62-91b3-4c27-8eb4-1d4aa88eca23" providerId="ADAL" clId="{B35DCD9F-AFDB-4FB8-AC41-77F3342F5FEF}" dt="2024-06-06T11:25:15.796" v="377"/>
          <ac:spMkLst>
            <pc:docMk/>
            <pc:sldMk cId="4205011066" sldId="5800"/>
            <ac:spMk id="17" creationId="{5B0AA028-E5AE-84B8-31A7-FF63B88A9C78}"/>
          </ac:spMkLst>
        </pc:spChg>
        <pc:spChg chg="add mod ord">
          <ac:chgData name="Nagaitsev, Sergei" userId="405c3a62-91b3-4c27-8eb4-1d4aa88eca23" providerId="ADAL" clId="{B35DCD9F-AFDB-4FB8-AC41-77F3342F5FEF}" dt="2024-06-06T11:27:48.590" v="432" actId="20577"/>
          <ac:spMkLst>
            <pc:docMk/>
            <pc:sldMk cId="4205011066" sldId="5800"/>
            <ac:spMk id="18" creationId="{E360B61B-8726-317B-E97C-8734E21D48AC}"/>
          </ac:spMkLst>
        </pc:spChg>
        <pc:spChg chg="add mod ord">
          <ac:chgData name="Nagaitsev, Sergei" userId="405c3a62-91b3-4c27-8eb4-1d4aa88eca23" providerId="ADAL" clId="{B35DCD9F-AFDB-4FB8-AC41-77F3342F5FEF}" dt="2024-06-06T11:29:36.108" v="553" actId="20577"/>
          <ac:spMkLst>
            <pc:docMk/>
            <pc:sldMk cId="4205011066" sldId="5800"/>
            <ac:spMk id="19" creationId="{B4056972-5B03-6D79-F81D-D6C34D1FF16F}"/>
          </ac:spMkLst>
        </pc:spChg>
        <pc:picChg chg="add mod">
          <ac:chgData name="Nagaitsev, Sergei" userId="405c3a62-91b3-4c27-8eb4-1d4aa88eca23" providerId="ADAL" clId="{B35DCD9F-AFDB-4FB8-AC41-77F3342F5FEF}" dt="2024-06-06T11:25:15.796" v="377"/>
          <ac:picMkLst>
            <pc:docMk/>
            <pc:sldMk cId="4205011066" sldId="5800"/>
            <ac:picMk id="6" creationId="{ED1EE982-E979-9D53-F0FC-5003194D7A09}"/>
          </ac:picMkLst>
        </pc:picChg>
        <pc:picChg chg="add mod">
          <ac:chgData name="Nagaitsev, Sergei" userId="405c3a62-91b3-4c27-8eb4-1d4aa88eca23" providerId="ADAL" clId="{B35DCD9F-AFDB-4FB8-AC41-77F3342F5FEF}" dt="2024-06-06T11:25:15.796" v="377"/>
          <ac:picMkLst>
            <pc:docMk/>
            <pc:sldMk cId="4205011066" sldId="5800"/>
            <ac:picMk id="8" creationId="{E303BB98-90F2-FCA7-02B2-487201628FDD}"/>
          </ac:picMkLst>
        </pc:picChg>
        <pc:picChg chg="add mod">
          <ac:chgData name="Nagaitsev, Sergei" userId="405c3a62-91b3-4c27-8eb4-1d4aa88eca23" providerId="ADAL" clId="{B35DCD9F-AFDB-4FB8-AC41-77F3342F5FEF}" dt="2024-06-06T11:25:15.796" v="377"/>
          <ac:picMkLst>
            <pc:docMk/>
            <pc:sldMk cId="4205011066" sldId="5800"/>
            <ac:picMk id="10" creationId="{99FA9491-0888-2812-7E9D-BC3592869ACC}"/>
          </ac:picMkLst>
        </pc:picChg>
        <pc:picChg chg="add mod">
          <ac:chgData name="Nagaitsev, Sergei" userId="405c3a62-91b3-4c27-8eb4-1d4aa88eca23" providerId="ADAL" clId="{B35DCD9F-AFDB-4FB8-AC41-77F3342F5FEF}" dt="2024-06-06T11:25:15.796" v="377"/>
          <ac:picMkLst>
            <pc:docMk/>
            <pc:sldMk cId="4205011066" sldId="5800"/>
            <ac:picMk id="11" creationId="{B67BC602-A61D-FDAA-7AF8-553796D520F1}"/>
          </ac:picMkLst>
        </pc:picChg>
        <pc:picChg chg="add mod">
          <ac:chgData name="Nagaitsev, Sergei" userId="405c3a62-91b3-4c27-8eb4-1d4aa88eca23" providerId="ADAL" clId="{B35DCD9F-AFDB-4FB8-AC41-77F3342F5FEF}" dt="2024-06-06T11:25:15.796" v="377"/>
          <ac:picMkLst>
            <pc:docMk/>
            <pc:sldMk cId="4205011066" sldId="5800"/>
            <ac:picMk id="16" creationId="{BAECCA73-AF94-AFBA-043A-48B6BCA2202E}"/>
          </ac:picMkLst>
        </pc:picChg>
      </pc:sldChg>
      <pc:sldChg chg="modSp add del mod">
        <pc:chgData name="Nagaitsev, Sergei" userId="405c3a62-91b3-4c27-8eb4-1d4aa88eca23" providerId="ADAL" clId="{B35DCD9F-AFDB-4FB8-AC41-77F3342F5FEF}" dt="2024-06-06T13:21:42.484" v="910" actId="2696"/>
        <pc:sldMkLst>
          <pc:docMk/>
          <pc:sldMk cId="95366337" sldId="5801"/>
        </pc:sldMkLst>
        <pc:spChg chg="mod">
          <ac:chgData name="Nagaitsev, Sergei" userId="405c3a62-91b3-4c27-8eb4-1d4aa88eca23" providerId="ADAL" clId="{B35DCD9F-AFDB-4FB8-AC41-77F3342F5FEF}" dt="2024-06-06T11:51:56.087" v="626" actId="1076"/>
          <ac:spMkLst>
            <pc:docMk/>
            <pc:sldMk cId="95366337" sldId="5801"/>
            <ac:spMk id="31754" creationId="{00000000-0000-0000-0000-000000000000}"/>
          </ac:spMkLst>
        </pc:spChg>
      </pc:sldChg>
      <pc:sldChg chg="add ord">
        <pc:chgData name="Nagaitsev, Sergei" userId="405c3a62-91b3-4c27-8eb4-1d4aa88eca23" providerId="ADAL" clId="{B35DCD9F-AFDB-4FB8-AC41-77F3342F5FEF}" dt="2024-06-06T13:23:40.814" v="917"/>
        <pc:sldMkLst>
          <pc:docMk/>
          <pc:sldMk cId="3498899076" sldId="5801"/>
        </pc:sldMkLst>
      </pc:sldChg>
      <pc:sldChg chg="add del">
        <pc:chgData name="Nagaitsev, Sergei" userId="405c3a62-91b3-4c27-8eb4-1d4aa88eca23" providerId="ADAL" clId="{B35DCD9F-AFDB-4FB8-AC41-77F3342F5FEF}" dt="2024-06-06T13:23:20.501" v="914" actId="2696"/>
        <pc:sldMkLst>
          <pc:docMk/>
          <pc:sldMk cId="3852945800" sldId="5801"/>
        </pc:sldMkLst>
      </pc:sldChg>
      <pc:sldChg chg="add">
        <pc:chgData name="Nagaitsev, Sergei" userId="405c3a62-91b3-4c27-8eb4-1d4aa88eca23" providerId="ADAL" clId="{B35DCD9F-AFDB-4FB8-AC41-77F3342F5FEF}" dt="2024-06-06T11:59:40.532" v="631"/>
        <pc:sldMkLst>
          <pc:docMk/>
          <pc:sldMk cId="3181302282" sldId="5802"/>
        </pc:sldMkLst>
      </pc:sldChg>
      <pc:sldChg chg="add">
        <pc:chgData name="Nagaitsev, Sergei" userId="405c3a62-91b3-4c27-8eb4-1d4aa88eca23" providerId="ADAL" clId="{B35DCD9F-AFDB-4FB8-AC41-77F3342F5FEF}" dt="2024-06-06T11:59:40.532" v="631"/>
        <pc:sldMkLst>
          <pc:docMk/>
          <pc:sldMk cId="505425117" sldId="5803"/>
        </pc:sldMkLst>
      </pc:sldChg>
      <pc:sldChg chg="addSp modSp new mod">
        <pc:chgData name="Nagaitsev, Sergei" userId="405c3a62-91b3-4c27-8eb4-1d4aa88eca23" providerId="ADAL" clId="{B35DCD9F-AFDB-4FB8-AC41-77F3342F5FEF}" dt="2024-06-06T12:05:59.116" v="753"/>
        <pc:sldMkLst>
          <pc:docMk/>
          <pc:sldMk cId="551806335" sldId="5804"/>
        </pc:sldMkLst>
        <pc:spChg chg="mod">
          <ac:chgData name="Nagaitsev, Sergei" userId="405c3a62-91b3-4c27-8eb4-1d4aa88eca23" providerId="ADAL" clId="{B35DCD9F-AFDB-4FB8-AC41-77F3342F5FEF}" dt="2024-06-06T11:59:57.157" v="642" actId="20577"/>
          <ac:spMkLst>
            <pc:docMk/>
            <pc:sldMk cId="551806335" sldId="5804"/>
            <ac:spMk id="2" creationId="{41F2D08F-FD2D-AE0B-F460-EB6F921B0A55}"/>
          </ac:spMkLst>
        </pc:spChg>
        <pc:spChg chg="mod">
          <ac:chgData name="Nagaitsev, Sergei" userId="405c3a62-91b3-4c27-8eb4-1d4aa88eca23" providerId="ADAL" clId="{B35DCD9F-AFDB-4FB8-AC41-77F3342F5FEF}" dt="2024-06-06T12:01:43.649" v="740" actId="20577"/>
          <ac:spMkLst>
            <pc:docMk/>
            <pc:sldMk cId="551806335" sldId="5804"/>
            <ac:spMk id="3" creationId="{BC0F0E78-65D2-CB03-C9DE-E28D0A96AF23}"/>
          </ac:spMkLst>
        </pc:spChg>
        <pc:graphicFrameChg chg="add mod">
          <ac:chgData name="Nagaitsev, Sergei" userId="405c3a62-91b3-4c27-8eb4-1d4aa88eca23" providerId="ADAL" clId="{B35DCD9F-AFDB-4FB8-AC41-77F3342F5FEF}" dt="2024-06-06T12:05:59.116" v="753"/>
          <ac:graphicFrameMkLst>
            <pc:docMk/>
            <pc:sldMk cId="551806335" sldId="5804"/>
            <ac:graphicFrameMk id="5" creationId="{8BA7DD81-3138-FC14-2017-426260848D0C}"/>
          </ac:graphicFrameMkLst>
        </pc:graphicFrameChg>
        <pc:graphicFrameChg chg="add mod">
          <ac:chgData name="Nagaitsev, Sergei" userId="405c3a62-91b3-4c27-8eb4-1d4aa88eca23" providerId="ADAL" clId="{B35DCD9F-AFDB-4FB8-AC41-77F3342F5FEF}" dt="2024-06-06T12:04:45.009" v="750" actId="1076"/>
          <ac:graphicFrameMkLst>
            <pc:docMk/>
            <pc:sldMk cId="551806335" sldId="5804"/>
            <ac:graphicFrameMk id="6" creationId="{643BD1DA-A93A-0847-8DAD-F8F37D48FD4C}"/>
          </ac:graphicFrameMkLst>
        </pc:graphicFrameChg>
      </pc:sldChg>
      <pc:sldChg chg="add">
        <pc:chgData name="Nagaitsev, Sergei" userId="405c3a62-91b3-4c27-8eb4-1d4aa88eca23" providerId="ADAL" clId="{B35DCD9F-AFDB-4FB8-AC41-77F3342F5FEF}" dt="2024-06-06T13:34:29.649" v="927"/>
        <pc:sldMkLst>
          <pc:docMk/>
          <pc:sldMk cId="1385762705" sldId="5805"/>
        </pc:sldMkLst>
      </pc:sldChg>
      <pc:sldMasterChg chg="delSldLayout">
        <pc:chgData name="Nagaitsev, Sergei" userId="405c3a62-91b3-4c27-8eb4-1d4aa88eca23" providerId="ADAL" clId="{B35DCD9F-AFDB-4FB8-AC41-77F3342F5FEF}" dt="2024-06-06T13:14:01.377" v="862" actId="2696"/>
        <pc:sldMasterMkLst>
          <pc:docMk/>
          <pc:sldMasterMk cId="544521178" sldId="2147483660"/>
        </pc:sldMasterMkLst>
        <pc:sldLayoutChg chg="del">
          <pc:chgData name="Nagaitsev, Sergei" userId="405c3a62-91b3-4c27-8eb4-1d4aa88eca23" providerId="ADAL" clId="{B35DCD9F-AFDB-4FB8-AC41-77F3342F5FEF}" dt="2024-06-06T11:37:35.551" v="587" actId="2696"/>
          <pc:sldLayoutMkLst>
            <pc:docMk/>
            <pc:sldMasterMk cId="544521178" sldId="2147483660"/>
            <pc:sldLayoutMk cId="1442312039" sldId="2147483675"/>
          </pc:sldLayoutMkLst>
        </pc:sldLayoutChg>
        <pc:sldLayoutChg chg="del">
          <pc:chgData name="Nagaitsev, Sergei" userId="405c3a62-91b3-4c27-8eb4-1d4aa88eca23" providerId="ADAL" clId="{B35DCD9F-AFDB-4FB8-AC41-77F3342F5FEF}" dt="2024-06-06T11:35:48.176" v="578" actId="2696"/>
          <pc:sldLayoutMkLst>
            <pc:docMk/>
            <pc:sldMasterMk cId="544521178" sldId="2147483660"/>
            <pc:sldLayoutMk cId="1595074617" sldId="2147483677"/>
          </pc:sldLayoutMkLst>
        </pc:sldLayoutChg>
        <pc:sldLayoutChg chg="del">
          <pc:chgData name="Nagaitsev, Sergei" userId="405c3a62-91b3-4c27-8eb4-1d4aa88eca23" providerId="ADAL" clId="{B35DCD9F-AFDB-4FB8-AC41-77F3342F5FEF}" dt="2024-06-06T13:14:01.377" v="862" actId="2696"/>
          <pc:sldLayoutMkLst>
            <pc:docMk/>
            <pc:sldMasterMk cId="544521178" sldId="2147483660"/>
            <pc:sldLayoutMk cId="27682768"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3</a:t>
            </a:fld>
            <a:endParaRPr lang="en-US"/>
          </a:p>
        </p:txBody>
      </p:sp>
    </p:spTree>
    <p:extLst>
      <p:ext uri="{BB962C8B-B14F-4D97-AF65-F5344CB8AC3E}">
        <p14:creationId xmlns:p14="http://schemas.microsoft.com/office/powerpoint/2010/main" val="342554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38</a:t>
            </a:fld>
            <a:endParaRPr lang="en-US"/>
          </a:p>
        </p:txBody>
      </p:sp>
    </p:spTree>
    <p:extLst>
      <p:ext uri="{BB962C8B-B14F-4D97-AF65-F5344CB8AC3E}">
        <p14:creationId xmlns:p14="http://schemas.microsoft.com/office/powerpoint/2010/main" val="320205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40</a:t>
            </a:fld>
            <a:endParaRPr lang="en-US"/>
          </a:p>
        </p:txBody>
      </p:sp>
    </p:spTree>
    <p:extLst>
      <p:ext uri="{BB962C8B-B14F-4D97-AF65-F5344CB8AC3E}">
        <p14:creationId xmlns:p14="http://schemas.microsoft.com/office/powerpoint/2010/main" val="29334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41</a:t>
            </a:fld>
            <a:endParaRPr lang="en-US"/>
          </a:p>
        </p:txBody>
      </p:sp>
    </p:spTree>
    <p:extLst>
      <p:ext uri="{BB962C8B-B14F-4D97-AF65-F5344CB8AC3E}">
        <p14:creationId xmlns:p14="http://schemas.microsoft.com/office/powerpoint/2010/main" val="3008396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LHC design 0.58A p (HL up to 1A), beam-beam parameter 3.4e-4 (3-5—3 HL-LHC)</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42</a:t>
            </a:fld>
            <a:endParaRPr lang="en-US"/>
          </a:p>
        </p:txBody>
      </p:sp>
    </p:spTree>
    <p:extLst>
      <p:ext uri="{BB962C8B-B14F-4D97-AF65-F5344CB8AC3E}">
        <p14:creationId xmlns:p14="http://schemas.microsoft.com/office/powerpoint/2010/main" val="21091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45</a:t>
            </a:fld>
            <a:endParaRPr lang="en-US"/>
          </a:p>
        </p:txBody>
      </p:sp>
    </p:spTree>
    <p:extLst>
      <p:ext uri="{BB962C8B-B14F-4D97-AF65-F5344CB8AC3E}">
        <p14:creationId xmlns:p14="http://schemas.microsoft.com/office/powerpoint/2010/main" val="232480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3868f8fcd_1_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2c3868f8fcd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03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12</a:t>
            </a:fld>
            <a:endParaRPr lang="en-US"/>
          </a:p>
        </p:txBody>
      </p:sp>
    </p:spTree>
    <p:extLst>
      <p:ext uri="{BB962C8B-B14F-4D97-AF65-F5344CB8AC3E}">
        <p14:creationId xmlns:p14="http://schemas.microsoft.com/office/powerpoint/2010/main" val="271002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13</a:t>
            </a:fld>
            <a:endParaRPr lang="en-US"/>
          </a:p>
        </p:txBody>
      </p:sp>
    </p:spTree>
    <p:extLst>
      <p:ext uri="{BB962C8B-B14F-4D97-AF65-F5344CB8AC3E}">
        <p14:creationId xmlns:p14="http://schemas.microsoft.com/office/powerpoint/2010/main" val="141869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LHC design 0.58A p (HL up to 1A), beam-beam parameter 3.4e-4 (3-5—3 HL-LHC)</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14</a:t>
            </a:fld>
            <a:endParaRPr lang="en-US"/>
          </a:p>
        </p:txBody>
      </p:sp>
    </p:spTree>
    <p:extLst>
      <p:ext uri="{BB962C8B-B14F-4D97-AF65-F5344CB8AC3E}">
        <p14:creationId xmlns:p14="http://schemas.microsoft.com/office/powerpoint/2010/main" val="201175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40A11F-442D-A34F-88AD-9EC1605D748F}" type="slidenum">
              <a:rPr lang="en-US" smtClean="0"/>
              <a:pPr>
                <a:defRPr/>
              </a:pPr>
              <a:t>26</a:t>
            </a:fld>
            <a:endParaRPr lang="en-US" dirty="0"/>
          </a:p>
        </p:txBody>
      </p:sp>
    </p:spTree>
    <p:extLst>
      <p:ext uri="{BB962C8B-B14F-4D97-AF65-F5344CB8AC3E}">
        <p14:creationId xmlns:p14="http://schemas.microsoft.com/office/powerpoint/2010/main" val="283097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27</a:t>
            </a:fld>
            <a:endParaRPr lang="en-US"/>
          </a:p>
        </p:txBody>
      </p:sp>
    </p:spTree>
    <p:extLst>
      <p:ext uri="{BB962C8B-B14F-4D97-AF65-F5344CB8AC3E}">
        <p14:creationId xmlns:p14="http://schemas.microsoft.com/office/powerpoint/2010/main" val="179224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LHC design 0.58A p (HL up to 1A), beam-beam parameter 3.4e-4 (3-5—3 HL-LHC)</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28</a:t>
            </a:fld>
            <a:endParaRPr lang="en-US"/>
          </a:p>
        </p:txBody>
      </p:sp>
    </p:spTree>
    <p:extLst>
      <p:ext uri="{BB962C8B-B14F-4D97-AF65-F5344CB8AC3E}">
        <p14:creationId xmlns:p14="http://schemas.microsoft.com/office/powerpoint/2010/main" val="380001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598429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73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09/29/21</a:t>
            </a:r>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r-FR"/>
              <a:t>S. Nagaitsev | Phys 410: lecture 2</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533370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31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09/28/21</a:t>
            </a:r>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S. Nagaitsev | Phys 410 -- Introduction</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1788847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52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6" r:id="rId15"/>
    <p:sldLayoutId id="2147483677" r:id="rId16"/>
    <p:sldLayoutId id="2147483678" r:id="rId17"/>
    <p:sldLayoutId id="2147483679" r:id="rId18"/>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oleObject" Target="../embeddings/oleObject3.bin"/><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fs.wp.odu.edu/snagaits/"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oleObject" Target="../embeddings/oleObject4.bin"/><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tiff"/><Relationship Id="rId7" Type="http://schemas.openxmlformats.org/officeDocument/2006/relationships/image" Target="../media/image64.png"/><Relationship Id="rId2" Type="http://schemas.openxmlformats.org/officeDocument/2006/relationships/image" Target="../media/image60.tiff"/><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tiff"/><Relationship Id="rId4" Type="http://schemas.openxmlformats.org/officeDocument/2006/relationships/hyperlink" Target="https://history.aip.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5.bin"/><Relationship Id="rId1" Type="http://schemas.openxmlformats.org/officeDocument/2006/relationships/slideLayout" Target="../slideLayouts/slideLayout3.xml"/><Relationship Id="rId5" Type="http://schemas.openxmlformats.org/officeDocument/2006/relationships/image" Target="../media/image66.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7.bin"/><Relationship Id="rId1" Type="http://schemas.openxmlformats.org/officeDocument/2006/relationships/slideLayout" Target="../slideLayouts/slideLayout3.xml"/><Relationship Id="rId5" Type="http://schemas.openxmlformats.org/officeDocument/2006/relationships/image" Target="../media/image70.w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72.svg"/><Relationship Id="rId7" Type="http://schemas.openxmlformats.org/officeDocument/2006/relationships/image" Target="../media/image74.wmf"/><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oleObject" Target="../embeddings/oleObject10.bin"/><Relationship Id="rId5" Type="http://schemas.openxmlformats.org/officeDocument/2006/relationships/image" Target="../media/image73.wmf"/><Relationship Id="rId4" Type="http://schemas.openxmlformats.org/officeDocument/2006/relationships/oleObject" Target="../embeddings/oleObject9.bin"/><Relationship Id="rId9" Type="http://schemas.openxmlformats.org/officeDocument/2006/relationships/image" Target="../media/image75.wmf"/></Relationships>
</file>

<file path=ppt/slides/_rels/slide3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92.wmf"/><Relationship Id="rId7" Type="http://schemas.openxmlformats.org/officeDocument/2006/relationships/image" Target="../media/image94.wmf"/><Relationship Id="rId2" Type="http://schemas.openxmlformats.org/officeDocument/2006/relationships/oleObject" Target="../embeddings/oleObject12.bin"/><Relationship Id="rId1" Type="http://schemas.openxmlformats.org/officeDocument/2006/relationships/slideLayout" Target="../slideLayouts/slideLayout3.xml"/><Relationship Id="rId6" Type="http://schemas.openxmlformats.org/officeDocument/2006/relationships/oleObject" Target="../embeddings/oleObject14.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95.wmf"/></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0.emf"/></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3.emf"/><Relationship Id="rId4" Type="http://schemas.openxmlformats.org/officeDocument/2006/relationships/image" Target="../media/image102.emf"/></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3.xml"/><Relationship Id="rId4" Type="http://schemas.openxmlformats.org/officeDocument/2006/relationships/image" Target="../media/image106.emf"/></Relationships>
</file>

<file path=ppt/slides/_rels/slide4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1.gif"/><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27.wm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wmf"/><Relationship Id="rId7" Type="http://schemas.openxmlformats.org/officeDocument/2006/relationships/image" Target="../media/image33.emf"/><Relationship Id="rId2" Type="http://schemas.openxmlformats.org/officeDocument/2006/relationships/image" Target="../media/image28.jpeg"/><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emf"/><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5959A0-E790-C616-1D2D-7A8FD6608626}"/>
              </a:ext>
            </a:extLst>
          </p:cNvPr>
          <p:cNvSpPr txBox="1">
            <a:spLocks/>
          </p:cNvSpPr>
          <p:nvPr/>
        </p:nvSpPr>
        <p:spPr>
          <a:xfrm>
            <a:off x="935208" y="2523434"/>
            <a:ext cx="11256792" cy="1774948"/>
          </a:xfrm>
          <a:prstGeom prst="rect">
            <a:avLst/>
          </a:prstGeom>
        </p:spPr>
        <p:txBody>
          <a:bodyPr vert="horz" lIns="91440" tIns="45720" rIns="91440" bIns="45720" rtlCol="0" anchor="t" anchorCtr="0">
            <a:normAutofit fontScale="90000"/>
          </a:bodyPr>
          <a:lstStyle>
            <a:lvl1pPr algn="l" defTabSz="914400" rtl="0" eaLnBrk="1" latinLnBrk="0" hangingPunct="1">
              <a:lnSpc>
                <a:spcPct val="90000"/>
              </a:lnSpc>
              <a:spcBef>
                <a:spcPct val="0"/>
              </a:spcBef>
              <a:buNone/>
              <a:defRPr sz="6000" b="1" i="0" kern="1200">
                <a:solidFill>
                  <a:schemeClr val="bg1"/>
                </a:solidFill>
                <a:latin typeface="+mn-lt"/>
                <a:ea typeface="+mj-ea"/>
                <a:cs typeface="Arial" panose="020B0604020202020204" pitchFamily="34" charset="0"/>
              </a:defRPr>
            </a:lvl1pPr>
          </a:lstStyle>
          <a:p>
            <a:r>
              <a:rPr lang="en-US" dirty="0"/>
              <a:t>EIC Accelerator Physics – Part 1</a:t>
            </a:r>
            <a:br>
              <a:rPr lang="en-US" dirty="0"/>
            </a:br>
            <a:endParaRPr lang="en-US" dirty="0"/>
          </a:p>
        </p:txBody>
      </p:sp>
      <p:sp>
        <p:nvSpPr>
          <p:cNvPr id="12" name="Subtitle 2">
            <a:extLst>
              <a:ext uri="{FF2B5EF4-FFF2-40B4-BE49-F238E27FC236}">
                <a16:creationId xmlns:a16="http://schemas.microsoft.com/office/drawing/2014/main" id="{E2D1D87F-C448-B47A-D0CE-11D5135BD950}"/>
              </a:ext>
            </a:extLst>
          </p:cNvPr>
          <p:cNvSpPr txBox="1">
            <a:spLocks/>
          </p:cNvSpPr>
          <p:nvPr/>
        </p:nvSpPr>
        <p:spPr>
          <a:xfrm>
            <a:off x="1421463" y="4097214"/>
            <a:ext cx="6322645" cy="23064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t>Sergei Nagaitsev, BNL </a:t>
            </a:r>
          </a:p>
          <a:p>
            <a:endParaRPr lang="en-US" sz="2400" dirty="0"/>
          </a:p>
          <a:p>
            <a:endParaRPr lang="en-US" sz="2400" dirty="0"/>
          </a:p>
          <a:p>
            <a:r>
              <a:rPr lang="en-US" sz="2400" dirty="0"/>
              <a:t>CFNS School</a:t>
            </a:r>
          </a:p>
          <a:p>
            <a:r>
              <a:rPr lang="en-US" sz="2400" dirty="0"/>
              <a:t>6 June 2024</a:t>
            </a:r>
          </a:p>
        </p:txBody>
      </p:sp>
      <p:sp>
        <p:nvSpPr>
          <p:cNvPr id="13" name="TextBox 12">
            <a:extLst>
              <a:ext uri="{FF2B5EF4-FFF2-40B4-BE49-F238E27FC236}">
                <a16:creationId xmlns:a16="http://schemas.microsoft.com/office/drawing/2014/main" id="{9192E037-D62C-8FAD-D379-68169580F167}"/>
              </a:ext>
            </a:extLst>
          </p:cNvPr>
          <p:cNvSpPr txBox="1"/>
          <p:nvPr/>
        </p:nvSpPr>
        <p:spPr>
          <a:xfrm>
            <a:off x="7362183" y="5557031"/>
            <a:ext cx="1207386" cy="507831"/>
          </a:xfrm>
          <a:prstGeom prst="rect">
            <a:avLst/>
          </a:prstGeom>
          <a:noFill/>
        </p:spPr>
        <p:txBody>
          <a:bodyPr wrap="square" rtlCol="0">
            <a:spAutoFit/>
          </a:bodyPr>
          <a:lstStyle/>
          <a:p>
            <a:pPr algn="ctr"/>
            <a:r>
              <a:rPr lang="en-US" sz="2700">
                <a:solidFill>
                  <a:srgbClr val="008CF4"/>
                </a:solidFill>
                <a:latin typeface="Arial" panose="020B0604020202020204" pitchFamily="34" charset="0"/>
                <a:cs typeface="Arial" panose="020B0604020202020204" pitchFamily="34" charset="0"/>
              </a:rPr>
              <a:t>EIC:</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4"/>
          <p:cNvSpPr txBox="1">
            <a:spLocks noGrp="1"/>
          </p:cNvSpPr>
          <p:nvPr>
            <p:ph type="title"/>
          </p:nvPr>
        </p:nvSpPr>
        <p:spPr>
          <a:xfrm>
            <a:off x="461964" y="1"/>
            <a:ext cx="11499233" cy="814865"/>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30519D"/>
              </a:buClr>
              <a:buSzPts val="2700"/>
            </a:pPr>
            <a:r>
              <a:rPr lang="en" dirty="0"/>
              <a:t>The DOE CD0 Mission-Need 2019</a:t>
            </a:r>
            <a:endParaRPr dirty="0"/>
          </a:p>
        </p:txBody>
      </p:sp>
      <p:sp>
        <p:nvSpPr>
          <p:cNvPr id="129" name="Google Shape;129;p34"/>
          <p:cNvSpPr txBox="1">
            <a:spLocks noGrp="1"/>
          </p:cNvSpPr>
          <p:nvPr>
            <p:ph type="sldNum" idx="12"/>
          </p:nvPr>
        </p:nvSpPr>
        <p:spPr>
          <a:xfrm>
            <a:off x="0" y="0"/>
            <a:ext cx="0" cy="0"/>
          </a:xfrm>
          <a:prstGeom prst="rect">
            <a:avLst/>
          </a:prstGeom>
          <a:noFill/>
          <a:ln>
            <a:noFill/>
          </a:ln>
        </p:spPr>
        <p:txBody>
          <a:bodyPr spcFirstLastPara="1" wrap="square" lIns="91433" tIns="45700" rIns="91433"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F92C7-2ECB-45BC-8145-4DCF487226E2}" type="slidenum">
              <a:rPr lang="en-US" smtClean="0"/>
              <a:pPr/>
              <a:t>10</a:t>
            </a:fld>
            <a:endParaRPr dirty="0"/>
          </a:p>
        </p:txBody>
      </p:sp>
      <p:pic>
        <p:nvPicPr>
          <p:cNvPr id="130" name="Google Shape;130;p34"/>
          <p:cNvPicPr preferRelativeResize="0"/>
          <p:nvPr/>
        </p:nvPicPr>
        <p:blipFill rotWithShape="1">
          <a:blip r:embed="rId3">
            <a:alphaModFix/>
          </a:blip>
          <a:srcRect/>
          <a:stretch/>
        </p:blipFill>
        <p:spPr>
          <a:xfrm>
            <a:off x="657651" y="903657"/>
            <a:ext cx="10781412" cy="2926528"/>
          </a:xfrm>
          <a:prstGeom prst="rect">
            <a:avLst/>
          </a:prstGeom>
          <a:noFill/>
          <a:ln>
            <a:noFill/>
          </a:ln>
        </p:spPr>
      </p:pic>
      <p:pic>
        <p:nvPicPr>
          <p:cNvPr id="131" name="Google Shape;131;p34"/>
          <p:cNvPicPr preferRelativeResize="0"/>
          <p:nvPr/>
        </p:nvPicPr>
        <p:blipFill rotWithShape="1">
          <a:blip r:embed="rId4">
            <a:alphaModFix/>
          </a:blip>
          <a:srcRect/>
          <a:stretch/>
        </p:blipFill>
        <p:spPr>
          <a:xfrm>
            <a:off x="4319748" y="3830187"/>
            <a:ext cx="2742817" cy="727012"/>
          </a:xfrm>
          <a:prstGeom prst="rect">
            <a:avLst/>
          </a:prstGeom>
          <a:noFill/>
          <a:ln>
            <a:noFill/>
          </a:ln>
        </p:spPr>
      </p:pic>
      <p:pic>
        <p:nvPicPr>
          <p:cNvPr id="132" name="Google Shape;132;p34"/>
          <p:cNvPicPr preferRelativeResize="0"/>
          <p:nvPr/>
        </p:nvPicPr>
        <p:blipFill rotWithShape="1">
          <a:blip r:embed="rId5">
            <a:alphaModFix/>
          </a:blip>
          <a:srcRect/>
          <a:stretch/>
        </p:blipFill>
        <p:spPr>
          <a:xfrm>
            <a:off x="657663" y="4559682"/>
            <a:ext cx="2159403" cy="1476047"/>
          </a:xfrm>
          <a:prstGeom prst="rect">
            <a:avLst/>
          </a:prstGeom>
          <a:noFill/>
          <a:ln>
            <a:noFill/>
          </a:ln>
        </p:spPr>
      </p:pic>
      <p:pic>
        <p:nvPicPr>
          <p:cNvPr id="133" name="Google Shape;133;p34"/>
          <p:cNvPicPr preferRelativeResize="0"/>
          <p:nvPr/>
        </p:nvPicPr>
        <p:blipFill rotWithShape="1">
          <a:blip r:embed="rId6">
            <a:alphaModFix/>
          </a:blip>
          <a:srcRect/>
          <a:stretch/>
        </p:blipFill>
        <p:spPr>
          <a:xfrm>
            <a:off x="6095987" y="4478295"/>
            <a:ext cx="2296071" cy="1473416"/>
          </a:xfrm>
          <a:prstGeom prst="rect">
            <a:avLst/>
          </a:prstGeom>
          <a:noFill/>
          <a:ln>
            <a:noFill/>
          </a:ln>
        </p:spPr>
      </p:pic>
      <p:pic>
        <p:nvPicPr>
          <p:cNvPr id="134" name="Google Shape;134;p34"/>
          <p:cNvPicPr preferRelativeResize="0"/>
          <p:nvPr/>
        </p:nvPicPr>
        <p:blipFill rotWithShape="1">
          <a:blip r:embed="rId7">
            <a:alphaModFix/>
          </a:blip>
          <a:srcRect/>
          <a:stretch/>
        </p:blipFill>
        <p:spPr>
          <a:xfrm>
            <a:off x="9189404" y="4476980"/>
            <a:ext cx="2296072" cy="1476045"/>
          </a:xfrm>
          <a:prstGeom prst="rect">
            <a:avLst/>
          </a:prstGeom>
          <a:noFill/>
          <a:ln>
            <a:noFill/>
          </a:ln>
        </p:spPr>
      </p:pic>
      <p:pic>
        <p:nvPicPr>
          <p:cNvPr id="135" name="Google Shape;135;p34"/>
          <p:cNvPicPr preferRelativeResize="0"/>
          <p:nvPr/>
        </p:nvPicPr>
        <p:blipFill>
          <a:blip r:embed="rId8">
            <a:alphaModFix/>
          </a:blip>
          <a:stretch>
            <a:fillRect/>
          </a:stretch>
        </p:blipFill>
        <p:spPr>
          <a:xfrm>
            <a:off x="3344933" y="4557201"/>
            <a:ext cx="2159400" cy="1481007"/>
          </a:xfrm>
          <a:prstGeom prst="rect">
            <a:avLst/>
          </a:prstGeom>
          <a:noFill/>
          <a:ln>
            <a:noFill/>
          </a:ln>
        </p:spPr>
      </p:pic>
      <p:sp>
        <p:nvSpPr>
          <p:cNvPr id="2" name="Rectangle 1">
            <a:extLst>
              <a:ext uri="{FF2B5EF4-FFF2-40B4-BE49-F238E27FC236}">
                <a16:creationId xmlns:a16="http://schemas.microsoft.com/office/drawing/2014/main" id="{D5F84C32-DCF4-7C5A-BCC7-854C42E4BF54}"/>
              </a:ext>
            </a:extLst>
          </p:cNvPr>
          <p:cNvSpPr/>
          <p:nvPr/>
        </p:nvSpPr>
        <p:spPr>
          <a:xfrm>
            <a:off x="752936" y="2508531"/>
            <a:ext cx="10405981" cy="12184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9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241A3-E2F5-41E5-9817-FFA41C21C625}"/>
              </a:ext>
            </a:extLst>
          </p:cNvPr>
          <p:cNvSpPr>
            <a:spLocks noGrp="1"/>
          </p:cNvSpPr>
          <p:nvPr>
            <p:ph type="title"/>
          </p:nvPr>
        </p:nvSpPr>
        <p:spPr/>
        <p:txBody>
          <a:bodyPr/>
          <a:lstStyle/>
          <a:p>
            <a:r>
              <a:rPr lang="en-US" dirty="0"/>
              <a:t>EIC Project Critical Decisions and Plans</a:t>
            </a:r>
          </a:p>
        </p:txBody>
      </p:sp>
      <p:graphicFrame>
        <p:nvGraphicFramePr>
          <p:cNvPr id="5" name="Table 4">
            <a:extLst>
              <a:ext uri="{FF2B5EF4-FFF2-40B4-BE49-F238E27FC236}">
                <a16:creationId xmlns:a16="http://schemas.microsoft.com/office/drawing/2014/main" id="{9CF19F0E-75EB-4FCA-96DA-A93F5D9220B8}"/>
              </a:ext>
            </a:extLst>
          </p:cNvPr>
          <p:cNvGraphicFramePr>
            <a:graphicFrameLocks noGrp="1"/>
          </p:cNvGraphicFramePr>
          <p:nvPr/>
        </p:nvGraphicFramePr>
        <p:xfrm>
          <a:off x="1859545" y="891191"/>
          <a:ext cx="8472910" cy="2112264"/>
        </p:xfrm>
        <a:graphic>
          <a:graphicData uri="http://schemas.openxmlformats.org/drawingml/2006/table">
            <a:tbl>
              <a:tblPr firstRow="1" bandRow="1">
                <a:tableStyleId>{5C22544A-7EE6-4342-B048-85BDC9FD1C3A}</a:tableStyleId>
              </a:tblPr>
              <a:tblGrid>
                <a:gridCol w="6435765">
                  <a:extLst>
                    <a:ext uri="{9D8B030D-6E8A-4147-A177-3AD203B41FA5}">
                      <a16:colId xmlns:a16="http://schemas.microsoft.com/office/drawing/2014/main" val="2476933501"/>
                    </a:ext>
                  </a:extLst>
                </a:gridCol>
                <a:gridCol w="2037145">
                  <a:extLst>
                    <a:ext uri="{9D8B030D-6E8A-4147-A177-3AD203B41FA5}">
                      <a16:colId xmlns:a16="http://schemas.microsoft.com/office/drawing/2014/main" val="1548912746"/>
                    </a:ext>
                  </a:extLst>
                </a:gridCol>
              </a:tblGrid>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rPr>
                        <a:t>CD-0, Mission Need Approved</a:t>
                      </a:r>
                    </a:p>
                  </a:txBody>
                  <a:tcPr>
                    <a:noFill/>
                  </a:tcPr>
                </a:tc>
                <a:tc>
                  <a:txBody>
                    <a:bodyPr/>
                    <a:lstStyle/>
                    <a:p>
                      <a:pPr marL="0" indent="0" algn="r">
                        <a:tabLst/>
                      </a:pPr>
                      <a:r>
                        <a:rPr lang="en-US" sz="1800" b="0" dirty="0">
                          <a:solidFill>
                            <a:schemeClr val="tx1"/>
                          </a:solidFill>
                          <a:latin typeface="+mn-lt"/>
                        </a:rPr>
                        <a:t>December 2019 </a:t>
                      </a:r>
                    </a:p>
                  </a:txBody>
                  <a:tcPr>
                    <a:noFill/>
                  </a:tcPr>
                </a:tc>
                <a:extLst>
                  <a:ext uri="{0D108BD9-81ED-4DB2-BD59-A6C34878D82A}">
                    <a16:rowId xmlns:a16="http://schemas.microsoft.com/office/drawing/2014/main" val="592143428"/>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n-lt"/>
                        </a:rPr>
                        <a:t>DOE Site Selection Announced</a:t>
                      </a:r>
                    </a:p>
                  </a:txBody>
                  <a:tcPr>
                    <a:noFill/>
                  </a:tcPr>
                </a:tc>
                <a:tc>
                  <a:txBody>
                    <a:bodyPr/>
                    <a:lstStyle/>
                    <a:p>
                      <a:pPr algn="r"/>
                      <a:r>
                        <a:rPr lang="en-US" sz="1800" b="0" i="0" dirty="0">
                          <a:latin typeface="+mn-lt"/>
                        </a:rPr>
                        <a:t>January 2020</a:t>
                      </a:r>
                    </a:p>
                  </a:txBody>
                  <a:tcPr>
                    <a:noFill/>
                  </a:tcPr>
                </a:tc>
                <a:extLst>
                  <a:ext uri="{0D108BD9-81ED-4DB2-BD59-A6C34878D82A}">
                    <a16:rowId xmlns:a16="http://schemas.microsoft.com/office/drawing/2014/main" val="1071193962"/>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n-lt"/>
                        </a:rPr>
                        <a:t>CD-1, Alternative Selection and Cost Range Approved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dirty="0">
                          <a:latin typeface="+mn-lt"/>
                        </a:rPr>
                        <a:t>June 2021 </a:t>
                      </a:r>
                    </a:p>
                  </a:txBody>
                  <a:tcPr>
                    <a:noFill/>
                  </a:tcPr>
                </a:tc>
                <a:extLst>
                  <a:ext uri="{0D108BD9-81ED-4DB2-BD59-A6C34878D82A}">
                    <a16:rowId xmlns:a16="http://schemas.microsoft.com/office/drawing/2014/main" val="160221293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CD-3A, Long-Lead Procurement Approved</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March 2024</a:t>
                      </a:r>
                      <a:endParaRPr kumimoji="0" lang="en-US" sz="1800" b="1" i="0" u="none" strike="noStrike" kern="1200" cap="none" spc="0" normalizeH="0" baseline="0" noProof="0" dirty="0">
                        <a:ln>
                          <a:noFill/>
                        </a:ln>
                        <a:solidFill>
                          <a:prstClr val="black"/>
                        </a:solidFill>
                        <a:effectLst/>
                        <a:uLnTx/>
                        <a:uFillTx/>
                        <a:latin typeface="+mn-lt"/>
                        <a:cs typeface="Arial" charset="0"/>
                      </a:endParaRPr>
                    </a:p>
                  </a:txBody>
                  <a:tcPr>
                    <a:noFill/>
                  </a:tcPr>
                </a:tc>
                <a:extLst>
                  <a:ext uri="{0D108BD9-81ED-4DB2-BD59-A6C34878D82A}">
                    <a16:rowId xmlns:a16="http://schemas.microsoft.com/office/drawing/2014/main" val="1302889476"/>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CD-3B, Long-Lead Procurement Planned Approval</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dirty="0">
                          <a:ln>
                            <a:noFill/>
                          </a:ln>
                          <a:solidFill>
                            <a:prstClr val="black"/>
                          </a:solidFill>
                          <a:effectLst/>
                          <a:uLnTx/>
                          <a:uFillTx/>
                          <a:latin typeface="+mn-lt"/>
                          <a:cs typeface="Arial" charset="0"/>
                        </a:rPr>
                        <a:t>March 2025</a:t>
                      </a:r>
                    </a:p>
                  </a:txBody>
                  <a:tcPr>
                    <a:noFill/>
                  </a:tcPr>
                </a:tc>
                <a:extLst>
                  <a:ext uri="{0D108BD9-81ED-4DB2-BD59-A6C34878D82A}">
                    <a16:rowId xmlns:a16="http://schemas.microsoft.com/office/drawing/2014/main" val="427542158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CD-2/3, Performance Baseline/Construction Start Plan</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dirty="0">
                          <a:ln>
                            <a:noFill/>
                          </a:ln>
                          <a:solidFill>
                            <a:prstClr val="black"/>
                          </a:solidFill>
                          <a:effectLst/>
                          <a:uLnTx/>
                          <a:uFillTx/>
                          <a:latin typeface="+mn-lt"/>
                          <a:cs typeface="Arial" charset="0"/>
                        </a:rPr>
                        <a:t>End 2025</a:t>
                      </a:r>
                    </a:p>
                  </a:txBody>
                  <a:tcPr>
                    <a:noFill/>
                  </a:tcPr>
                </a:tc>
                <a:extLst>
                  <a:ext uri="{0D108BD9-81ED-4DB2-BD59-A6C34878D82A}">
                    <a16:rowId xmlns:a16="http://schemas.microsoft.com/office/drawing/2014/main" val="3989625869"/>
                  </a:ext>
                </a:extLst>
              </a:tr>
            </a:tbl>
          </a:graphicData>
        </a:graphic>
      </p:graphicFrame>
      <p:pic>
        <p:nvPicPr>
          <p:cNvPr id="6" name="Picture 5">
            <a:extLst>
              <a:ext uri="{FF2B5EF4-FFF2-40B4-BE49-F238E27FC236}">
                <a16:creationId xmlns:a16="http://schemas.microsoft.com/office/drawing/2014/main" id="{2C2CBF3C-25A8-4340-BB37-384569C2AC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9545" y="3003455"/>
            <a:ext cx="8363665" cy="2756434"/>
          </a:xfrm>
          <a:prstGeom prst="rect">
            <a:avLst/>
          </a:prstGeom>
        </p:spPr>
      </p:pic>
      <p:sp>
        <p:nvSpPr>
          <p:cNvPr id="7" name="TextBox 6">
            <a:extLst>
              <a:ext uri="{FF2B5EF4-FFF2-40B4-BE49-F238E27FC236}">
                <a16:creationId xmlns:a16="http://schemas.microsoft.com/office/drawing/2014/main" id="{2B812BD5-9972-4214-922A-0ADC7AAADEE3}"/>
              </a:ext>
            </a:extLst>
          </p:cNvPr>
          <p:cNvSpPr txBox="1"/>
          <p:nvPr/>
        </p:nvSpPr>
        <p:spPr>
          <a:xfrm>
            <a:off x="2026072" y="5551310"/>
            <a:ext cx="8030609" cy="830997"/>
          </a:xfrm>
          <a:prstGeom prst="rect">
            <a:avLst/>
          </a:prstGeom>
          <a:solidFill>
            <a:schemeClr val="tx2">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lvl="0" algn="ctr">
              <a:defRPr b="1">
                <a:solidFill>
                  <a:schemeClr val="bg1"/>
                </a:solidFill>
              </a:defRPr>
            </a:lvl1pPr>
          </a:lstStyle>
          <a:p>
            <a:endParaRPr lang="en-US" sz="1600" dirty="0"/>
          </a:p>
          <a:p>
            <a:r>
              <a:rPr lang="en-US" sz="1600" dirty="0"/>
              <a:t>DOE  Independent Project Review for CD-3B and Project Status on Jan 7-9, 2025.</a:t>
            </a:r>
          </a:p>
          <a:p>
            <a:r>
              <a:rPr lang="en-US" sz="1600" dirty="0"/>
              <a:t> </a:t>
            </a:r>
          </a:p>
        </p:txBody>
      </p:sp>
    </p:spTree>
    <p:extLst>
      <p:ext uri="{BB962C8B-B14F-4D97-AF65-F5344CB8AC3E}">
        <p14:creationId xmlns:p14="http://schemas.microsoft.com/office/powerpoint/2010/main" val="240380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42C2-2106-FF40-8F33-55ABA5D80D02}"/>
              </a:ext>
            </a:extLst>
          </p:cNvPr>
          <p:cNvSpPr>
            <a:spLocks noGrp="1"/>
          </p:cNvSpPr>
          <p:nvPr>
            <p:ph type="title"/>
          </p:nvPr>
        </p:nvSpPr>
        <p:spPr>
          <a:xfrm>
            <a:off x="312420" y="-18832"/>
            <a:ext cx="11049000" cy="1325563"/>
          </a:xfrm>
        </p:spPr>
        <p:txBody>
          <a:bodyPr/>
          <a:lstStyle/>
          <a:p>
            <a:r>
              <a:rPr lang="en-US" dirty="0"/>
              <a:t>EIC Requirements</a:t>
            </a:r>
          </a:p>
        </p:txBody>
      </p:sp>
      <p:sp>
        <p:nvSpPr>
          <p:cNvPr id="3" name="Content Placeholder 2">
            <a:extLst>
              <a:ext uri="{FF2B5EF4-FFF2-40B4-BE49-F238E27FC236}">
                <a16:creationId xmlns:a16="http://schemas.microsoft.com/office/drawing/2014/main" id="{E6091D71-17FC-F343-A0B4-F3B2AD4B53D7}"/>
              </a:ext>
            </a:extLst>
          </p:cNvPr>
          <p:cNvSpPr>
            <a:spLocks noGrp="1"/>
          </p:cNvSpPr>
          <p:nvPr>
            <p:ph idx="1"/>
          </p:nvPr>
        </p:nvSpPr>
        <p:spPr>
          <a:xfrm>
            <a:off x="312420" y="1298222"/>
            <a:ext cx="6841415" cy="5113336"/>
          </a:xfrm>
        </p:spPr>
        <p:txBody>
          <a:bodyPr>
            <a:normAutofit/>
          </a:bodyPr>
          <a:lstStyle/>
          <a:p>
            <a:r>
              <a:rPr lang="en-US" sz="2400" b="1" dirty="0"/>
              <a:t>EIC design goals</a:t>
            </a:r>
          </a:p>
          <a:p>
            <a:pPr lvl="1">
              <a:buFont typeface="Courier New" panose="02070309020205020404" pitchFamily="49" charset="0"/>
              <a:buChar char="o"/>
            </a:pPr>
            <a:r>
              <a:rPr lang="en-US" sz="2000" dirty="0"/>
              <a:t>High luminosity: </a:t>
            </a:r>
            <a:r>
              <a:rPr lang="en-US" sz="2000" b="1" dirty="0"/>
              <a:t>L = (0.1-1)∙10</a:t>
            </a:r>
            <a:r>
              <a:rPr lang="en-US" sz="2000" b="1" baseline="30000" dirty="0"/>
              <a:t>34 </a:t>
            </a:r>
            <a:r>
              <a:rPr lang="en-US" sz="2000" b="1" dirty="0"/>
              <a:t>cm</a:t>
            </a:r>
            <a:r>
              <a:rPr lang="en-US" sz="2000" b="1" baseline="30000" dirty="0"/>
              <a:t>-2 </a:t>
            </a:r>
            <a:r>
              <a:rPr lang="en-US" sz="2000" b="1" dirty="0"/>
              <a:t>s</a:t>
            </a:r>
            <a:r>
              <a:rPr lang="en-US" sz="2000" b="1" baseline="30000" dirty="0"/>
              <a:t>-1</a:t>
            </a:r>
          </a:p>
          <a:p>
            <a:pPr lvl="2">
              <a:buFont typeface="Courier New" panose="02070309020205020404" pitchFamily="49" charset="0"/>
              <a:buChar char="o"/>
            </a:pPr>
            <a:r>
              <a:rPr lang="en-US" sz="1800" dirty="0">
                <a:sym typeface="Wingdings" panose="05000000000000000000" pitchFamily="2" charset="2"/>
              </a:rPr>
              <a:t></a:t>
            </a:r>
            <a:r>
              <a:rPr lang="en-US" sz="1800" dirty="0"/>
              <a:t> 10-100 fb</a:t>
            </a:r>
            <a:r>
              <a:rPr lang="en-US" sz="1800" baseline="30000" dirty="0"/>
              <a:t>-1</a:t>
            </a:r>
          </a:p>
          <a:p>
            <a:pPr lvl="1">
              <a:lnSpc>
                <a:spcPct val="100000"/>
              </a:lnSpc>
              <a:buFont typeface="Courier New" panose="02070309020205020404" pitchFamily="49" charset="0"/>
              <a:buChar char="o"/>
            </a:pPr>
            <a:r>
              <a:rPr lang="en-US" sz="2000" dirty="0"/>
              <a:t>Collisions of highly </a:t>
            </a:r>
            <a:r>
              <a:rPr lang="en-US" sz="2000" b="1" dirty="0"/>
              <a:t>polarized (&gt;70%)</a:t>
            </a:r>
            <a:r>
              <a:rPr lang="en-US" sz="2000" dirty="0"/>
              <a:t> e and p </a:t>
            </a:r>
            <a:r>
              <a:rPr lang="en-US" sz="1600" dirty="0"/>
              <a:t>(and light ion)</a:t>
            </a:r>
            <a:r>
              <a:rPr lang="en-US" sz="2000" dirty="0"/>
              <a:t> beams</a:t>
            </a:r>
          </a:p>
          <a:p>
            <a:pPr lvl="2">
              <a:lnSpc>
                <a:spcPct val="100000"/>
              </a:lnSpc>
              <a:buFont typeface="Courier New" panose="02070309020205020404" pitchFamily="49" charset="0"/>
              <a:buChar char="o"/>
            </a:pPr>
            <a:r>
              <a:rPr lang="en-US" sz="1800" dirty="0"/>
              <a:t>with flexible bunch by bunch spin patterns</a:t>
            </a:r>
          </a:p>
          <a:p>
            <a:pPr lvl="1">
              <a:lnSpc>
                <a:spcPct val="100000"/>
              </a:lnSpc>
              <a:buFont typeface="Courier New" panose="02070309020205020404" pitchFamily="49" charset="0"/>
              <a:buChar char="o"/>
            </a:pPr>
            <a:r>
              <a:rPr lang="en-US" sz="2000" dirty="0"/>
              <a:t>Large range of CM energies:</a:t>
            </a:r>
          </a:p>
          <a:p>
            <a:pPr lvl="2">
              <a:lnSpc>
                <a:spcPct val="100000"/>
              </a:lnSpc>
              <a:buFont typeface="Courier New" panose="02070309020205020404" pitchFamily="49" charset="0"/>
              <a:buChar char="o"/>
            </a:pPr>
            <a:r>
              <a:rPr lang="en-US" sz="1800" b="1" dirty="0"/>
              <a:t>E</a:t>
            </a:r>
            <a:r>
              <a:rPr lang="en-US" sz="1800" b="1" baseline="-25000" dirty="0"/>
              <a:t>cm</a:t>
            </a:r>
            <a:r>
              <a:rPr lang="en-US" sz="1800" b="1" dirty="0"/>
              <a:t> = 20-140 GeV</a:t>
            </a:r>
          </a:p>
          <a:p>
            <a:pPr lvl="1">
              <a:lnSpc>
                <a:spcPct val="100000"/>
              </a:lnSpc>
              <a:buFont typeface="Courier New" panose="02070309020205020404" pitchFamily="49" charset="0"/>
              <a:buChar char="o"/>
            </a:pPr>
            <a:r>
              <a:rPr lang="en-US" sz="2000" dirty="0"/>
              <a:t>Large range of ion species:</a:t>
            </a:r>
          </a:p>
          <a:p>
            <a:pPr lvl="2">
              <a:lnSpc>
                <a:spcPct val="100000"/>
              </a:lnSpc>
              <a:buFont typeface="Courier New" panose="02070309020205020404" pitchFamily="49" charset="0"/>
              <a:buChar char="o"/>
            </a:pPr>
            <a:r>
              <a:rPr lang="en-US" sz="1800" dirty="0"/>
              <a:t>Protons – Uranium</a:t>
            </a:r>
          </a:p>
          <a:p>
            <a:pPr lvl="1">
              <a:lnSpc>
                <a:spcPct val="100000"/>
              </a:lnSpc>
              <a:buFont typeface="Courier New" panose="02070309020205020404" pitchFamily="49" charset="0"/>
              <a:buChar char="o"/>
            </a:pPr>
            <a:r>
              <a:rPr lang="en-US" sz="2000" dirty="0"/>
              <a:t>Ensure accommodation of a second IR</a:t>
            </a:r>
            <a:endParaRPr lang="en-US" sz="1600" dirty="0"/>
          </a:p>
          <a:p>
            <a:pPr lvl="1">
              <a:lnSpc>
                <a:spcPct val="100000"/>
              </a:lnSpc>
              <a:buFont typeface="Courier New" panose="02070309020205020404" pitchFamily="49" charset="0"/>
              <a:buChar char="o"/>
            </a:pPr>
            <a:r>
              <a:rPr lang="en-US" sz="2000" dirty="0"/>
              <a:t>Large detector acceptances; good background</a:t>
            </a:r>
          </a:p>
          <a:p>
            <a:pPr lvl="2">
              <a:lnSpc>
                <a:spcPct val="100000"/>
              </a:lnSpc>
              <a:buFont typeface="Courier New" panose="02070309020205020404" pitchFamily="49" charset="0"/>
              <a:buChar char="o"/>
            </a:pPr>
            <a:r>
              <a:rPr lang="en-US" sz="1800" dirty="0"/>
              <a:t>Hadron particle loss</a:t>
            </a:r>
          </a:p>
          <a:p>
            <a:pPr lvl="2">
              <a:lnSpc>
                <a:spcPct val="100000"/>
              </a:lnSpc>
              <a:buFont typeface="Courier New" panose="02070309020205020404" pitchFamily="49" charset="0"/>
              <a:buChar char="o"/>
            </a:pPr>
            <a:r>
              <a:rPr lang="en-US" sz="1800" dirty="0"/>
              <a:t>IR synchrotron radiation backgrounds</a:t>
            </a:r>
          </a:p>
        </p:txBody>
      </p:sp>
      <p:sp>
        <p:nvSpPr>
          <p:cNvPr id="4" name="Slide Number Placeholder 3">
            <a:extLst>
              <a:ext uri="{FF2B5EF4-FFF2-40B4-BE49-F238E27FC236}">
                <a16:creationId xmlns:a16="http://schemas.microsoft.com/office/drawing/2014/main" id="{17B32911-52C0-0143-A564-97C6E98D62CE}"/>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12</a:t>
            </a:fld>
            <a:endParaRPr lang="en-US" dirty="0"/>
          </a:p>
        </p:txBody>
      </p:sp>
      <p:pic>
        <p:nvPicPr>
          <p:cNvPr id="5" name="Picture 4">
            <a:extLst>
              <a:ext uri="{FF2B5EF4-FFF2-40B4-BE49-F238E27FC236}">
                <a16:creationId xmlns:a16="http://schemas.microsoft.com/office/drawing/2014/main" id="{F7F2EE33-BB96-1A47-A5A0-5180D32837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62079" y="3557474"/>
            <a:ext cx="2540317" cy="254835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0DBDEDF-B354-5E4B-BFAC-B1A56EC8AC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44872" y="2056762"/>
            <a:ext cx="2440624" cy="2720287"/>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D474412-94E0-5845-A147-0DA25CD7B7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3835" y="263154"/>
            <a:ext cx="2440623" cy="3013183"/>
          </a:xfrm>
          <a:prstGeom prst="rect">
            <a:avLst/>
          </a:prstGeom>
          <a:ln>
            <a:solidFill>
              <a:schemeClr val="tx1"/>
            </a:solidFill>
          </a:ln>
          <a:effectLst>
            <a:outerShdw blurRad="50800" dist="38100" dir="2700000" algn="tl" rotWithShape="0">
              <a:prstClr val="black">
                <a:alpha val="40000"/>
              </a:prstClr>
            </a:outerShdw>
          </a:effectLst>
        </p:spPr>
      </p:pic>
      <p:sp>
        <p:nvSpPr>
          <p:cNvPr id="8" name="Bent-Up Arrow 7">
            <a:extLst>
              <a:ext uri="{FF2B5EF4-FFF2-40B4-BE49-F238E27FC236}">
                <a16:creationId xmlns:a16="http://schemas.microsoft.com/office/drawing/2014/main" id="{6D0A6804-C949-5640-BEEA-A40F68ED6354}"/>
              </a:ext>
            </a:extLst>
          </p:cNvPr>
          <p:cNvSpPr/>
          <p:nvPr/>
        </p:nvSpPr>
        <p:spPr>
          <a:xfrm rot="16200000">
            <a:off x="10995379" y="2777066"/>
            <a:ext cx="530578" cy="5444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Up Arrow 8">
            <a:extLst>
              <a:ext uri="{FF2B5EF4-FFF2-40B4-BE49-F238E27FC236}">
                <a16:creationId xmlns:a16="http://schemas.microsoft.com/office/drawing/2014/main" id="{E531FE9B-14AE-BF41-9460-28A349303AC1}"/>
              </a:ext>
            </a:extLst>
          </p:cNvPr>
          <p:cNvSpPr/>
          <p:nvPr/>
        </p:nvSpPr>
        <p:spPr>
          <a:xfrm rot="16200000">
            <a:off x="9804401" y="1255775"/>
            <a:ext cx="530578" cy="5444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939730-6666-FB4A-9767-7E188CA27071}"/>
              </a:ext>
            </a:extLst>
          </p:cNvPr>
          <p:cNvSpPr txBox="1"/>
          <p:nvPr/>
        </p:nvSpPr>
        <p:spPr>
          <a:xfrm>
            <a:off x="3598838" y="3731788"/>
            <a:ext cx="767582" cy="369332"/>
          </a:xfrm>
          <a:prstGeom prst="rect">
            <a:avLst/>
          </a:prstGeom>
          <a:solidFill>
            <a:srgbClr val="FF0000"/>
          </a:solidFill>
        </p:spPr>
        <p:txBody>
          <a:bodyPr wrap="none" rtlCol="0">
            <a:spAutoFit/>
          </a:bodyPr>
          <a:lstStyle/>
          <a:p>
            <a:r>
              <a:rPr lang="en-US">
                <a:solidFill>
                  <a:schemeClr val="bg1"/>
                </a:solidFill>
              </a:rPr>
              <a:t>“Low”</a:t>
            </a:r>
          </a:p>
        </p:txBody>
      </p:sp>
      <p:sp>
        <p:nvSpPr>
          <p:cNvPr id="11" name="TextBox 10">
            <a:extLst>
              <a:ext uri="{FF2B5EF4-FFF2-40B4-BE49-F238E27FC236}">
                <a16:creationId xmlns:a16="http://schemas.microsoft.com/office/drawing/2014/main" id="{42D65D99-DEE8-A745-8BA7-387BDEF70390}"/>
              </a:ext>
            </a:extLst>
          </p:cNvPr>
          <p:cNvSpPr txBox="1"/>
          <p:nvPr/>
        </p:nvSpPr>
        <p:spPr>
          <a:xfrm>
            <a:off x="3141534" y="2056762"/>
            <a:ext cx="805029" cy="369332"/>
          </a:xfrm>
          <a:prstGeom prst="rect">
            <a:avLst/>
          </a:prstGeom>
          <a:solidFill>
            <a:srgbClr val="FF0000"/>
          </a:solidFill>
        </p:spPr>
        <p:txBody>
          <a:bodyPr wrap="none" rtlCol="0">
            <a:spAutoFit/>
          </a:bodyPr>
          <a:lstStyle/>
          <a:p>
            <a:r>
              <a:rPr lang="en-US">
                <a:solidFill>
                  <a:schemeClr val="bg1"/>
                </a:solidFill>
              </a:rPr>
              <a:t>“High”</a:t>
            </a:r>
          </a:p>
        </p:txBody>
      </p:sp>
      <p:sp>
        <p:nvSpPr>
          <p:cNvPr id="12" name="TextBox 11">
            <a:extLst>
              <a:ext uri="{FF2B5EF4-FFF2-40B4-BE49-F238E27FC236}">
                <a16:creationId xmlns:a16="http://schemas.microsoft.com/office/drawing/2014/main" id="{10981380-C566-BD4A-BAF5-F97FD64A33AB}"/>
              </a:ext>
            </a:extLst>
          </p:cNvPr>
          <p:cNvSpPr txBox="1"/>
          <p:nvPr/>
        </p:nvSpPr>
        <p:spPr>
          <a:xfrm>
            <a:off x="5259428" y="3557474"/>
            <a:ext cx="1633782" cy="830997"/>
          </a:xfrm>
          <a:prstGeom prst="rect">
            <a:avLst/>
          </a:prstGeom>
          <a:solidFill>
            <a:srgbClr val="FF0000"/>
          </a:solidFill>
        </p:spPr>
        <p:txBody>
          <a:bodyPr wrap="none" rtlCol="0">
            <a:spAutoFit/>
          </a:bodyPr>
          <a:lstStyle/>
          <a:p>
            <a:pPr algn="ctr"/>
            <a:r>
              <a:rPr lang="en-US" sz="2400" b="1">
                <a:solidFill>
                  <a:schemeClr val="bg1"/>
                </a:solidFill>
              </a:rPr>
              <a:t>uniquely</a:t>
            </a:r>
          </a:p>
          <a:p>
            <a:pPr algn="ctr"/>
            <a:r>
              <a:rPr lang="en-US" sz="2400" b="1">
                <a:solidFill>
                  <a:schemeClr val="bg1"/>
                </a:solidFill>
              </a:rPr>
              <a:t>challenging</a:t>
            </a:r>
          </a:p>
        </p:txBody>
      </p:sp>
      <p:cxnSp>
        <p:nvCxnSpPr>
          <p:cNvPr id="13" name="Straight Arrow Connector 12">
            <a:extLst>
              <a:ext uri="{FF2B5EF4-FFF2-40B4-BE49-F238E27FC236}">
                <a16:creationId xmlns:a16="http://schemas.microsoft.com/office/drawing/2014/main" id="{0D2F838A-6CBC-8E4B-82B5-85564C93EB93}"/>
              </a:ext>
            </a:extLst>
          </p:cNvPr>
          <p:cNvCxnSpPr>
            <a:cxnSpLocks/>
          </p:cNvCxnSpPr>
          <p:nvPr/>
        </p:nvCxnSpPr>
        <p:spPr>
          <a:xfrm>
            <a:off x="4018696" y="2254793"/>
            <a:ext cx="1668671" cy="126271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4F0F4F-2ABE-964D-B021-DE228F51AD60}"/>
              </a:ext>
            </a:extLst>
          </p:cNvPr>
          <p:cNvSpPr txBox="1"/>
          <p:nvPr/>
        </p:nvSpPr>
        <p:spPr>
          <a:xfrm>
            <a:off x="3598838" y="4431793"/>
            <a:ext cx="878959" cy="369332"/>
          </a:xfrm>
          <a:prstGeom prst="rect">
            <a:avLst/>
          </a:prstGeom>
          <a:solidFill>
            <a:srgbClr val="FF0000"/>
          </a:solidFill>
        </p:spPr>
        <p:txBody>
          <a:bodyPr wrap="none" rtlCol="0">
            <a:spAutoFit/>
          </a:bodyPr>
          <a:lstStyle/>
          <a:p>
            <a:r>
              <a:rPr lang="en-US">
                <a:solidFill>
                  <a:schemeClr val="bg1"/>
                </a:solidFill>
              </a:rPr>
              <a:t>Diverse</a:t>
            </a:r>
          </a:p>
        </p:txBody>
      </p:sp>
      <p:sp>
        <p:nvSpPr>
          <p:cNvPr id="15" name="TextBox 14">
            <a:extLst>
              <a:ext uri="{FF2B5EF4-FFF2-40B4-BE49-F238E27FC236}">
                <a16:creationId xmlns:a16="http://schemas.microsoft.com/office/drawing/2014/main" id="{1C74B1CB-88EC-AC48-8C82-83CD0AF2356B}"/>
              </a:ext>
            </a:extLst>
          </p:cNvPr>
          <p:cNvSpPr txBox="1"/>
          <p:nvPr/>
        </p:nvSpPr>
        <p:spPr>
          <a:xfrm>
            <a:off x="2873484" y="2708401"/>
            <a:ext cx="865943" cy="369332"/>
          </a:xfrm>
          <a:prstGeom prst="rect">
            <a:avLst/>
          </a:prstGeom>
          <a:solidFill>
            <a:srgbClr val="FF0000"/>
          </a:solidFill>
        </p:spPr>
        <p:txBody>
          <a:bodyPr wrap="none" rtlCol="0">
            <a:spAutoFit/>
          </a:bodyPr>
          <a:lstStyle/>
          <a:p>
            <a:r>
              <a:rPr lang="en-US">
                <a:solidFill>
                  <a:schemeClr val="bg1"/>
                </a:solidFill>
              </a:rPr>
              <a:t>Unique</a:t>
            </a:r>
          </a:p>
        </p:txBody>
      </p:sp>
      <p:cxnSp>
        <p:nvCxnSpPr>
          <p:cNvPr id="16" name="Straight Arrow Connector 15">
            <a:extLst>
              <a:ext uri="{FF2B5EF4-FFF2-40B4-BE49-F238E27FC236}">
                <a16:creationId xmlns:a16="http://schemas.microsoft.com/office/drawing/2014/main" id="{6309D441-311D-C74F-B3A4-4A6B75CD9F88}"/>
              </a:ext>
            </a:extLst>
          </p:cNvPr>
          <p:cNvCxnSpPr>
            <a:cxnSpLocks/>
          </p:cNvCxnSpPr>
          <p:nvPr/>
        </p:nvCxnSpPr>
        <p:spPr>
          <a:xfrm>
            <a:off x="3732502" y="2877223"/>
            <a:ext cx="1526926" cy="77728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9399AB-F190-CA40-ADDA-B07D59A2EF0F}"/>
              </a:ext>
            </a:extLst>
          </p:cNvPr>
          <p:cNvCxnSpPr>
            <a:cxnSpLocks/>
            <a:endCxn id="12" idx="1"/>
          </p:cNvCxnSpPr>
          <p:nvPr/>
        </p:nvCxnSpPr>
        <p:spPr>
          <a:xfrm>
            <a:off x="4444018" y="3917918"/>
            <a:ext cx="815410" cy="5505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092B6C5-FE00-704A-AF04-4E55A12C5D8B}"/>
              </a:ext>
            </a:extLst>
          </p:cNvPr>
          <p:cNvCxnSpPr>
            <a:cxnSpLocks/>
          </p:cNvCxnSpPr>
          <p:nvPr/>
        </p:nvCxnSpPr>
        <p:spPr>
          <a:xfrm flipV="1">
            <a:off x="4542804" y="4276938"/>
            <a:ext cx="716624" cy="34741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46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468A-4708-6843-A591-DD1BC967861C}"/>
              </a:ext>
            </a:extLst>
          </p:cNvPr>
          <p:cNvSpPr>
            <a:spLocks noGrp="1"/>
          </p:cNvSpPr>
          <p:nvPr>
            <p:ph type="title"/>
          </p:nvPr>
        </p:nvSpPr>
        <p:spPr>
          <a:xfrm>
            <a:off x="830580" y="50055"/>
            <a:ext cx="11049000" cy="1325563"/>
          </a:xfrm>
        </p:spPr>
        <p:txBody>
          <a:bodyPr/>
          <a:lstStyle/>
          <a:p>
            <a:r>
              <a:rPr lang="en-US" dirty="0"/>
              <a:t>EIC Accelerator Design Overview</a:t>
            </a:r>
          </a:p>
        </p:txBody>
      </p:sp>
      <p:sp>
        <p:nvSpPr>
          <p:cNvPr id="3" name="Content Placeholder 2">
            <a:extLst>
              <a:ext uri="{FF2B5EF4-FFF2-40B4-BE49-F238E27FC236}">
                <a16:creationId xmlns:a16="http://schemas.microsoft.com/office/drawing/2014/main" id="{2A24E190-5479-894D-87BC-1AFC0C58B2E3}"/>
              </a:ext>
            </a:extLst>
          </p:cNvPr>
          <p:cNvSpPr>
            <a:spLocks noGrp="1"/>
          </p:cNvSpPr>
          <p:nvPr>
            <p:ph idx="1"/>
          </p:nvPr>
        </p:nvSpPr>
        <p:spPr>
          <a:xfrm>
            <a:off x="312420" y="1128890"/>
            <a:ext cx="6637020" cy="5185849"/>
          </a:xfrm>
        </p:spPr>
        <p:txBody>
          <a:bodyPr>
            <a:normAutofit fontScale="62500" lnSpcReduction="20000"/>
          </a:bodyPr>
          <a:lstStyle/>
          <a:p>
            <a:pPr>
              <a:lnSpc>
                <a:spcPct val="120000"/>
              </a:lnSpc>
            </a:pPr>
            <a:r>
              <a:rPr lang="en-US" sz="2900" b="1" dirty="0"/>
              <a:t>Hadron storage ring (HSR): 40-275 GeV</a:t>
            </a:r>
            <a:r>
              <a:rPr lang="en-US" sz="2900" dirty="0">
                <a:solidFill>
                  <a:schemeClr val="accent6"/>
                </a:solidFill>
              </a:rPr>
              <a:t> (</a:t>
            </a:r>
            <a:r>
              <a:rPr lang="en-US" sz="2900" b="1" dirty="0">
                <a:solidFill>
                  <a:schemeClr val="accent6"/>
                </a:solidFill>
              </a:rPr>
              <a:t>existing</a:t>
            </a:r>
            <a:r>
              <a:rPr lang="en-US" sz="2900" dirty="0">
                <a:solidFill>
                  <a:schemeClr val="accent6"/>
                </a:solidFill>
              </a:rPr>
              <a:t>)</a:t>
            </a:r>
            <a:r>
              <a:rPr lang="en-US" sz="2900" dirty="0"/>
              <a:t> </a:t>
            </a:r>
          </a:p>
          <a:p>
            <a:pPr lvl="1">
              <a:lnSpc>
                <a:spcPct val="120000"/>
              </a:lnSpc>
              <a:buFont typeface="Courier New" panose="02070309020205020404" pitchFamily="49" charset="0"/>
              <a:buChar char="o"/>
            </a:pPr>
            <a:r>
              <a:rPr lang="en-US" dirty="0"/>
              <a:t>up to 1160 bunches, 1A avg beam current </a:t>
            </a:r>
            <a:r>
              <a:rPr lang="en-US" dirty="0">
                <a:solidFill>
                  <a:srgbClr val="FF0000"/>
                </a:solidFill>
              </a:rPr>
              <a:t>(3x RHIC, polarized)</a:t>
            </a:r>
          </a:p>
          <a:p>
            <a:pPr lvl="1">
              <a:lnSpc>
                <a:spcPct val="120000"/>
              </a:lnSpc>
              <a:buFont typeface="Courier New" panose="02070309020205020404" pitchFamily="49" charset="0"/>
              <a:buChar char="o"/>
            </a:pPr>
            <a:r>
              <a:rPr lang="en-US" dirty="0"/>
              <a:t>bright vertical beam emittance (1.5 nm); </a:t>
            </a:r>
            <a:r>
              <a:rPr lang="en-US" dirty="0">
                <a:solidFill>
                  <a:srgbClr val="FF0000"/>
                </a:solidFill>
              </a:rPr>
              <a:t>new</a:t>
            </a:r>
            <a:r>
              <a:rPr lang="en-US" dirty="0"/>
              <a:t> vac sleeves</a:t>
            </a:r>
          </a:p>
          <a:p>
            <a:pPr lvl="1">
              <a:lnSpc>
                <a:spcPct val="120000"/>
              </a:lnSpc>
              <a:buFont typeface="Courier New" panose="02070309020205020404" pitchFamily="49" charset="0"/>
              <a:buChar char="o"/>
            </a:pPr>
            <a:r>
              <a:rPr lang="en-US" dirty="0"/>
              <a:t>hadron beam cooling</a:t>
            </a:r>
            <a:endParaRPr lang="en-US" sz="600" dirty="0"/>
          </a:p>
          <a:p>
            <a:pPr>
              <a:lnSpc>
                <a:spcPct val="120000"/>
              </a:lnSpc>
            </a:pPr>
            <a:r>
              <a:rPr lang="en-US" sz="2900" b="1" dirty="0"/>
              <a:t>Electron storage ring (ESR): 5–18 GeV</a:t>
            </a:r>
            <a:r>
              <a:rPr lang="en-US" sz="2900" dirty="0"/>
              <a:t> (</a:t>
            </a:r>
            <a:r>
              <a:rPr lang="en-US" sz="2900" b="1" dirty="0">
                <a:solidFill>
                  <a:srgbClr val="FF0000"/>
                </a:solidFill>
              </a:rPr>
              <a:t>new</a:t>
            </a:r>
            <a:r>
              <a:rPr lang="en-US" sz="2900" dirty="0"/>
              <a:t>)</a:t>
            </a:r>
          </a:p>
          <a:p>
            <a:pPr lvl="1">
              <a:lnSpc>
                <a:spcPct val="120000"/>
              </a:lnSpc>
              <a:buFont typeface="Courier New" panose="02070309020205020404" pitchFamily="49" charset="0"/>
              <a:buChar char="o"/>
            </a:pPr>
            <a:r>
              <a:rPr lang="en-US" dirty="0"/>
              <a:t>up to 1160 polarized bunches</a:t>
            </a:r>
          </a:p>
          <a:p>
            <a:pPr lvl="2">
              <a:lnSpc>
                <a:spcPct val="120000"/>
              </a:lnSpc>
              <a:buFont typeface="Courier New" panose="02070309020205020404" pitchFamily="49" charset="0"/>
              <a:buChar char="o"/>
            </a:pPr>
            <a:r>
              <a:rPr lang="en-US" sz="2200" dirty="0"/>
              <a:t>high </a:t>
            </a:r>
            <a:r>
              <a:rPr lang="en-US" sz="2200" dirty="0">
                <a:solidFill>
                  <a:srgbClr val="FF0000"/>
                </a:solidFill>
              </a:rPr>
              <a:t>polarization</a:t>
            </a:r>
            <a:r>
              <a:rPr lang="en-US" sz="2200" dirty="0"/>
              <a:t> by </a:t>
            </a:r>
            <a:r>
              <a:rPr lang="en-US" sz="2200" dirty="0">
                <a:solidFill>
                  <a:srgbClr val="FF0000"/>
                </a:solidFill>
              </a:rPr>
              <a:t>continual reinjection</a:t>
            </a:r>
            <a:r>
              <a:rPr lang="en-US" sz="2200" dirty="0"/>
              <a:t> from RCS</a:t>
            </a:r>
          </a:p>
          <a:p>
            <a:pPr lvl="1">
              <a:lnSpc>
                <a:spcPct val="120000"/>
              </a:lnSpc>
              <a:buFont typeface="Courier New" panose="02070309020205020404" pitchFamily="49" charset="0"/>
              <a:buChar char="o"/>
            </a:pPr>
            <a:r>
              <a:rPr lang="en-US" dirty="0"/>
              <a:t>2.5 A avg beam current </a:t>
            </a:r>
            <a:r>
              <a:rPr lang="en-US" dirty="0">
                <a:sym typeface="Wingdings" panose="05000000000000000000" pitchFamily="2" charset="2"/>
              </a:rPr>
              <a:t> 9 MW </a:t>
            </a:r>
            <a:r>
              <a:rPr lang="en-US" dirty="0">
                <a:solidFill>
                  <a:srgbClr val="FF0000"/>
                </a:solidFill>
                <a:sym typeface="Wingdings" panose="05000000000000000000" pitchFamily="2" charset="2"/>
              </a:rPr>
              <a:t>SR</a:t>
            </a:r>
            <a:r>
              <a:rPr lang="en-US" dirty="0">
                <a:sym typeface="Wingdings" panose="05000000000000000000" pitchFamily="2" charset="2"/>
              </a:rPr>
              <a:t> power</a:t>
            </a:r>
          </a:p>
          <a:p>
            <a:pPr lvl="1">
              <a:lnSpc>
                <a:spcPct val="120000"/>
              </a:lnSpc>
              <a:buFont typeface="Courier New" panose="02070309020205020404" pitchFamily="49" charset="0"/>
              <a:buChar char="o"/>
            </a:pPr>
            <a:r>
              <a:rPr lang="en-US" dirty="0">
                <a:solidFill>
                  <a:srgbClr val="FF0000"/>
                </a:solidFill>
                <a:sym typeface="Wingdings" panose="05000000000000000000" pitchFamily="2" charset="2"/>
              </a:rPr>
              <a:t>superconducting RF cavities</a:t>
            </a:r>
          </a:p>
          <a:p>
            <a:pPr>
              <a:lnSpc>
                <a:spcPct val="120000"/>
              </a:lnSpc>
            </a:pPr>
            <a:r>
              <a:rPr lang="en-US" sz="2900" b="1" dirty="0"/>
              <a:t>Rapid cycling synchrotron (RCS): 0.4-18 GeV </a:t>
            </a:r>
            <a:r>
              <a:rPr lang="en-US" sz="2900" dirty="0"/>
              <a:t>(</a:t>
            </a:r>
            <a:r>
              <a:rPr lang="en-US" sz="2900" b="1" dirty="0">
                <a:solidFill>
                  <a:srgbClr val="FF0000"/>
                </a:solidFill>
              </a:rPr>
              <a:t>new</a:t>
            </a:r>
            <a:r>
              <a:rPr lang="en-US" sz="2900" dirty="0"/>
              <a:t>)</a:t>
            </a:r>
          </a:p>
          <a:p>
            <a:pPr lvl="1">
              <a:lnSpc>
                <a:spcPct val="120000"/>
              </a:lnSpc>
              <a:buFont typeface="Courier New" panose="02070309020205020404" pitchFamily="49" charset="0"/>
              <a:buChar char="o"/>
            </a:pPr>
            <a:r>
              <a:rPr lang="en-US" dirty="0"/>
              <a:t>2 bunches at 1 Hz; spin transparent due to high periodicity</a:t>
            </a:r>
          </a:p>
          <a:p>
            <a:pPr>
              <a:lnSpc>
                <a:spcPct val="120000"/>
              </a:lnSpc>
            </a:pPr>
            <a:r>
              <a:rPr lang="en-US" sz="2900" b="1" dirty="0"/>
              <a:t>High luminosity interaction region </a:t>
            </a:r>
            <a:r>
              <a:rPr lang="en-US" sz="2900" dirty="0"/>
              <a:t>(</a:t>
            </a:r>
            <a:r>
              <a:rPr lang="en-US" sz="2900" b="1" dirty="0">
                <a:solidFill>
                  <a:srgbClr val="FF0000"/>
                </a:solidFill>
              </a:rPr>
              <a:t>new; future 2</a:t>
            </a:r>
            <a:r>
              <a:rPr lang="en-US" sz="2900" b="1" baseline="30000" dirty="0">
                <a:solidFill>
                  <a:srgbClr val="FF0000"/>
                </a:solidFill>
              </a:rPr>
              <a:t>nd</a:t>
            </a:r>
            <a:r>
              <a:rPr lang="en-US" sz="2900" b="1" dirty="0">
                <a:solidFill>
                  <a:srgbClr val="FF0000"/>
                </a:solidFill>
              </a:rPr>
              <a:t> IR</a:t>
            </a:r>
            <a:r>
              <a:rPr lang="en-US" sz="2900" dirty="0"/>
              <a:t>)</a:t>
            </a:r>
          </a:p>
          <a:p>
            <a:pPr lvl="1">
              <a:lnSpc>
                <a:spcPct val="120000"/>
              </a:lnSpc>
              <a:buFont typeface="Courier New" panose="02070309020205020404" pitchFamily="49" charset="0"/>
              <a:buChar char="o"/>
            </a:pPr>
            <a:r>
              <a:rPr lang="en-US" dirty="0"/>
              <a:t>L = 10</a:t>
            </a:r>
            <a:r>
              <a:rPr lang="en-US" baseline="30000" dirty="0"/>
              <a:t>34 </a:t>
            </a:r>
            <a:r>
              <a:rPr lang="en-US" dirty="0"/>
              <a:t>cm</a:t>
            </a:r>
            <a:r>
              <a:rPr lang="en-US" baseline="30000" dirty="0"/>
              <a:t>-2</a:t>
            </a:r>
            <a:r>
              <a:rPr lang="en-US" dirty="0"/>
              <a:t>s</a:t>
            </a:r>
            <a:r>
              <a:rPr lang="en-US" baseline="30000" dirty="0"/>
              <a:t>-1</a:t>
            </a:r>
            <a:r>
              <a:rPr lang="en-US" dirty="0"/>
              <a:t> = 10 kHz-uba, superconducting magnets</a:t>
            </a:r>
          </a:p>
          <a:p>
            <a:pPr lvl="1">
              <a:lnSpc>
                <a:spcPct val="120000"/>
              </a:lnSpc>
              <a:buFont typeface="Courier New" panose="02070309020205020404" pitchFamily="49" charset="0"/>
              <a:buChar char="o"/>
            </a:pPr>
            <a:r>
              <a:rPr lang="en-US" dirty="0"/>
              <a:t>25 mrad crossing angle with </a:t>
            </a:r>
            <a:r>
              <a:rPr lang="en-US" dirty="0">
                <a:solidFill>
                  <a:srgbClr val="FF0000"/>
                </a:solidFill>
              </a:rPr>
              <a:t>crab cavities/crab crossing</a:t>
            </a:r>
          </a:p>
          <a:p>
            <a:pPr lvl="1">
              <a:lnSpc>
                <a:spcPct val="120000"/>
              </a:lnSpc>
              <a:buFont typeface="Courier New" panose="02070309020205020404" pitchFamily="49" charset="0"/>
              <a:buChar char="o"/>
            </a:pPr>
            <a:r>
              <a:rPr lang="en-US" dirty="0"/>
              <a:t>spin rotators (produce longitudinal polarization at IP)</a:t>
            </a:r>
          </a:p>
        </p:txBody>
      </p:sp>
      <p:sp>
        <p:nvSpPr>
          <p:cNvPr id="4" name="Slide Number Placeholder 3">
            <a:extLst>
              <a:ext uri="{FF2B5EF4-FFF2-40B4-BE49-F238E27FC236}">
                <a16:creationId xmlns:a16="http://schemas.microsoft.com/office/drawing/2014/main" id="{6504E79D-8F92-1249-80F6-D0A835DE4A1B}"/>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13</a:t>
            </a:fld>
            <a:endParaRPr lang="en-US" dirty="0"/>
          </a:p>
        </p:txBody>
      </p:sp>
      <p:pic>
        <p:nvPicPr>
          <p:cNvPr id="17" name="Picture 16" descr="Diagram&#10;&#10;Description automatically generated">
            <a:extLst>
              <a:ext uri="{FF2B5EF4-FFF2-40B4-BE49-F238E27FC236}">
                <a16:creationId xmlns:a16="http://schemas.microsoft.com/office/drawing/2014/main" id="{E059C29C-F73C-E864-1BC6-B3FB8C7C5C47}"/>
              </a:ext>
            </a:extLst>
          </p:cNvPr>
          <p:cNvPicPr>
            <a:picLocks noChangeAspect="1"/>
          </p:cNvPicPr>
          <p:nvPr/>
        </p:nvPicPr>
        <p:blipFill rotWithShape="1">
          <a:blip r:embed="rId3">
            <a:extLst>
              <a:ext uri="{28A0092B-C50C-407E-A947-70E740481C1C}">
                <a14:useLocalDpi xmlns:a14="http://schemas.microsoft.com/office/drawing/2010/main" val="0"/>
              </a:ext>
            </a:extLst>
          </a:blip>
          <a:srcRect r="11100" b="38890"/>
          <a:stretch/>
        </p:blipFill>
        <p:spPr>
          <a:xfrm>
            <a:off x="6974764" y="1128889"/>
            <a:ext cx="5172673" cy="444400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2CAD604-6F19-7B4D-BEAA-29EA689FDFE3}"/>
              </a:ext>
            </a:extLst>
          </p:cNvPr>
          <p:cNvSpPr txBox="1"/>
          <p:nvPr/>
        </p:nvSpPr>
        <p:spPr>
          <a:xfrm rot="20376905">
            <a:off x="4971637" y="3290499"/>
            <a:ext cx="2047355" cy="276999"/>
          </a:xfrm>
          <a:prstGeom prst="rect">
            <a:avLst/>
          </a:prstGeom>
          <a:solidFill>
            <a:srgbClr val="00B0F0"/>
          </a:solidFill>
        </p:spPr>
        <p:txBody>
          <a:bodyPr wrap="none" rtlCol="0">
            <a:spAutoFit/>
          </a:bodyPr>
          <a:lstStyle/>
          <a:p>
            <a:r>
              <a:rPr lang="en-US" sz="1200" dirty="0">
                <a:solidFill>
                  <a:schemeClr val="bg1"/>
                </a:solidFill>
              </a:rPr>
              <a:t>Compare to 50 MW at FCC</a:t>
            </a:r>
          </a:p>
        </p:txBody>
      </p:sp>
      <p:sp>
        <p:nvSpPr>
          <p:cNvPr id="16" name="TextBox 15">
            <a:extLst>
              <a:ext uri="{FF2B5EF4-FFF2-40B4-BE49-F238E27FC236}">
                <a16:creationId xmlns:a16="http://schemas.microsoft.com/office/drawing/2014/main" id="{CEE47829-BA71-F72C-57F7-6868EB5297D0}"/>
              </a:ext>
            </a:extLst>
          </p:cNvPr>
          <p:cNvSpPr txBox="1"/>
          <p:nvPr/>
        </p:nvSpPr>
        <p:spPr>
          <a:xfrm>
            <a:off x="8110810" y="3594240"/>
            <a:ext cx="868699"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200" dirty="0"/>
              <a:t>Future 2nd</a:t>
            </a:r>
          </a:p>
          <a:p>
            <a:pPr algn="ctr"/>
            <a:r>
              <a:rPr lang="en-US" sz="1200" dirty="0"/>
              <a:t>Detector</a:t>
            </a:r>
          </a:p>
          <a:p>
            <a:pPr algn="ctr"/>
            <a:r>
              <a:rPr lang="en-US" sz="1200" dirty="0"/>
              <a:t>Location</a:t>
            </a:r>
          </a:p>
        </p:txBody>
      </p:sp>
      <p:sp>
        <p:nvSpPr>
          <p:cNvPr id="15" name="TextBox 14">
            <a:extLst>
              <a:ext uri="{FF2B5EF4-FFF2-40B4-BE49-F238E27FC236}">
                <a16:creationId xmlns:a16="http://schemas.microsoft.com/office/drawing/2014/main" id="{894887D6-66EF-ED21-4C10-33D9337EAF4B}"/>
              </a:ext>
            </a:extLst>
          </p:cNvPr>
          <p:cNvSpPr txBox="1"/>
          <p:nvPr/>
        </p:nvSpPr>
        <p:spPr>
          <a:xfrm>
            <a:off x="9096183" y="4240571"/>
            <a:ext cx="732123"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200" dirty="0"/>
              <a:t>Primary</a:t>
            </a:r>
          </a:p>
          <a:p>
            <a:pPr algn="ctr"/>
            <a:r>
              <a:rPr lang="en-US" sz="1200" dirty="0"/>
              <a:t>Detector</a:t>
            </a:r>
          </a:p>
          <a:p>
            <a:pPr algn="ctr"/>
            <a:r>
              <a:rPr lang="en-US" sz="1200" dirty="0"/>
              <a:t>Location</a:t>
            </a:r>
          </a:p>
        </p:txBody>
      </p:sp>
      <p:sp>
        <p:nvSpPr>
          <p:cNvPr id="18" name="TextBox 17">
            <a:extLst>
              <a:ext uri="{FF2B5EF4-FFF2-40B4-BE49-F238E27FC236}">
                <a16:creationId xmlns:a16="http://schemas.microsoft.com/office/drawing/2014/main" id="{9D05DD05-7911-4714-3FAE-1B210374BA7C}"/>
              </a:ext>
            </a:extLst>
          </p:cNvPr>
          <p:cNvSpPr txBox="1"/>
          <p:nvPr/>
        </p:nvSpPr>
        <p:spPr>
          <a:xfrm rot="20376905">
            <a:off x="5648194" y="3580418"/>
            <a:ext cx="1300997" cy="276999"/>
          </a:xfrm>
          <a:prstGeom prst="rect">
            <a:avLst/>
          </a:prstGeom>
          <a:solidFill>
            <a:srgbClr val="00B0F0"/>
          </a:solidFill>
        </p:spPr>
        <p:txBody>
          <a:bodyPr wrap="none" rtlCol="0">
            <a:spAutoFit/>
          </a:bodyPr>
          <a:lstStyle/>
          <a:p>
            <a:r>
              <a:rPr lang="en-US" sz="1200" dirty="0">
                <a:solidFill>
                  <a:schemeClr val="bg1"/>
                </a:solidFill>
              </a:rPr>
              <a:t>Current 6x NSLS-II</a:t>
            </a:r>
          </a:p>
        </p:txBody>
      </p:sp>
    </p:spTree>
    <p:extLst>
      <p:ext uri="{BB962C8B-B14F-4D97-AF65-F5344CB8AC3E}">
        <p14:creationId xmlns:p14="http://schemas.microsoft.com/office/powerpoint/2010/main" val="4238770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FF90E-885F-4844-8CB3-E984ED502B55}"/>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14</a:t>
            </a:fld>
            <a:endParaRPr lang="en-US"/>
          </a:p>
        </p:txBody>
      </p:sp>
      <p:pic>
        <p:nvPicPr>
          <p:cNvPr id="7" name="Picture 6">
            <a:extLst>
              <a:ext uri="{FF2B5EF4-FFF2-40B4-BE49-F238E27FC236}">
                <a16:creationId xmlns:a16="http://schemas.microsoft.com/office/drawing/2014/main" id="{20F21579-A71D-2F42-864F-9D9E9B0486D1}"/>
              </a:ext>
            </a:extLst>
          </p:cNvPr>
          <p:cNvPicPr>
            <a:picLocks noChangeAspect="1"/>
          </p:cNvPicPr>
          <p:nvPr/>
        </p:nvPicPr>
        <p:blipFill>
          <a:blip r:embed="rId3"/>
          <a:stretch>
            <a:fillRect/>
          </a:stretch>
        </p:blipFill>
        <p:spPr>
          <a:xfrm rot="16200000">
            <a:off x="2104979" y="-1964301"/>
            <a:ext cx="6739397" cy="10668000"/>
          </a:xfrm>
          <a:prstGeom prst="rect">
            <a:avLst/>
          </a:prstGeom>
        </p:spPr>
      </p:pic>
      <p:sp>
        <p:nvSpPr>
          <p:cNvPr id="10" name="Rectangle 9">
            <a:extLst>
              <a:ext uri="{FF2B5EF4-FFF2-40B4-BE49-F238E27FC236}">
                <a16:creationId xmlns:a16="http://schemas.microsoft.com/office/drawing/2014/main" id="{11FF61C4-93E8-3546-AC6F-6D219948087F}"/>
              </a:ext>
            </a:extLst>
          </p:cNvPr>
          <p:cNvSpPr/>
          <p:nvPr/>
        </p:nvSpPr>
        <p:spPr>
          <a:xfrm>
            <a:off x="174944" y="1929506"/>
            <a:ext cx="10633734" cy="865094"/>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0FAE47-3D13-3041-A723-070B5189BB03}"/>
              </a:ext>
            </a:extLst>
          </p:cNvPr>
          <p:cNvSpPr/>
          <p:nvPr/>
        </p:nvSpPr>
        <p:spPr>
          <a:xfrm>
            <a:off x="174944" y="2794600"/>
            <a:ext cx="10633734" cy="56124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A1E0AA-59C7-EB4A-B009-FB46C4583369}"/>
              </a:ext>
            </a:extLst>
          </p:cNvPr>
          <p:cNvSpPr/>
          <p:nvPr/>
        </p:nvSpPr>
        <p:spPr>
          <a:xfrm>
            <a:off x="179426" y="6071339"/>
            <a:ext cx="10633734" cy="30498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20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4939-878C-D7E7-81F5-6A99B31865A5}"/>
              </a:ext>
            </a:extLst>
          </p:cNvPr>
          <p:cNvSpPr>
            <a:spLocks noGrp="1"/>
          </p:cNvSpPr>
          <p:nvPr>
            <p:ph type="title"/>
          </p:nvPr>
        </p:nvSpPr>
        <p:spPr>
          <a:xfrm>
            <a:off x="571500" y="365125"/>
            <a:ext cx="11049000" cy="649859"/>
          </a:xfrm>
        </p:spPr>
        <p:txBody>
          <a:bodyPr>
            <a:normAutofit fontScale="90000"/>
          </a:bodyPr>
          <a:lstStyle/>
          <a:p>
            <a:r>
              <a:rPr lang="en-US" dirty="0"/>
              <a:t>Today’s plan</a:t>
            </a:r>
          </a:p>
        </p:txBody>
      </p:sp>
      <p:sp>
        <p:nvSpPr>
          <p:cNvPr id="3" name="Content Placeholder 2">
            <a:extLst>
              <a:ext uri="{FF2B5EF4-FFF2-40B4-BE49-F238E27FC236}">
                <a16:creationId xmlns:a16="http://schemas.microsoft.com/office/drawing/2014/main" id="{375BA3A6-6CE0-6AFC-84A2-72C8884E9FF7}"/>
              </a:ext>
            </a:extLst>
          </p:cNvPr>
          <p:cNvSpPr>
            <a:spLocks noGrp="1"/>
          </p:cNvSpPr>
          <p:nvPr>
            <p:ph idx="1"/>
          </p:nvPr>
        </p:nvSpPr>
        <p:spPr>
          <a:xfrm>
            <a:off x="571500" y="1152145"/>
            <a:ext cx="11049000" cy="4880666"/>
          </a:xfrm>
        </p:spPr>
        <p:txBody>
          <a:bodyPr/>
          <a:lstStyle/>
          <a:p>
            <a:pPr marL="457200" indent="-457200">
              <a:buFont typeface="Arial" panose="020B0604020202020204" pitchFamily="34" charset="0"/>
              <a:buChar char="•"/>
            </a:pPr>
            <a:r>
              <a:rPr lang="en-US" dirty="0"/>
              <a:t>Beam sources</a:t>
            </a:r>
          </a:p>
          <a:p>
            <a:pPr marL="457200" indent="-457200">
              <a:buFont typeface="Arial" panose="020B0604020202020204" pitchFamily="34" charset="0"/>
              <a:buChar char="•"/>
            </a:pPr>
            <a:r>
              <a:rPr lang="en-US" dirty="0"/>
              <a:t>Beam energy</a:t>
            </a:r>
          </a:p>
          <a:p>
            <a:pPr marL="457200" indent="-457200">
              <a:buFont typeface="Arial" panose="020B0604020202020204" pitchFamily="34" charset="0"/>
              <a:buChar char="•"/>
            </a:pPr>
            <a:r>
              <a:rPr lang="en-US" dirty="0"/>
              <a:t>Luminosity</a:t>
            </a:r>
          </a:p>
          <a:p>
            <a:pPr marL="457200" indent="-457200">
              <a:buFont typeface="Arial" panose="020B0604020202020204" pitchFamily="34" charset="0"/>
              <a:buChar char="•"/>
            </a:pPr>
            <a:r>
              <a:rPr lang="en-US" dirty="0"/>
              <a:t>Beam transport (bending and focusing)</a:t>
            </a:r>
          </a:p>
          <a:p>
            <a:pPr marL="457200" indent="-457200">
              <a:buFont typeface="Arial" panose="020B0604020202020204" pitchFamily="34" charset="0"/>
              <a:buChar char="•"/>
            </a:pPr>
            <a:r>
              <a:rPr lang="en-US" dirty="0"/>
              <a:t>Beam size at IP</a:t>
            </a:r>
          </a:p>
          <a:p>
            <a:pPr marL="914400" lvl="1" indent="-457200"/>
            <a:r>
              <a:rPr lang="en-US" dirty="0"/>
              <a:t>Emittance</a:t>
            </a:r>
          </a:p>
          <a:p>
            <a:pPr marL="914400" lvl="1" indent="-457200"/>
            <a:r>
              <a:rPr lang="en-US" dirty="0"/>
              <a:t>‘beta’ function</a:t>
            </a:r>
          </a:p>
          <a:p>
            <a:pPr marL="457200" indent="-457200">
              <a:buFont typeface="Arial" panose="020B0604020202020204" pitchFamily="34" charset="0"/>
              <a:buChar char="•"/>
            </a:pPr>
            <a:r>
              <a:rPr lang="en-US" dirty="0"/>
              <a:t>Maybe: beam stability</a:t>
            </a:r>
          </a:p>
        </p:txBody>
      </p:sp>
      <p:sp>
        <p:nvSpPr>
          <p:cNvPr id="4" name="Slide Number Placeholder 3">
            <a:extLst>
              <a:ext uri="{FF2B5EF4-FFF2-40B4-BE49-F238E27FC236}">
                <a16:creationId xmlns:a16="http://schemas.microsoft.com/office/drawing/2014/main" id="{F78BB176-B6F2-D89B-03AF-A08C1677F375}"/>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Tree>
    <p:extLst>
      <p:ext uri="{BB962C8B-B14F-4D97-AF65-F5344CB8AC3E}">
        <p14:creationId xmlns:p14="http://schemas.microsoft.com/office/powerpoint/2010/main" val="1114744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360B61B-8726-317B-E97C-8734E21D48AC}"/>
              </a:ext>
            </a:extLst>
          </p:cNvPr>
          <p:cNvSpPr>
            <a:spLocks noGrp="1"/>
          </p:cNvSpPr>
          <p:nvPr>
            <p:ph type="title"/>
          </p:nvPr>
        </p:nvSpPr>
        <p:spPr/>
        <p:txBody>
          <a:bodyPr/>
          <a:lstStyle/>
          <a:p>
            <a:r>
              <a:rPr lang="en-US" dirty="0"/>
              <a:t>How to build particle accelerators?</a:t>
            </a:r>
          </a:p>
        </p:txBody>
      </p:sp>
      <p:sp>
        <p:nvSpPr>
          <p:cNvPr id="19" name="Content Placeholder 18">
            <a:extLst>
              <a:ext uri="{FF2B5EF4-FFF2-40B4-BE49-F238E27FC236}">
                <a16:creationId xmlns:a16="http://schemas.microsoft.com/office/drawing/2014/main" id="{B4056972-5B03-6D79-F81D-D6C34D1FF16F}"/>
              </a:ext>
            </a:extLst>
          </p:cNvPr>
          <p:cNvSpPr>
            <a:spLocks noGrp="1"/>
          </p:cNvSpPr>
          <p:nvPr>
            <p:ph idx="1"/>
          </p:nvPr>
        </p:nvSpPr>
        <p:spPr/>
        <p:txBody>
          <a:bodyPr/>
          <a:lstStyle/>
          <a:p>
            <a:r>
              <a:rPr lang="en-US" dirty="0"/>
              <a:t>In three easy steps:</a:t>
            </a:r>
          </a:p>
          <a:p>
            <a:pPr marL="514350" indent="-514350">
              <a:buFont typeface="+mj-lt"/>
              <a:buAutoNum type="arabicPeriod"/>
            </a:pPr>
            <a:r>
              <a:rPr lang="en-US" dirty="0"/>
              <a:t>One needs particles</a:t>
            </a:r>
          </a:p>
          <a:p>
            <a:pPr marL="514350" indent="-514350">
              <a:buFont typeface="+mj-lt"/>
              <a:buAutoNum type="arabicPeriod"/>
            </a:pPr>
            <a:r>
              <a:rPr lang="en-US" dirty="0"/>
              <a:t>Add acceleration</a:t>
            </a:r>
          </a:p>
          <a:p>
            <a:pPr marL="514350" indent="-514350">
              <a:buFont typeface="+mj-lt"/>
              <a:buAutoNum type="arabicPeriod"/>
            </a:pPr>
            <a:r>
              <a:rPr lang="en-US" dirty="0"/>
              <a:t>Add focusing</a:t>
            </a:r>
          </a:p>
          <a:p>
            <a:pPr marL="0" indent="0"/>
            <a:endParaRPr lang="en-US" dirty="0"/>
          </a:p>
          <a:p>
            <a:pPr marL="0" indent="0"/>
            <a:r>
              <a:rPr lang="en-US" dirty="0"/>
              <a:t>For colliders: add collisions</a:t>
            </a:r>
          </a:p>
        </p:txBody>
      </p:sp>
      <p:sp>
        <p:nvSpPr>
          <p:cNvPr id="4" name="Slide Number Placeholder 3">
            <a:extLst>
              <a:ext uri="{FF2B5EF4-FFF2-40B4-BE49-F238E27FC236}">
                <a16:creationId xmlns:a16="http://schemas.microsoft.com/office/drawing/2014/main" id="{814FDE5B-D813-3D9F-6D78-C7ECE3C8D347}"/>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Tree>
    <p:extLst>
      <p:ext uri="{BB962C8B-B14F-4D97-AF65-F5344CB8AC3E}">
        <p14:creationId xmlns:p14="http://schemas.microsoft.com/office/powerpoint/2010/main" val="420501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2133600" y="173736"/>
            <a:ext cx="8229600" cy="685800"/>
          </a:xfrm>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defRPr/>
            </a:pPr>
            <a:r>
              <a:rPr lang="en-US" altLang="x-none" sz="3600" dirty="0">
                <a:solidFill>
                  <a:srgbClr val="000099"/>
                </a:solidFill>
                <a:effectLst>
                  <a:outerShdw blurRad="38100" dist="38100" dir="2700000" algn="tl">
                    <a:srgbClr val="C0C0C0"/>
                  </a:outerShdw>
                </a:effectLst>
              </a:rPr>
              <a:t>Nuclear and Particle Physics</a:t>
            </a:r>
          </a:p>
        </p:txBody>
      </p:sp>
      <p:sp>
        <p:nvSpPr>
          <p:cNvPr id="8194" name="Rectangle 3"/>
          <p:cNvSpPr>
            <a:spLocks noGrp="1" noChangeArrowheads="1"/>
          </p:cNvSpPr>
          <p:nvPr>
            <p:ph type="body" idx="1"/>
          </p:nvPr>
        </p:nvSpPr>
        <p:spPr bwMode="auto">
          <a:xfrm>
            <a:off x="1652016" y="990601"/>
            <a:ext cx="9192768" cy="513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Aft>
                <a:spcPts val="1200"/>
              </a:spcAft>
            </a:pPr>
            <a:r>
              <a:rPr lang="en-US" altLang="x-none" sz="2200" dirty="0"/>
              <a:t>The first </a:t>
            </a:r>
            <a:r>
              <a:rPr lang="ja-JP" altLang="en-US" sz="2200" dirty="0"/>
              <a:t>“</a:t>
            </a:r>
            <a:r>
              <a:rPr lang="en-US" altLang="ja-JP" sz="2200" dirty="0"/>
              <a:t>high-energy</a:t>
            </a:r>
            <a:r>
              <a:rPr lang="ja-JP" altLang="en-US" sz="2200" dirty="0"/>
              <a:t>”</a:t>
            </a:r>
            <a:r>
              <a:rPr lang="en-US" altLang="ja-JP" sz="2200" dirty="0"/>
              <a:t> accelerator, made by </a:t>
            </a:r>
            <a:r>
              <a:rPr lang="en-US" altLang="ja-JP" sz="2200" dirty="0" err="1"/>
              <a:t>Cockroft</a:t>
            </a:r>
            <a:r>
              <a:rPr lang="en-US" altLang="ja-JP" sz="2200" dirty="0"/>
              <a:t> and Walton, was immediately used to understand the atomic nucleus.  They made the first artificially produced nuclear reaction: </a:t>
            </a:r>
          </a:p>
          <a:p>
            <a:pPr algn="ctr">
              <a:spcAft>
                <a:spcPts val="1200"/>
              </a:spcAft>
            </a:pPr>
            <a:r>
              <a:rPr lang="en-US" altLang="x-none" sz="2200" dirty="0"/>
              <a:t> </a:t>
            </a:r>
            <a:r>
              <a:rPr lang="en-US" altLang="x-none" sz="2200" dirty="0" err="1"/>
              <a:t>p+Li</a:t>
            </a:r>
            <a:r>
              <a:rPr lang="en-US" altLang="x-none" sz="2200" dirty="0"/>
              <a:t> -&gt; 2He</a:t>
            </a:r>
          </a:p>
          <a:p>
            <a:pPr>
              <a:spcAft>
                <a:spcPts val="1200"/>
              </a:spcAft>
            </a:pPr>
            <a:r>
              <a:rPr lang="en-US" altLang="x-none" sz="2200" dirty="0"/>
              <a:t>Early accelerator developments were driven by the quest for higher and higher particle energies, which in turn was driven by developments in nuclear physics (through the 1960s) and then elementary particle physics (1960s-onward)</a:t>
            </a:r>
          </a:p>
          <a:p>
            <a:pPr>
              <a:spcAft>
                <a:spcPts val="1200"/>
              </a:spcAft>
            </a:pPr>
            <a:r>
              <a:rPr lang="en-US" altLang="x-none" sz="2200" dirty="0"/>
              <a:t>The largest accelerator is at CERN (LHC). It collides two proton beams of energy 7 </a:t>
            </a:r>
            <a:r>
              <a:rPr lang="en-US" altLang="x-none" sz="2200" dirty="0" err="1"/>
              <a:t>TeV</a:t>
            </a:r>
            <a:r>
              <a:rPr lang="en-US" altLang="x-none" sz="2200" dirty="0"/>
              <a:t> each.</a:t>
            </a:r>
          </a:p>
        </p:txBody>
      </p:sp>
    </p:spTree>
    <p:extLst>
      <p:ext uri="{BB962C8B-B14F-4D97-AF65-F5344CB8AC3E}">
        <p14:creationId xmlns:p14="http://schemas.microsoft.com/office/powerpoint/2010/main" val="87536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E69A-8B34-4CE1-B1E2-AC798EAA3BF6}"/>
              </a:ext>
            </a:extLst>
          </p:cNvPr>
          <p:cNvSpPr>
            <a:spLocks noGrp="1"/>
          </p:cNvSpPr>
          <p:nvPr>
            <p:ph type="title"/>
          </p:nvPr>
        </p:nvSpPr>
        <p:spPr>
          <a:xfrm>
            <a:off x="690372" y="100965"/>
            <a:ext cx="11049000" cy="787019"/>
          </a:xfrm>
        </p:spPr>
        <p:txBody>
          <a:bodyPr/>
          <a:lstStyle/>
          <a:p>
            <a:pPr eaLnBrk="1" hangingPunct="1">
              <a:defRPr/>
            </a:pPr>
            <a:r>
              <a:rPr lang="en-US" sz="3200" dirty="0"/>
              <a:t>Particle sources</a:t>
            </a:r>
          </a:p>
        </p:txBody>
      </p:sp>
      <p:sp>
        <p:nvSpPr>
          <p:cNvPr id="25603" name="Content Placeholder 2">
            <a:extLst>
              <a:ext uri="{FF2B5EF4-FFF2-40B4-BE49-F238E27FC236}">
                <a16:creationId xmlns:a16="http://schemas.microsoft.com/office/drawing/2014/main" id="{62BA7EA7-569E-4FE8-8CE2-1457BB4A0BFC}"/>
              </a:ext>
            </a:extLst>
          </p:cNvPr>
          <p:cNvSpPr>
            <a:spLocks noGrp="1"/>
          </p:cNvSpPr>
          <p:nvPr>
            <p:ph idx="1"/>
          </p:nvPr>
        </p:nvSpPr>
        <p:spPr>
          <a:xfrm>
            <a:off x="1033272" y="4259264"/>
            <a:ext cx="8948928" cy="1989137"/>
          </a:xfrm>
        </p:spPr>
        <p:txBody>
          <a:bodyPr/>
          <a:lstStyle/>
          <a:p>
            <a:pPr eaLnBrk="1" hangingPunct="1"/>
            <a:r>
              <a:rPr lang="en-US" altLang="en-US" sz="1800" dirty="0"/>
              <a:t>The simplest conceptual model of an electron beam source is a planar diode.</a:t>
            </a:r>
          </a:p>
          <a:p>
            <a:pPr lvl="1" eaLnBrk="1" hangingPunct="1"/>
            <a:r>
              <a:rPr lang="en-US" altLang="en-US" sz="1400" dirty="0"/>
              <a:t>Cathodes typically operate at 1400K (</a:t>
            </a:r>
            <a:r>
              <a:rPr lang="en-US" altLang="en-US" sz="1400" i="1" dirty="0" err="1"/>
              <a:t>kT</a:t>
            </a:r>
            <a:r>
              <a:rPr lang="en-US" altLang="en-US" sz="1400" dirty="0"/>
              <a:t>  ≈ 0.12 eV)</a:t>
            </a:r>
          </a:p>
          <a:p>
            <a:pPr lvl="1" eaLnBrk="1" hangingPunct="1"/>
            <a:r>
              <a:rPr lang="en-US" altLang="en-US" sz="1400" dirty="0"/>
              <a:t>An effective work function is about 1.6 eV</a:t>
            </a:r>
          </a:p>
          <a:p>
            <a:pPr eaLnBrk="1" hangingPunct="1"/>
            <a:r>
              <a:rPr lang="en-US" altLang="en-US" sz="1800" dirty="0"/>
              <a:t>Ion sources are generally more complex.  The ions are typically extracted from the plasma of a gas discharge.</a:t>
            </a:r>
          </a:p>
        </p:txBody>
      </p:sp>
      <p:pic>
        <p:nvPicPr>
          <p:cNvPr id="25606" name="Picture 2">
            <a:extLst>
              <a:ext uri="{FF2B5EF4-FFF2-40B4-BE49-F238E27FC236}">
                <a16:creationId xmlns:a16="http://schemas.microsoft.com/office/drawing/2014/main" id="{E0D3CA2A-C51A-44C9-A340-F0849EA906BC}"/>
              </a:ext>
            </a:extLst>
          </p:cNvPr>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2022476" y="769938"/>
            <a:ext cx="32035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3">
            <a:extLst>
              <a:ext uri="{FF2B5EF4-FFF2-40B4-BE49-F238E27FC236}">
                <a16:creationId xmlns:a16="http://schemas.microsoft.com/office/drawing/2014/main" id="{FFDC7F29-9417-4661-99E3-519477B0AFCE}"/>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813426" y="781050"/>
            <a:ext cx="3846513"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51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2209800" y="0"/>
            <a:ext cx="8229600" cy="762000"/>
          </a:xfrm>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defRPr/>
            </a:pPr>
            <a:r>
              <a:rPr lang="en-US" altLang="x-none" sz="3600" dirty="0">
                <a:solidFill>
                  <a:srgbClr val="000099"/>
                </a:solidFill>
                <a:effectLst>
                  <a:outerShdw blurRad="38100" dist="38100" dir="2700000" algn="tl">
                    <a:srgbClr val="C0C0C0"/>
                  </a:outerShdw>
                </a:effectLst>
              </a:rPr>
              <a:t>Potential-Drop Accelerators</a:t>
            </a:r>
          </a:p>
        </p:txBody>
      </p:sp>
      <p:sp>
        <p:nvSpPr>
          <p:cNvPr id="16386" name="Rectangle 3"/>
          <p:cNvSpPr>
            <a:spLocks noGrp="1" noChangeArrowheads="1"/>
          </p:cNvSpPr>
          <p:nvPr>
            <p:ph type="body" sz="half" idx="1"/>
          </p:nvPr>
        </p:nvSpPr>
        <p:spPr bwMode="auto">
          <a:xfrm>
            <a:off x="1828800" y="762000"/>
            <a:ext cx="60198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lnSpc>
                <a:spcPct val="80000"/>
              </a:lnSpc>
            </a:pPr>
            <a:r>
              <a:rPr lang="en-US" altLang="x-none" sz="2000"/>
              <a:t>These accelerators use at static, DC, potential difference between two conductors to impart a kinetic energy</a:t>
            </a:r>
          </a:p>
        </p:txBody>
      </p:sp>
      <p:grpSp>
        <p:nvGrpSpPr>
          <p:cNvPr id="16387" name="Group 4"/>
          <p:cNvGrpSpPr>
            <a:grpSpLocks/>
          </p:cNvGrpSpPr>
          <p:nvPr/>
        </p:nvGrpSpPr>
        <p:grpSpPr bwMode="auto">
          <a:xfrm>
            <a:off x="8305800" y="914400"/>
            <a:ext cx="1905000" cy="2209800"/>
            <a:chOff x="3504" y="1104"/>
            <a:chExt cx="1440" cy="1632"/>
          </a:xfrm>
        </p:grpSpPr>
        <p:sp>
          <p:nvSpPr>
            <p:cNvPr id="69637" name="AutoShape 5"/>
            <p:cNvSpPr>
              <a:spLocks noChangeArrowheads="1"/>
            </p:cNvSpPr>
            <p:nvPr/>
          </p:nvSpPr>
          <p:spPr bwMode="auto">
            <a:xfrm rot="16200000">
              <a:off x="3145" y="1895"/>
              <a:ext cx="1102" cy="96"/>
            </a:xfrm>
            <a:prstGeom prst="parallelogram">
              <a:avLst>
                <a:gd name="adj" fmla="val 287500"/>
              </a:avLst>
            </a:prstGeom>
            <a:solidFill>
              <a:schemeClr val="accent1"/>
            </a:solidFill>
            <a:ln w="9525">
              <a:solidFill>
                <a:schemeClr val="tx1"/>
              </a:solidFill>
              <a:miter lim="800000"/>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endParaRPr>
            </a:p>
          </p:txBody>
        </p:sp>
        <p:sp>
          <p:nvSpPr>
            <p:cNvPr id="69638" name="AutoShape 6"/>
            <p:cNvSpPr>
              <a:spLocks noChangeArrowheads="1"/>
            </p:cNvSpPr>
            <p:nvPr/>
          </p:nvSpPr>
          <p:spPr bwMode="auto">
            <a:xfrm rot="16200000">
              <a:off x="4056" y="1848"/>
              <a:ext cx="1103" cy="96"/>
            </a:xfrm>
            <a:prstGeom prst="parallelogram">
              <a:avLst>
                <a:gd name="adj" fmla="val 287500"/>
              </a:avLst>
            </a:prstGeom>
            <a:solidFill>
              <a:schemeClr val="accent1"/>
            </a:solidFill>
            <a:ln w="9525">
              <a:solidFill>
                <a:schemeClr val="tx1"/>
              </a:solidFill>
              <a:miter lim="800000"/>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endParaRPr>
            </a:p>
          </p:txBody>
        </p:sp>
        <p:sp>
          <p:nvSpPr>
            <p:cNvPr id="69639" name="Line 7"/>
            <p:cNvSpPr>
              <a:spLocks noChangeShapeType="1"/>
            </p:cNvSpPr>
            <p:nvPr/>
          </p:nvSpPr>
          <p:spPr bwMode="auto">
            <a:xfrm>
              <a:off x="3744" y="2448"/>
              <a:ext cx="0" cy="192"/>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0" name="Line 8"/>
            <p:cNvSpPr>
              <a:spLocks noChangeShapeType="1"/>
            </p:cNvSpPr>
            <p:nvPr/>
          </p:nvSpPr>
          <p:spPr bwMode="auto">
            <a:xfrm>
              <a:off x="4656" y="2448"/>
              <a:ext cx="0" cy="192"/>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1" name="Line 9"/>
            <p:cNvSpPr>
              <a:spLocks noChangeShapeType="1"/>
            </p:cNvSpPr>
            <p:nvPr/>
          </p:nvSpPr>
          <p:spPr bwMode="auto">
            <a:xfrm>
              <a:off x="3744" y="2640"/>
              <a:ext cx="288" cy="0"/>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2" name="Line 10"/>
            <p:cNvSpPr>
              <a:spLocks noChangeShapeType="1"/>
            </p:cNvSpPr>
            <p:nvPr/>
          </p:nvSpPr>
          <p:spPr bwMode="auto">
            <a:xfrm>
              <a:off x="4224" y="2640"/>
              <a:ext cx="432" cy="0"/>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3" name="Line 11"/>
            <p:cNvSpPr>
              <a:spLocks noChangeShapeType="1"/>
            </p:cNvSpPr>
            <p:nvPr/>
          </p:nvSpPr>
          <p:spPr bwMode="auto">
            <a:xfrm>
              <a:off x="4032" y="2544"/>
              <a:ext cx="0" cy="192"/>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4" name="Line 12"/>
            <p:cNvSpPr>
              <a:spLocks noChangeShapeType="1"/>
            </p:cNvSpPr>
            <p:nvPr/>
          </p:nvSpPr>
          <p:spPr bwMode="auto">
            <a:xfrm>
              <a:off x="4176" y="2544"/>
              <a:ext cx="0" cy="192"/>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5" name="Line 13"/>
            <p:cNvSpPr>
              <a:spLocks noChangeShapeType="1"/>
            </p:cNvSpPr>
            <p:nvPr/>
          </p:nvSpPr>
          <p:spPr bwMode="auto">
            <a:xfrm>
              <a:off x="4080" y="2592"/>
              <a:ext cx="0" cy="96"/>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6" name="Line 14"/>
            <p:cNvSpPr>
              <a:spLocks noChangeShapeType="1"/>
            </p:cNvSpPr>
            <p:nvPr/>
          </p:nvSpPr>
          <p:spPr bwMode="auto">
            <a:xfrm>
              <a:off x="4224" y="2592"/>
              <a:ext cx="0" cy="96"/>
            </a:xfrm>
            <a:prstGeom prst="line">
              <a:avLst/>
            </a:prstGeom>
            <a:noFill/>
            <a:ln w="9525">
              <a:solidFill>
                <a:schemeClr val="tx1"/>
              </a:solidFill>
              <a:round/>
              <a:headEnd/>
              <a:tailEn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47" name="Oval 15"/>
            <p:cNvSpPr>
              <a:spLocks noChangeArrowheads="1"/>
            </p:cNvSpPr>
            <p:nvPr/>
          </p:nvSpPr>
          <p:spPr bwMode="auto">
            <a:xfrm>
              <a:off x="3936" y="1872"/>
              <a:ext cx="48" cy="48"/>
            </a:xfrm>
            <a:prstGeom prst="ellipse">
              <a:avLst/>
            </a:prstGeom>
            <a:solidFill>
              <a:srgbClr val="FF0000"/>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endParaRPr>
            </a:p>
          </p:txBody>
        </p:sp>
        <p:sp>
          <p:nvSpPr>
            <p:cNvPr id="69648" name="Line 16"/>
            <p:cNvSpPr>
              <a:spLocks noChangeShapeType="1"/>
            </p:cNvSpPr>
            <p:nvPr/>
          </p:nvSpPr>
          <p:spPr bwMode="auto">
            <a:xfrm>
              <a:off x="4032" y="1872"/>
              <a:ext cx="384" cy="0"/>
            </a:xfrm>
            <a:prstGeom prst="line">
              <a:avLst/>
            </a:prstGeom>
            <a:noFill/>
            <a:ln w="9525">
              <a:solidFill>
                <a:schemeClr val="tx1"/>
              </a:solidFill>
              <a:round/>
              <a:headEnd/>
              <a:tailEnd type="triangle" w="med" len="me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6409" name="Text Box 17"/>
            <p:cNvSpPr txBox="1">
              <a:spLocks noChangeArrowheads="1"/>
            </p:cNvSpPr>
            <p:nvPr/>
          </p:nvSpPr>
          <p:spPr bwMode="auto">
            <a:xfrm>
              <a:off x="3504" y="2400"/>
              <a:ext cx="192"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a:t>
              </a:r>
            </a:p>
          </p:txBody>
        </p:sp>
        <p:sp>
          <p:nvSpPr>
            <p:cNvPr id="16410" name="Text Box 18"/>
            <p:cNvSpPr txBox="1">
              <a:spLocks noChangeArrowheads="1"/>
            </p:cNvSpPr>
            <p:nvPr/>
          </p:nvSpPr>
          <p:spPr bwMode="auto">
            <a:xfrm>
              <a:off x="4752" y="2400"/>
              <a:ext cx="192"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a:t>
              </a:r>
            </a:p>
          </p:txBody>
        </p:sp>
        <p:sp>
          <p:nvSpPr>
            <p:cNvPr id="16411" name="Text Box 19"/>
            <p:cNvSpPr txBox="1">
              <a:spLocks noChangeArrowheads="1"/>
            </p:cNvSpPr>
            <p:nvPr/>
          </p:nvSpPr>
          <p:spPr bwMode="auto">
            <a:xfrm>
              <a:off x="3840" y="1584"/>
              <a:ext cx="38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+q</a:t>
              </a:r>
            </a:p>
          </p:txBody>
        </p:sp>
        <p:sp>
          <p:nvSpPr>
            <p:cNvPr id="16412" name="Text Box 20"/>
            <p:cNvSpPr txBox="1">
              <a:spLocks noChangeArrowheads="1"/>
            </p:cNvSpPr>
            <p:nvPr/>
          </p:nvSpPr>
          <p:spPr bwMode="auto">
            <a:xfrm>
              <a:off x="4080" y="1104"/>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L</a:t>
              </a:r>
            </a:p>
          </p:txBody>
        </p:sp>
        <p:sp>
          <p:nvSpPr>
            <p:cNvPr id="69653" name="Line 21"/>
            <p:cNvSpPr>
              <a:spLocks noChangeShapeType="1"/>
            </p:cNvSpPr>
            <p:nvPr/>
          </p:nvSpPr>
          <p:spPr bwMode="auto">
            <a:xfrm flipH="1">
              <a:off x="3648" y="1248"/>
              <a:ext cx="336" cy="0"/>
            </a:xfrm>
            <a:prstGeom prst="line">
              <a:avLst/>
            </a:prstGeom>
            <a:noFill/>
            <a:ln w="9525">
              <a:solidFill>
                <a:schemeClr val="tx1"/>
              </a:solidFill>
              <a:round/>
              <a:headEnd/>
              <a:tailEnd type="triangle" w="med" len="me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54" name="Line 22"/>
            <p:cNvSpPr>
              <a:spLocks noChangeShapeType="1"/>
            </p:cNvSpPr>
            <p:nvPr/>
          </p:nvSpPr>
          <p:spPr bwMode="auto">
            <a:xfrm>
              <a:off x="4272" y="1248"/>
              <a:ext cx="288" cy="0"/>
            </a:xfrm>
            <a:prstGeom prst="line">
              <a:avLst/>
            </a:prstGeom>
            <a:noFill/>
            <a:ln w="9525">
              <a:solidFill>
                <a:schemeClr val="tx1"/>
              </a:solidFill>
              <a:round/>
              <a:headEnd/>
              <a:tailEnd type="triangle" w="med" len="me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69655" name="Line 23"/>
            <p:cNvSpPr>
              <a:spLocks noChangeShapeType="1"/>
            </p:cNvSpPr>
            <p:nvPr/>
          </p:nvSpPr>
          <p:spPr bwMode="auto">
            <a:xfrm>
              <a:off x="3840" y="2305"/>
              <a:ext cx="672" cy="0"/>
            </a:xfrm>
            <a:prstGeom prst="line">
              <a:avLst/>
            </a:prstGeom>
            <a:noFill/>
            <a:ln w="38100">
              <a:solidFill>
                <a:srgbClr val="FF0000"/>
              </a:solidFill>
              <a:round/>
              <a:headEnd/>
              <a:tailEnd type="triangle" w="med" len="med"/>
            </a:ln>
            <a:effec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6416" name="Text Box 24"/>
            <p:cNvSpPr txBox="1">
              <a:spLocks noChangeArrowheads="1"/>
            </p:cNvSpPr>
            <p:nvPr/>
          </p:nvSpPr>
          <p:spPr bwMode="auto">
            <a:xfrm>
              <a:off x="4080" y="2064"/>
              <a:ext cx="38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E</a:t>
              </a:r>
            </a:p>
          </p:txBody>
        </p:sp>
      </p:grpSp>
      <p:graphicFrame>
        <p:nvGraphicFramePr>
          <p:cNvPr id="16388" name="Object 2"/>
          <p:cNvGraphicFramePr>
            <a:graphicFrameLocks noGrp="1" noChangeAspect="1"/>
          </p:cNvGraphicFramePr>
          <p:nvPr>
            <p:ph sz="half" idx="2"/>
          </p:nvPr>
        </p:nvGraphicFramePr>
        <p:xfrm>
          <a:off x="4038600" y="1447800"/>
          <a:ext cx="1447800" cy="501650"/>
        </p:xfrm>
        <a:graphic>
          <a:graphicData uri="http://schemas.openxmlformats.org/presentationml/2006/ole">
            <mc:AlternateContent xmlns:mc="http://schemas.openxmlformats.org/markup-compatibility/2006">
              <mc:Choice xmlns:v="urn:schemas-microsoft-com:vml" Requires="v">
                <p:oleObj name="Equation" r:id="rId2" imgW="660400" imgH="228600" progId="Equation.3">
                  <p:embed/>
                </p:oleObj>
              </mc:Choice>
              <mc:Fallback>
                <p:oleObj name="Equation" r:id="rId2" imgW="660400" imgH="228600" progId="Equation.3">
                  <p:embed/>
                  <p:pic>
                    <p:nvPicPr>
                      <p:cNvPr id="16388"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47800"/>
                        <a:ext cx="14478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pic>
                </p:oleObj>
              </mc:Fallback>
            </mc:AlternateContent>
          </a:graphicData>
        </a:graphic>
      </p:graphicFrame>
      <p:pic>
        <p:nvPicPr>
          <p:cNvPr id="16389" name="Picture 27" descr="WaltonCrockcrftFermi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505200"/>
            <a:ext cx="2363788"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9"/>
          <p:cNvSpPr>
            <a:spLocks noChangeArrowheads="1"/>
          </p:cNvSpPr>
          <p:nvPr/>
        </p:nvSpPr>
        <p:spPr bwMode="auto">
          <a:xfrm>
            <a:off x="1905000" y="1981200"/>
            <a:ext cx="617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lnSpc>
                <a:spcPct val="80000"/>
              </a:lnSpc>
              <a:spcBef>
                <a:spcPct val="20000"/>
              </a:spcBef>
              <a:buFontTx/>
              <a:buChar char="•"/>
            </a:pPr>
            <a:r>
              <a:rPr lang="en-US" altLang="x-none">
                <a:latin typeface="Arial" charset="0"/>
              </a:rPr>
              <a:t>Earliest particle accelerators were the Cockcroft-Walton generator and the Van de Graaff generator</a:t>
            </a:r>
          </a:p>
          <a:p>
            <a:pPr eaLnBrk="1" hangingPunct="1">
              <a:lnSpc>
                <a:spcPct val="80000"/>
              </a:lnSpc>
              <a:spcBef>
                <a:spcPct val="20000"/>
              </a:spcBef>
              <a:buFontTx/>
              <a:buChar char="•"/>
            </a:pPr>
            <a:r>
              <a:rPr lang="en-US" altLang="x-none">
                <a:latin typeface="Arial" charset="0"/>
              </a:rPr>
              <a:t>Highest voltage achieved is 25 MV</a:t>
            </a:r>
          </a:p>
          <a:p>
            <a:pPr eaLnBrk="1" hangingPunct="1">
              <a:lnSpc>
                <a:spcPct val="80000"/>
              </a:lnSpc>
              <a:spcBef>
                <a:spcPct val="20000"/>
              </a:spcBef>
              <a:buFontTx/>
              <a:buChar char="•"/>
            </a:pPr>
            <a:r>
              <a:rPr lang="en-US" altLang="x-none">
                <a:latin typeface="Arial" charset="0"/>
              </a:rPr>
              <a:t>It is difficult to establish and maintain a static DC field of 20+ MV</a:t>
            </a:r>
          </a:p>
        </p:txBody>
      </p:sp>
      <p:pic>
        <p:nvPicPr>
          <p:cNvPr id="16391" name="Pictur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114801"/>
            <a:ext cx="16764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81401" y="3435350"/>
            <a:ext cx="283051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2286001" y="6457950"/>
            <a:ext cx="3903663" cy="400050"/>
          </a:xfrm>
          <a:prstGeom prst="rect">
            <a:avLst/>
          </a:prstGeom>
          <a:solidFill>
            <a:srgbClr val="FFFCE6"/>
          </a:solidFill>
        </p:spPr>
        <p:txBody>
          <a:bodyPr wrap="none">
            <a:spAutoFit/>
          </a:bodyPr>
          <a:lstStyle>
            <a:lvl1pPr eaLnBrk="0" hangingPunct="0">
              <a:defRPr sz="2000">
                <a:solidFill>
                  <a:schemeClr val="tx1"/>
                </a:solidFill>
                <a:latin typeface="Comic Sans MS" charset="0"/>
                <a:ea typeface="ＭＳ Ｐゴシック" charset="-128"/>
              </a:defRPr>
            </a:lvl1pPr>
            <a:lvl2pPr marL="742950" indent="-285750" eaLnBrk="0" hangingPunct="0">
              <a:defRPr sz="2000">
                <a:solidFill>
                  <a:schemeClr val="tx1"/>
                </a:solidFill>
                <a:latin typeface="Comic Sans MS" charset="0"/>
                <a:ea typeface="ＭＳ Ｐゴシック" charset="-128"/>
              </a:defRPr>
            </a:lvl2pPr>
            <a:lvl3pPr marL="1143000" indent="-228600" eaLnBrk="0" hangingPunct="0">
              <a:defRPr sz="2000">
                <a:solidFill>
                  <a:schemeClr val="tx1"/>
                </a:solidFill>
                <a:latin typeface="Comic Sans MS" charset="0"/>
                <a:ea typeface="ＭＳ Ｐゴシック" charset="-128"/>
              </a:defRPr>
            </a:lvl3pPr>
            <a:lvl4pPr marL="1600200" indent="-228600" eaLnBrk="0" hangingPunct="0">
              <a:defRPr sz="2000">
                <a:solidFill>
                  <a:schemeClr val="tx1"/>
                </a:solidFill>
                <a:latin typeface="Comic Sans MS" charset="0"/>
                <a:ea typeface="ＭＳ Ｐゴシック" charset="-128"/>
              </a:defRPr>
            </a:lvl4pPr>
            <a:lvl5pPr marL="2057400" indent="-228600" eaLnBrk="0" hangingPunct="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defRPr/>
            </a:pPr>
            <a:r>
              <a:rPr lang="en-US" altLang="x-none">
                <a:effectLst>
                  <a:outerShdw blurRad="38100" dist="38100" dir="2700000" algn="tl">
                    <a:srgbClr val="FFFFFF"/>
                  </a:outerShdw>
                </a:effectLst>
                <a:latin typeface="Arial" charset="0"/>
              </a:rPr>
              <a:t>Van de Graff (tandem) generator</a:t>
            </a:r>
          </a:p>
        </p:txBody>
      </p:sp>
      <p:sp>
        <p:nvSpPr>
          <p:cNvPr id="33" name="TextBox 32"/>
          <p:cNvSpPr txBox="1"/>
          <p:nvPr/>
        </p:nvSpPr>
        <p:spPr>
          <a:xfrm>
            <a:off x="7481888" y="6457950"/>
            <a:ext cx="3186112" cy="400050"/>
          </a:xfrm>
          <a:prstGeom prst="rect">
            <a:avLst/>
          </a:prstGeom>
          <a:solidFill>
            <a:srgbClr val="FFFCE6"/>
          </a:solidFill>
        </p:spPr>
        <p:txBody>
          <a:bodyPr wrap="none">
            <a:spAutoFit/>
          </a:bodyPr>
          <a:lstStyle>
            <a:lvl1pPr eaLnBrk="0" hangingPunct="0">
              <a:defRPr sz="2000">
                <a:solidFill>
                  <a:schemeClr val="tx1"/>
                </a:solidFill>
                <a:latin typeface="Comic Sans MS" charset="0"/>
                <a:ea typeface="ＭＳ Ｐゴシック" charset="-128"/>
              </a:defRPr>
            </a:lvl1pPr>
            <a:lvl2pPr marL="742950" indent="-285750" eaLnBrk="0" hangingPunct="0">
              <a:defRPr sz="2000">
                <a:solidFill>
                  <a:schemeClr val="tx1"/>
                </a:solidFill>
                <a:latin typeface="Comic Sans MS" charset="0"/>
                <a:ea typeface="ＭＳ Ｐゴシック" charset="-128"/>
              </a:defRPr>
            </a:lvl2pPr>
            <a:lvl3pPr marL="1143000" indent="-228600" eaLnBrk="0" hangingPunct="0">
              <a:defRPr sz="2000">
                <a:solidFill>
                  <a:schemeClr val="tx1"/>
                </a:solidFill>
                <a:latin typeface="Comic Sans MS" charset="0"/>
                <a:ea typeface="ＭＳ Ｐゴシック" charset="-128"/>
              </a:defRPr>
            </a:lvl3pPr>
            <a:lvl4pPr marL="1600200" indent="-228600" eaLnBrk="0" hangingPunct="0">
              <a:defRPr sz="2000">
                <a:solidFill>
                  <a:schemeClr val="tx1"/>
                </a:solidFill>
                <a:latin typeface="Comic Sans MS" charset="0"/>
                <a:ea typeface="ＭＳ Ｐゴシック" charset="-128"/>
              </a:defRPr>
            </a:lvl4pPr>
            <a:lvl5pPr marL="2057400" indent="-228600" eaLnBrk="0" hangingPunct="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defRPr/>
            </a:pPr>
            <a:r>
              <a:rPr lang="en-US" altLang="x-none">
                <a:effectLst>
                  <a:outerShdw blurRad="38100" dist="38100" dir="2700000" algn="tl">
                    <a:srgbClr val="FFFFFF"/>
                  </a:outerShdw>
                </a:effectLst>
                <a:latin typeface="Arial" charset="0"/>
              </a:rPr>
              <a:t>Cockroft-Walton generator</a:t>
            </a:r>
          </a:p>
        </p:txBody>
      </p:sp>
      <p:cxnSp>
        <p:nvCxnSpPr>
          <p:cNvPr id="16395" name="Straight Arrow Connector 34"/>
          <p:cNvCxnSpPr>
            <a:cxnSpLocks noChangeShapeType="1"/>
          </p:cNvCxnSpPr>
          <p:nvPr/>
        </p:nvCxnSpPr>
        <p:spPr bwMode="auto">
          <a:xfrm rot="16200000" flipH="1">
            <a:off x="4304506" y="4763294"/>
            <a:ext cx="2363788" cy="304800"/>
          </a:xfrm>
          <a:prstGeom prst="straightConnector1">
            <a:avLst/>
          </a:prstGeom>
          <a:noFill/>
          <a:ln w="2540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38" name="TextBox 37"/>
          <p:cNvSpPr txBox="1"/>
          <p:nvPr/>
        </p:nvSpPr>
        <p:spPr>
          <a:xfrm>
            <a:off x="5486400" y="4191000"/>
            <a:ext cx="827088" cy="400050"/>
          </a:xfrm>
          <a:prstGeom prst="rect">
            <a:avLst/>
          </a:prstGeom>
          <a:noFill/>
        </p:spPr>
        <p:txBody>
          <a:bodyPr wrap="none">
            <a:spAutoFit/>
          </a:bodyPr>
          <a:lstStyle>
            <a:lvl1pPr eaLnBrk="0" hangingPunct="0">
              <a:defRPr sz="2000">
                <a:solidFill>
                  <a:schemeClr val="tx1"/>
                </a:solidFill>
                <a:latin typeface="Comic Sans MS" charset="0"/>
                <a:ea typeface="ＭＳ Ｐゴシック" charset="-128"/>
              </a:defRPr>
            </a:lvl1pPr>
            <a:lvl2pPr marL="742950" indent="-285750" eaLnBrk="0" hangingPunct="0">
              <a:defRPr sz="2000">
                <a:solidFill>
                  <a:schemeClr val="tx1"/>
                </a:solidFill>
                <a:latin typeface="Comic Sans MS" charset="0"/>
                <a:ea typeface="ＭＳ Ｐゴシック" charset="-128"/>
              </a:defRPr>
            </a:lvl2pPr>
            <a:lvl3pPr marL="1143000" indent="-228600" eaLnBrk="0" hangingPunct="0">
              <a:defRPr sz="2000">
                <a:solidFill>
                  <a:schemeClr val="tx1"/>
                </a:solidFill>
                <a:latin typeface="Comic Sans MS" charset="0"/>
                <a:ea typeface="ＭＳ Ｐゴシック" charset="-128"/>
              </a:defRPr>
            </a:lvl3pPr>
            <a:lvl4pPr marL="1600200" indent="-228600" eaLnBrk="0" hangingPunct="0">
              <a:defRPr sz="2000">
                <a:solidFill>
                  <a:schemeClr val="tx1"/>
                </a:solidFill>
                <a:latin typeface="Comic Sans MS" charset="0"/>
                <a:ea typeface="ＭＳ Ｐゴシック" charset="-128"/>
              </a:defRPr>
            </a:lvl4pPr>
            <a:lvl5pPr marL="2057400" indent="-228600" eaLnBrk="0" hangingPunct="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defRPr/>
            </a:pPr>
            <a:r>
              <a:rPr lang="en-US" altLang="x-none">
                <a:solidFill>
                  <a:srgbClr val="FF0000"/>
                </a:solidFill>
                <a:effectLst>
                  <a:outerShdw blurRad="38100" dist="38100" dir="2700000" algn="tl">
                    <a:srgbClr val="C0C0C0"/>
                  </a:outerShdw>
                </a:effectLst>
                <a:latin typeface="Arial" charset="0"/>
              </a:rPr>
              <a:t>100 ft</a:t>
            </a:r>
          </a:p>
        </p:txBody>
      </p:sp>
    </p:spTree>
    <p:extLst>
      <p:ext uri="{BB962C8B-B14F-4D97-AF65-F5344CB8AC3E}">
        <p14:creationId xmlns:p14="http://schemas.microsoft.com/office/powerpoint/2010/main" val="3016495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60C17-7801-C0C3-B0BB-5E82124A1912}"/>
              </a:ext>
            </a:extLst>
          </p:cNvPr>
          <p:cNvSpPr>
            <a:spLocks noGrp="1"/>
          </p:cNvSpPr>
          <p:nvPr>
            <p:ph type="title"/>
          </p:nvPr>
        </p:nvSpPr>
        <p:spPr>
          <a:xfrm>
            <a:off x="517712" y="211444"/>
            <a:ext cx="11049000" cy="460065"/>
          </a:xfrm>
        </p:spPr>
        <p:txBody>
          <a:bodyPr>
            <a:normAutofit fontScale="90000"/>
          </a:bodyPr>
          <a:lstStyle/>
          <a:p>
            <a:r>
              <a:rPr lang="en-US" dirty="0"/>
              <a:t>About me – Sergei Nagaitsev</a:t>
            </a:r>
          </a:p>
        </p:txBody>
      </p:sp>
      <p:sp>
        <p:nvSpPr>
          <p:cNvPr id="6" name="Content Placeholder 5">
            <a:extLst>
              <a:ext uri="{FF2B5EF4-FFF2-40B4-BE49-F238E27FC236}">
                <a16:creationId xmlns:a16="http://schemas.microsoft.com/office/drawing/2014/main" id="{63E7144E-3EE9-B658-5088-A7D15EA45B9F}"/>
              </a:ext>
            </a:extLst>
          </p:cNvPr>
          <p:cNvSpPr>
            <a:spLocks noGrp="1"/>
          </p:cNvSpPr>
          <p:nvPr>
            <p:ph idx="1"/>
          </p:nvPr>
        </p:nvSpPr>
        <p:spPr>
          <a:xfrm>
            <a:off x="571500" y="1028701"/>
            <a:ext cx="11049000" cy="5004110"/>
          </a:xfrm>
        </p:spPr>
        <p:txBody>
          <a:bodyPr>
            <a:normAutofit/>
          </a:bodyPr>
          <a:lstStyle/>
          <a:p>
            <a:r>
              <a:rPr lang="en-US" sz="2000" dirty="0"/>
              <a:t>EIC Technical Director, Brookhaven National Lab</a:t>
            </a:r>
          </a:p>
          <a:p>
            <a:r>
              <a:rPr lang="en-US" sz="2000" dirty="0"/>
              <a:t>Jefferson Lab Professor, ODU Department of Physics (</a:t>
            </a:r>
            <a:r>
              <a:rPr lang="en-US" sz="2000" dirty="0">
                <a:hlinkClick r:id="rId2"/>
              </a:rPr>
              <a:t>https://fs.wp.odu.edu/snagaits/</a:t>
            </a:r>
            <a:r>
              <a:rPr lang="en-US" sz="2000" dirty="0"/>
              <a:t>)</a:t>
            </a:r>
          </a:p>
          <a:p>
            <a:endParaRPr lang="en-US" sz="2000" dirty="0"/>
          </a:p>
          <a:p>
            <a:r>
              <a:rPr lang="en-US" sz="2000" dirty="0"/>
              <a:t>Recent professional experience:</a:t>
            </a:r>
          </a:p>
          <a:p>
            <a:r>
              <a:rPr lang="en-US" sz="2000" dirty="0"/>
              <a:t>2023 – 2024 	EIC Lead Scientist, Jefferson Lab</a:t>
            </a:r>
          </a:p>
          <a:p>
            <a:r>
              <a:rPr lang="en-US" sz="2000" dirty="0"/>
              <a:t>2018 – 2022      Head of Accelerator Science Programs, Fermilab</a:t>
            </a:r>
          </a:p>
          <a:p>
            <a:r>
              <a:rPr lang="en-US" sz="2000" dirty="0"/>
              <a:t>2015 – 2022      Professor Part-time, The University of Chicago – Accelerator Physics</a:t>
            </a:r>
          </a:p>
          <a:p>
            <a:r>
              <a:rPr lang="en-US" sz="2000" dirty="0"/>
              <a:t>2013 – 2018      Chief Accelerator Officer, Fermilab –  Accelerator Division</a:t>
            </a:r>
          </a:p>
          <a:p>
            <a:endParaRPr lang="en-US" sz="2000" dirty="0"/>
          </a:p>
          <a:p>
            <a:r>
              <a:rPr lang="en-US" sz="2000" dirty="0"/>
              <a:t>Community service:</a:t>
            </a:r>
          </a:p>
          <a:p>
            <a:r>
              <a:rPr lang="en-US" sz="2000" dirty="0"/>
              <a:t>2020		Chair, APS DPB</a:t>
            </a:r>
          </a:p>
          <a:p>
            <a:r>
              <a:rPr lang="en-US" sz="2000" dirty="0"/>
              <a:t>2021 – 2022	Member, HEP Snowmass Study Steering Group</a:t>
            </a:r>
          </a:p>
        </p:txBody>
      </p:sp>
      <p:pic>
        <p:nvPicPr>
          <p:cNvPr id="12" name="Picture 11" descr="A person in a suit&#10;&#10;Description automatically generated">
            <a:extLst>
              <a:ext uri="{FF2B5EF4-FFF2-40B4-BE49-F238E27FC236}">
                <a16:creationId xmlns:a16="http://schemas.microsoft.com/office/drawing/2014/main" id="{05181499-09F5-1F43-85C9-6618CED604B0}"/>
              </a:ext>
            </a:extLst>
          </p:cNvPr>
          <p:cNvPicPr>
            <a:picLocks noChangeAspect="1"/>
          </p:cNvPicPr>
          <p:nvPr/>
        </p:nvPicPr>
        <p:blipFill>
          <a:blip r:embed="rId3"/>
          <a:stretch>
            <a:fillRect/>
          </a:stretch>
        </p:blipFill>
        <p:spPr>
          <a:xfrm>
            <a:off x="10856118" y="177004"/>
            <a:ext cx="995363" cy="1071563"/>
          </a:xfrm>
          <a:prstGeom prst="rect">
            <a:avLst/>
          </a:prstGeom>
        </p:spPr>
      </p:pic>
    </p:spTree>
    <p:extLst>
      <p:ext uri="{BB962C8B-B14F-4D97-AF65-F5344CB8AC3E}">
        <p14:creationId xmlns:p14="http://schemas.microsoft.com/office/powerpoint/2010/main" val="409621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6BC68F-36A5-44A8-97D9-82FC00B5299A}"/>
              </a:ext>
            </a:extLst>
          </p:cNvPr>
          <p:cNvSpPr>
            <a:spLocks noGrp="1"/>
          </p:cNvSpPr>
          <p:nvPr>
            <p:ph idx="1"/>
          </p:nvPr>
        </p:nvSpPr>
        <p:spPr>
          <a:xfrm>
            <a:off x="1752601" y="4458789"/>
            <a:ext cx="8672513" cy="1572124"/>
          </a:xfrm>
        </p:spPr>
        <p:txBody>
          <a:bodyPr/>
          <a:lstStyle/>
          <a:p>
            <a:r>
              <a:rPr lang="en-US" dirty="0"/>
              <a:t>Frequency weakly depends on particle energy (for non-relativistic particles)</a:t>
            </a:r>
          </a:p>
          <a:p>
            <a:r>
              <a:rPr lang="en-US" dirty="0"/>
              <a:t>Led to invention of a cyclotron</a:t>
            </a:r>
          </a:p>
        </p:txBody>
      </p:sp>
      <p:sp>
        <p:nvSpPr>
          <p:cNvPr id="3" name="Title 2">
            <a:extLst>
              <a:ext uri="{FF2B5EF4-FFF2-40B4-BE49-F238E27FC236}">
                <a16:creationId xmlns:a16="http://schemas.microsoft.com/office/drawing/2014/main" id="{38217C18-7196-4665-86BE-C21BA899159F}"/>
              </a:ext>
            </a:extLst>
          </p:cNvPr>
          <p:cNvSpPr>
            <a:spLocks noGrp="1"/>
          </p:cNvSpPr>
          <p:nvPr>
            <p:ph type="title"/>
          </p:nvPr>
        </p:nvSpPr>
        <p:spPr/>
        <p:txBody>
          <a:bodyPr/>
          <a:lstStyle/>
          <a:p>
            <a:r>
              <a:rPr lang="en-US" dirty="0"/>
              <a:t>Cyclotron (Larmor) frequency</a:t>
            </a:r>
          </a:p>
        </p:txBody>
      </p:sp>
      <p:sp>
        <p:nvSpPr>
          <p:cNvPr id="6" name="Slide Number Placeholder 5">
            <a:extLst>
              <a:ext uri="{FF2B5EF4-FFF2-40B4-BE49-F238E27FC236}">
                <a16:creationId xmlns:a16="http://schemas.microsoft.com/office/drawing/2014/main" id="{54373921-4CF2-415E-93C5-39FF18DCBA78}"/>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7" name="Object 6">
            <a:extLst>
              <a:ext uri="{FF2B5EF4-FFF2-40B4-BE49-F238E27FC236}">
                <a16:creationId xmlns:a16="http://schemas.microsoft.com/office/drawing/2014/main" id="{CC6808BD-BFDE-4F75-A4EF-08E49839DDCF}"/>
              </a:ext>
            </a:extLst>
          </p:cNvPr>
          <p:cNvGraphicFramePr>
            <a:graphicFrameLocks noChangeAspect="1"/>
          </p:cNvGraphicFramePr>
          <p:nvPr/>
        </p:nvGraphicFramePr>
        <p:xfrm>
          <a:off x="4192452" y="1545228"/>
          <a:ext cx="2418651" cy="1572123"/>
        </p:xfrm>
        <a:graphic>
          <a:graphicData uri="http://schemas.openxmlformats.org/presentationml/2006/ole">
            <mc:AlternateContent xmlns:mc="http://schemas.openxmlformats.org/markup-compatibility/2006">
              <mc:Choice xmlns:v="urn:schemas-microsoft-com:vml" Requires="v">
                <p:oleObj name="Equation" r:id="rId2" imgW="507960" imgH="330120" progId="Equation.DSMT4">
                  <p:embed/>
                </p:oleObj>
              </mc:Choice>
              <mc:Fallback>
                <p:oleObj name="Equation" r:id="rId2" imgW="507960" imgH="330120" progId="Equation.DSMT4">
                  <p:embed/>
                  <p:pic>
                    <p:nvPicPr>
                      <p:cNvPr id="7" name="Object 6">
                        <a:extLst>
                          <a:ext uri="{FF2B5EF4-FFF2-40B4-BE49-F238E27FC236}">
                            <a16:creationId xmlns:a16="http://schemas.microsoft.com/office/drawing/2014/main" id="{CC6808BD-BFDE-4F75-A4EF-08E49839DDCF}"/>
                          </a:ext>
                        </a:extLst>
                      </p:cNvPr>
                      <p:cNvPicPr/>
                      <p:nvPr/>
                    </p:nvPicPr>
                    <p:blipFill>
                      <a:blip r:embed="rId3"/>
                      <a:stretch>
                        <a:fillRect/>
                      </a:stretch>
                    </p:blipFill>
                    <p:spPr>
                      <a:xfrm>
                        <a:off x="4192452" y="1545228"/>
                        <a:ext cx="2418651" cy="1572123"/>
                      </a:xfrm>
                      <a:prstGeom prst="rect">
                        <a:avLst/>
                      </a:prstGeom>
                    </p:spPr>
                  </p:pic>
                </p:oleObj>
              </mc:Fallback>
            </mc:AlternateContent>
          </a:graphicData>
        </a:graphic>
      </p:graphicFrame>
    </p:spTree>
    <p:extLst>
      <p:ext uri="{BB962C8B-B14F-4D97-AF65-F5344CB8AC3E}">
        <p14:creationId xmlns:p14="http://schemas.microsoft.com/office/powerpoint/2010/main" val="111889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792" y="95290"/>
            <a:ext cx="9144000" cy="487954"/>
          </a:xfrm>
        </p:spPr>
        <p:txBody>
          <a:bodyPr>
            <a:normAutofit fontScale="90000"/>
          </a:bodyPr>
          <a:lstStyle/>
          <a:p>
            <a:pPr algn="ctr"/>
            <a:r>
              <a:rPr lang="en-US" sz="3200" dirty="0"/>
              <a:t>The Cyclotron Concept</a:t>
            </a:r>
          </a:p>
        </p:txBody>
      </p:sp>
      <p:grpSp>
        <p:nvGrpSpPr>
          <p:cNvPr id="97" name="Group 96"/>
          <p:cNvGrpSpPr/>
          <p:nvPr/>
        </p:nvGrpSpPr>
        <p:grpSpPr>
          <a:xfrm>
            <a:off x="2827584" y="955239"/>
            <a:ext cx="1268368" cy="1319158"/>
            <a:chOff x="4335693" y="890642"/>
            <a:chExt cx="1268368" cy="1319158"/>
          </a:xfrm>
        </p:grpSpPr>
        <p:sp>
          <p:nvSpPr>
            <p:cNvPr id="78" name="Can 77"/>
            <p:cNvSpPr/>
            <p:nvPr/>
          </p:nvSpPr>
          <p:spPr>
            <a:xfrm>
              <a:off x="4419600" y="890642"/>
              <a:ext cx="1066800" cy="480118"/>
            </a:xfrm>
            <a:prstGeom prst="can">
              <a:avLst/>
            </a:prstGeom>
            <a:solidFill>
              <a:srgbClr val="00B0F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9" name="Can 78"/>
            <p:cNvSpPr/>
            <p:nvPr/>
          </p:nvSpPr>
          <p:spPr>
            <a:xfrm>
              <a:off x="4419600" y="1729682"/>
              <a:ext cx="1066800" cy="480118"/>
            </a:xfrm>
            <a:prstGeom prst="can">
              <a:avLst/>
            </a:prstGeom>
            <a:solidFill>
              <a:srgbClr val="00B0F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81" name="Straight Arrow Connector 80"/>
            <p:cNvCxnSpPr/>
            <p:nvPr/>
          </p:nvCxnSpPr>
          <p:spPr>
            <a:xfrm flipV="1">
              <a:off x="4572000" y="137076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4724400" y="137076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4876800" y="137160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5029200" y="137160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5181600" y="137160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5334000" y="1371600"/>
              <a:ext cx="0" cy="40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766845" y="1029968"/>
              <a:ext cx="338555" cy="341632"/>
            </a:xfrm>
            <a:prstGeom prst="rect">
              <a:avLst/>
            </a:prstGeom>
            <a:noFill/>
          </p:spPr>
          <p:txBody>
            <a:bodyPr wrap="none" rtlCol="0">
              <a:spAutoFit/>
            </a:bodyPr>
            <a:lstStyle/>
            <a:p>
              <a:pPr algn="ctr">
                <a:lnSpc>
                  <a:spcPct val="90000"/>
                </a:lnSpc>
              </a:pPr>
              <a:r>
                <a:rPr lang="en-US"/>
                <a:t>S</a:t>
              </a:r>
              <a:endParaRPr lang="en-US" dirty="0"/>
            </a:p>
          </p:txBody>
        </p:sp>
        <p:sp>
          <p:nvSpPr>
            <p:cNvPr id="92" name="TextBox 91"/>
            <p:cNvSpPr txBox="1"/>
            <p:nvPr/>
          </p:nvSpPr>
          <p:spPr>
            <a:xfrm>
              <a:off x="4794188" y="1868168"/>
              <a:ext cx="351379" cy="341632"/>
            </a:xfrm>
            <a:prstGeom prst="rect">
              <a:avLst/>
            </a:prstGeom>
            <a:noFill/>
          </p:spPr>
          <p:txBody>
            <a:bodyPr wrap="none" rtlCol="0">
              <a:spAutoFit/>
            </a:bodyPr>
            <a:lstStyle/>
            <a:p>
              <a:pPr algn="ctr">
                <a:lnSpc>
                  <a:spcPct val="90000"/>
                </a:lnSpc>
              </a:pPr>
              <a:r>
                <a:rPr lang="en-US" dirty="0"/>
                <a:t>N</a:t>
              </a:r>
            </a:p>
          </p:txBody>
        </p:sp>
        <p:sp>
          <p:nvSpPr>
            <p:cNvPr id="93" name="Oval 22"/>
            <p:cNvSpPr>
              <a:spLocks noChangeArrowheads="1"/>
            </p:cNvSpPr>
            <p:nvPr/>
          </p:nvSpPr>
          <p:spPr bwMode="auto">
            <a:xfrm>
              <a:off x="4335693" y="1506433"/>
              <a:ext cx="1268368" cy="145369"/>
            </a:xfrm>
            <a:prstGeom prst="ellipse">
              <a:avLst/>
            </a:prstGeom>
            <a:noFill/>
            <a:ln w="19050">
              <a:solidFill>
                <a:srgbClr val="C00000"/>
              </a:solidFill>
              <a:prstDash val="solid"/>
              <a:round/>
              <a:headEnd/>
              <a:tailEnd/>
            </a:ln>
          </p:spPr>
          <p:txBody>
            <a:bodyPr wrap="none" anchor="ctr">
              <a:prstTxWarp prst="textNoShape">
                <a:avLst/>
              </a:prstTxWarp>
            </a:bodyPr>
            <a:lstStyle/>
            <a:p>
              <a:endParaRPr lang="en-US" dirty="0">
                <a:latin typeface="Arial"/>
              </a:endParaRPr>
            </a:p>
          </p:txBody>
        </p:sp>
        <p:sp>
          <p:nvSpPr>
            <p:cNvPr id="96" name="Oval 95"/>
            <p:cNvSpPr/>
            <p:nvPr/>
          </p:nvSpPr>
          <p:spPr>
            <a:xfrm>
              <a:off x="4648500" y="1600200"/>
              <a:ext cx="152100" cy="128266"/>
            </a:xfrm>
            <a:prstGeom prst="ellipse">
              <a:avLst/>
            </a:prstGeom>
            <a:solidFill>
              <a:srgbClr val="FFC000"/>
            </a:solid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t>
              </a:r>
            </a:p>
          </p:txBody>
        </p:sp>
      </p:grpSp>
      <p:grpSp>
        <p:nvGrpSpPr>
          <p:cNvPr id="239" name="Group 238"/>
          <p:cNvGrpSpPr/>
          <p:nvPr/>
        </p:nvGrpSpPr>
        <p:grpSpPr>
          <a:xfrm>
            <a:off x="1828800" y="3581400"/>
            <a:ext cx="2895600" cy="2895600"/>
            <a:chOff x="304800" y="3581400"/>
            <a:chExt cx="2895600" cy="2895600"/>
          </a:xfrm>
        </p:grpSpPr>
        <p:sp>
          <p:nvSpPr>
            <p:cNvPr id="74" name="Oval 73"/>
            <p:cNvSpPr/>
            <p:nvPr/>
          </p:nvSpPr>
          <p:spPr>
            <a:xfrm>
              <a:off x="304800" y="3581400"/>
              <a:ext cx="2895600" cy="2895600"/>
            </a:xfrm>
            <a:prstGeom prst="ellipse">
              <a:avLst/>
            </a:prstGeom>
            <a:solidFill>
              <a:srgbClr val="00B0F0"/>
            </a:solidFill>
            <a:ln>
              <a:solidFill>
                <a:srgbClr val="00B0F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3600" dirty="0">
                  <a:solidFill>
                    <a:schemeClr val="tx1"/>
                  </a:solidFill>
                </a:rPr>
                <a:t>S</a:t>
              </a:r>
            </a:p>
          </p:txBody>
        </p:sp>
        <p:sp>
          <p:nvSpPr>
            <p:cNvPr id="94" name="Oval 22"/>
            <p:cNvSpPr>
              <a:spLocks noChangeArrowheads="1"/>
            </p:cNvSpPr>
            <p:nvPr/>
          </p:nvSpPr>
          <p:spPr bwMode="auto">
            <a:xfrm>
              <a:off x="962650" y="4196810"/>
              <a:ext cx="1605496" cy="1573634"/>
            </a:xfrm>
            <a:prstGeom prst="ellipse">
              <a:avLst/>
            </a:prstGeom>
            <a:noFill/>
            <a:ln w="12700">
              <a:solidFill>
                <a:srgbClr val="C00000"/>
              </a:solidFill>
              <a:prstDash val="solid"/>
              <a:round/>
              <a:headEnd/>
              <a:tailEnd/>
            </a:ln>
          </p:spPr>
          <p:txBody>
            <a:bodyPr wrap="none" anchor="ctr">
              <a:prstTxWarp prst="textNoShape">
                <a:avLst/>
              </a:prstTxWarp>
            </a:bodyPr>
            <a:lstStyle/>
            <a:p>
              <a:endParaRPr lang="en-US" dirty="0">
                <a:latin typeface="Arial"/>
              </a:endParaRPr>
            </a:p>
          </p:txBody>
        </p:sp>
        <p:sp>
          <p:nvSpPr>
            <p:cNvPr id="98" name="Oval 97"/>
            <p:cNvSpPr/>
            <p:nvPr/>
          </p:nvSpPr>
          <p:spPr>
            <a:xfrm>
              <a:off x="1676700" y="5739134"/>
              <a:ext cx="152100" cy="128266"/>
            </a:xfrm>
            <a:prstGeom prst="ellipse">
              <a:avLst/>
            </a:prstGeom>
            <a:solidFill>
              <a:srgbClr val="FFC000"/>
            </a:solid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t>
              </a:r>
            </a:p>
          </p:txBody>
        </p:sp>
        <p:sp>
          <p:nvSpPr>
            <p:cNvPr id="114" name="Oval 113"/>
            <p:cNvSpPr/>
            <p:nvPr/>
          </p:nvSpPr>
          <p:spPr>
            <a:xfrm>
              <a:off x="22860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5" name="Oval 114"/>
            <p:cNvSpPr/>
            <p:nvPr/>
          </p:nvSpPr>
          <p:spPr>
            <a:xfrm>
              <a:off x="22860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6" name="Oval 115"/>
            <p:cNvSpPr/>
            <p:nvPr/>
          </p:nvSpPr>
          <p:spPr>
            <a:xfrm>
              <a:off x="20574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7" name="Oval 116"/>
            <p:cNvSpPr/>
            <p:nvPr/>
          </p:nvSpPr>
          <p:spPr>
            <a:xfrm>
              <a:off x="20574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8" name="Oval 117"/>
            <p:cNvSpPr/>
            <p:nvPr/>
          </p:nvSpPr>
          <p:spPr>
            <a:xfrm>
              <a:off x="18288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9" name="Oval 118"/>
            <p:cNvSpPr/>
            <p:nvPr/>
          </p:nvSpPr>
          <p:spPr>
            <a:xfrm>
              <a:off x="18288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0" name="Oval 119"/>
            <p:cNvSpPr/>
            <p:nvPr/>
          </p:nvSpPr>
          <p:spPr>
            <a:xfrm>
              <a:off x="18288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1" name="Oval 120"/>
            <p:cNvSpPr/>
            <p:nvPr/>
          </p:nvSpPr>
          <p:spPr>
            <a:xfrm>
              <a:off x="18288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2" name="Oval 121"/>
            <p:cNvSpPr/>
            <p:nvPr/>
          </p:nvSpPr>
          <p:spPr>
            <a:xfrm>
              <a:off x="20574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3" name="Oval 122"/>
            <p:cNvSpPr/>
            <p:nvPr/>
          </p:nvSpPr>
          <p:spPr>
            <a:xfrm>
              <a:off x="20574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4" name="Oval 123"/>
            <p:cNvSpPr/>
            <p:nvPr/>
          </p:nvSpPr>
          <p:spPr>
            <a:xfrm>
              <a:off x="22860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5" name="Oval 124"/>
            <p:cNvSpPr/>
            <p:nvPr/>
          </p:nvSpPr>
          <p:spPr>
            <a:xfrm>
              <a:off x="22860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7" name="Oval 126"/>
            <p:cNvSpPr/>
            <p:nvPr/>
          </p:nvSpPr>
          <p:spPr>
            <a:xfrm>
              <a:off x="25146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8" name="Oval 127"/>
            <p:cNvSpPr/>
            <p:nvPr/>
          </p:nvSpPr>
          <p:spPr>
            <a:xfrm>
              <a:off x="25146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9" name="Oval 128"/>
            <p:cNvSpPr/>
            <p:nvPr/>
          </p:nvSpPr>
          <p:spPr>
            <a:xfrm>
              <a:off x="25146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0" name="Oval 129"/>
            <p:cNvSpPr/>
            <p:nvPr/>
          </p:nvSpPr>
          <p:spPr>
            <a:xfrm>
              <a:off x="13716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1" name="Oval 130"/>
            <p:cNvSpPr/>
            <p:nvPr/>
          </p:nvSpPr>
          <p:spPr>
            <a:xfrm>
              <a:off x="13716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2" name="Oval 131"/>
            <p:cNvSpPr/>
            <p:nvPr/>
          </p:nvSpPr>
          <p:spPr>
            <a:xfrm>
              <a:off x="11430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3" name="Oval 132"/>
            <p:cNvSpPr/>
            <p:nvPr/>
          </p:nvSpPr>
          <p:spPr>
            <a:xfrm>
              <a:off x="11430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5" name="Oval 134"/>
            <p:cNvSpPr/>
            <p:nvPr/>
          </p:nvSpPr>
          <p:spPr>
            <a:xfrm>
              <a:off x="9144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6" name="Oval 135"/>
            <p:cNvSpPr/>
            <p:nvPr/>
          </p:nvSpPr>
          <p:spPr>
            <a:xfrm>
              <a:off x="9144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7" name="Oval 136"/>
            <p:cNvSpPr/>
            <p:nvPr/>
          </p:nvSpPr>
          <p:spPr>
            <a:xfrm>
              <a:off x="9144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8" name="Oval 137"/>
            <p:cNvSpPr/>
            <p:nvPr/>
          </p:nvSpPr>
          <p:spPr>
            <a:xfrm>
              <a:off x="11430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9" name="Oval 138"/>
            <p:cNvSpPr/>
            <p:nvPr/>
          </p:nvSpPr>
          <p:spPr>
            <a:xfrm>
              <a:off x="11430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0" name="Oval 139"/>
            <p:cNvSpPr/>
            <p:nvPr/>
          </p:nvSpPr>
          <p:spPr>
            <a:xfrm>
              <a:off x="13716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1" name="Oval 140"/>
            <p:cNvSpPr/>
            <p:nvPr/>
          </p:nvSpPr>
          <p:spPr>
            <a:xfrm>
              <a:off x="13716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2" name="Oval 141"/>
            <p:cNvSpPr/>
            <p:nvPr/>
          </p:nvSpPr>
          <p:spPr>
            <a:xfrm>
              <a:off x="1600200" y="3886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3" name="Oval 142"/>
            <p:cNvSpPr/>
            <p:nvPr/>
          </p:nvSpPr>
          <p:spPr>
            <a:xfrm>
              <a:off x="1600200" y="4191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4" name="Oval 143"/>
            <p:cNvSpPr/>
            <p:nvPr/>
          </p:nvSpPr>
          <p:spPr>
            <a:xfrm>
              <a:off x="16002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5" name="Oval 144"/>
            <p:cNvSpPr/>
            <p:nvPr/>
          </p:nvSpPr>
          <p:spPr>
            <a:xfrm>
              <a:off x="16002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6" name="Oval 145"/>
            <p:cNvSpPr/>
            <p:nvPr/>
          </p:nvSpPr>
          <p:spPr>
            <a:xfrm>
              <a:off x="13716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7" name="Oval 146"/>
            <p:cNvSpPr/>
            <p:nvPr/>
          </p:nvSpPr>
          <p:spPr>
            <a:xfrm>
              <a:off x="13716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8" name="Oval 147"/>
            <p:cNvSpPr/>
            <p:nvPr/>
          </p:nvSpPr>
          <p:spPr>
            <a:xfrm>
              <a:off x="11430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9" name="Oval 148"/>
            <p:cNvSpPr/>
            <p:nvPr/>
          </p:nvSpPr>
          <p:spPr>
            <a:xfrm>
              <a:off x="11430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0" name="Oval 149"/>
            <p:cNvSpPr/>
            <p:nvPr/>
          </p:nvSpPr>
          <p:spPr>
            <a:xfrm>
              <a:off x="9144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1" name="Oval 150"/>
            <p:cNvSpPr/>
            <p:nvPr/>
          </p:nvSpPr>
          <p:spPr>
            <a:xfrm>
              <a:off x="9144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2" name="Oval 151"/>
            <p:cNvSpPr/>
            <p:nvPr/>
          </p:nvSpPr>
          <p:spPr>
            <a:xfrm>
              <a:off x="9144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4" name="Oval 153"/>
            <p:cNvSpPr/>
            <p:nvPr/>
          </p:nvSpPr>
          <p:spPr>
            <a:xfrm>
              <a:off x="11430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5" name="Oval 154"/>
            <p:cNvSpPr/>
            <p:nvPr/>
          </p:nvSpPr>
          <p:spPr>
            <a:xfrm>
              <a:off x="11430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6" name="Oval 155"/>
            <p:cNvSpPr/>
            <p:nvPr/>
          </p:nvSpPr>
          <p:spPr>
            <a:xfrm>
              <a:off x="13716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7" name="Oval 156"/>
            <p:cNvSpPr/>
            <p:nvPr/>
          </p:nvSpPr>
          <p:spPr>
            <a:xfrm>
              <a:off x="13716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8" name="Oval 157"/>
            <p:cNvSpPr/>
            <p:nvPr/>
          </p:nvSpPr>
          <p:spPr>
            <a:xfrm>
              <a:off x="16002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9" name="Oval 158"/>
            <p:cNvSpPr/>
            <p:nvPr/>
          </p:nvSpPr>
          <p:spPr>
            <a:xfrm>
              <a:off x="16002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0" name="Oval 159"/>
            <p:cNvSpPr/>
            <p:nvPr/>
          </p:nvSpPr>
          <p:spPr>
            <a:xfrm>
              <a:off x="16002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1" name="Oval 160"/>
            <p:cNvSpPr/>
            <p:nvPr/>
          </p:nvSpPr>
          <p:spPr>
            <a:xfrm>
              <a:off x="16002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2" name="Oval 161"/>
            <p:cNvSpPr/>
            <p:nvPr/>
          </p:nvSpPr>
          <p:spPr>
            <a:xfrm>
              <a:off x="22860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3" name="Oval 162"/>
            <p:cNvSpPr/>
            <p:nvPr/>
          </p:nvSpPr>
          <p:spPr>
            <a:xfrm>
              <a:off x="22860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4" name="Oval 163"/>
            <p:cNvSpPr/>
            <p:nvPr/>
          </p:nvSpPr>
          <p:spPr>
            <a:xfrm>
              <a:off x="20574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5" name="Oval 164"/>
            <p:cNvSpPr/>
            <p:nvPr/>
          </p:nvSpPr>
          <p:spPr>
            <a:xfrm>
              <a:off x="20574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6" name="Oval 165"/>
            <p:cNvSpPr/>
            <p:nvPr/>
          </p:nvSpPr>
          <p:spPr>
            <a:xfrm>
              <a:off x="18288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7" name="Oval 166"/>
            <p:cNvSpPr/>
            <p:nvPr/>
          </p:nvSpPr>
          <p:spPr>
            <a:xfrm>
              <a:off x="18288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8" name="Oval 167"/>
            <p:cNvSpPr/>
            <p:nvPr/>
          </p:nvSpPr>
          <p:spPr>
            <a:xfrm>
              <a:off x="18288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9" name="Oval 168"/>
            <p:cNvSpPr/>
            <p:nvPr/>
          </p:nvSpPr>
          <p:spPr>
            <a:xfrm>
              <a:off x="18288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0" name="Oval 169"/>
            <p:cNvSpPr/>
            <p:nvPr/>
          </p:nvSpPr>
          <p:spPr>
            <a:xfrm>
              <a:off x="20574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1" name="Oval 170"/>
            <p:cNvSpPr/>
            <p:nvPr/>
          </p:nvSpPr>
          <p:spPr>
            <a:xfrm>
              <a:off x="20574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2" name="Oval 171"/>
            <p:cNvSpPr/>
            <p:nvPr/>
          </p:nvSpPr>
          <p:spPr>
            <a:xfrm>
              <a:off x="22860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3" name="Oval 172"/>
            <p:cNvSpPr/>
            <p:nvPr/>
          </p:nvSpPr>
          <p:spPr>
            <a:xfrm>
              <a:off x="2286000" y="6019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4" name="Oval 173"/>
            <p:cNvSpPr/>
            <p:nvPr/>
          </p:nvSpPr>
          <p:spPr>
            <a:xfrm>
              <a:off x="25146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5" name="Oval 174"/>
            <p:cNvSpPr/>
            <p:nvPr/>
          </p:nvSpPr>
          <p:spPr>
            <a:xfrm>
              <a:off x="25146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6" name="Oval 175"/>
            <p:cNvSpPr/>
            <p:nvPr/>
          </p:nvSpPr>
          <p:spPr>
            <a:xfrm>
              <a:off x="25146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4" name="Oval 183"/>
            <p:cNvSpPr/>
            <p:nvPr/>
          </p:nvSpPr>
          <p:spPr>
            <a:xfrm>
              <a:off x="27432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5" name="Oval 184"/>
            <p:cNvSpPr/>
            <p:nvPr/>
          </p:nvSpPr>
          <p:spPr>
            <a:xfrm>
              <a:off x="27432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6" name="Oval 185"/>
            <p:cNvSpPr/>
            <p:nvPr/>
          </p:nvSpPr>
          <p:spPr>
            <a:xfrm>
              <a:off x="27432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7" name="Oval 186"/>
            <p:cNvSpPr/>
            <p:nvPr/>
          </p:nvSpPr>
          <p:spPr>
            <a:xfrm>
              <a:off x="27432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8" name="Oval 187"/>
            <p:cNvSpPr/>
            <p:nvPr/>
          </p:nvSpPr>
          <p:spPr>
            <a:xfrm>
              <a:off x="27432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9" name="Oval 188"/>
            <p:cNvSpPr/>
            <p:nvPr/>
          </p:nvSpPr>
          <p:spPr>
            <a:xfrm>
              <a:off x="685800" y="44958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0" name="Oval 189"/>
            <p:cNvSpPr/>
            <p:nvPr/>
          </p:nvSpPr>
          <p:spPr>
            <a:xfrm>
              <a:off x="685800" y="48006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1" name="Oval 190"/>
            <p:cNvSpPr/>
            <p:nvPr/>
          </p:nvSpPr>
          <p:spPr>
            <a:xfrm>
              <a:off x="685800" y="51054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2" name="Oval 191"/>
            <p:cNvSpPr/>
            <p:nvPr/>
          </p:nvSpPr>
          <p:spPr>
            <a:xfrm>
              <a:off x="685800" y="54102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3" name="Oval 192"/>
            <p:cNvSpPr/>
            <p:nvPr/>
          </p:nvSpPr>
          <p:spPr>
            <a:xfrm>
              <a:off x="685800" y="5715000"/>
              <a:ext cx="76200" cy="76200"/>
            </a:xfrm>
            <a:prstGeom prst="ellipse">
              <a:avLst/>
            </a:prstGeom>
            <a:solidFill>
              <a:schemeClr val="tx1">
                <a:alpha val="40000"/>
              </a:schemeClr>
            </a:solidFill>
            <a:ln>
              <a:solidFill>
                <a:schemeClr val="accent1">
                  <a:alpha val="56000"/>
                </a:schemeClr>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grpSp>
        <p:nvGrpSpPr>
          <p:cNvPr id="242" name="Group 241"/>
          <p:cNvGrpSpPr/>
          <p:nvPr/>
        </p:nvGrpSpPr>
        <p:grpSpPr>
          <a:xfrm>
            <a:off x="6325967" y="1811621"/>
            <a:ext cx="3235933" cy="2929833"/>
            <a:chOff x="4799807" y="1794567"/>
            <a:chExt cx="3235933" cy="2929833"/>
          </a:xfrm>
        </p:grpSpPr>
        <p:grpSp>
          <p:nvGrpSpPr>
            <p:cNvPr id="241" name="Group 240"/>
            <p:cNvGrpSpPr/>
            <p:nvPr/>
          </p:nvGrpSpPr>
          <p:grpSpPr>
            <a:xfrm>
              <a:off x="4799807" y="1794567"/>
              <a:ext cx="3235933" cy="2929833"/>
              <a:chOff x="4799807" y="1794567"/>
              <a:chExt cx="3235933" cy="2929833"/>
            </a:xfrm>
          </p:grpSpPr>
          <p:grpSp>
            <p:nvGrpSpPr>
              <p:cNvPr id="240" name="Group 239"/>
              <p:cNvGrpSpPr/>
              <p:nvPr/>
            </p:nvGrpSpPr>
            <p:grpSpPr>
              <a:xfrm>
                <a:off x="4799807" y="1794567"/>
                <a:ext cx="3235933" cy="2929833"/>
                <a:chOff x="4799807" y="1814715"/>
                <a:chExt cx="3235933" cy="2929833"/>
              </a:xfrm>
            </p:grpSpPr>
            <p:sp>
              <p:nvSpPr>
                <p:cNvPr id="102" name="Chord 101"/>
                <p:cNvSpPr/>
                <p:nvPr/>
              </p:nvSpPr>
              <p:spPr>
                <a:xfrm rot="10800000">
                  <a:off x="5410200" y="1814715"/>
                  <a:ext cx="2625540" cy="2913266"/>
                </a:xfrm>
                <a:prstGeom prst="chord">
                  <a:avLst>
                    <a:gd name="adj1" fmla="val 5401766"/>
                    <a:gd name="adj2" fmla="val 16200000"/>
                  </a:avLst>
                </a:prstGeom>
                <a:solidFill>
                  <a:srgbClr val="00B0F0"/>
                </a:solidFill>
                <a:ln>
                  <a:no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3" name="Chord 102"/>
                <p:cNvSpPr/>
                <p:nvPr/>
              </p:nvSpPr>
              <p:spPr>
                <a:xfrm>
                  <a:off x="4799807" y="1831282"/>
                  <a:ext cx="2625540" cy="2913266"/>
                </a:xfrm>
                <a:prstGeom prst="chord">
                  <a:avLst>
                    <a:gd name="adj1" fmla="val 5401766"/>
                    <a:gd name="adj2" fmla="val 16200000"/>
                  </a:avLst>
                </a:prstGeom>
                <a:solidFill>
                  <a:srgbClr val="00B0F0"/>
                </a:solidFill>
                <a:ln>
                  <a:no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4" name="Arc 103"/>
                <p:cNvSpPr/>
                <p:nvPr/>
              </p:nvSpPr>
              <p:spPr>
                <a:xfrm>
                  <a:off x="5943300" y="2482847"/>
                  <a:ext cx="1518080" cy="1626537"/>
                </a:xfrm>
                <a:prstGeom prst="arc">
                  <a:avLst>
                    <a:gd name="adj1" fmla="val 16263936"/>
                    <a:gd name="adj2" fmla="val 5369986"/>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Arc 104"/>
                <p:cNvSpPr/>
                <p:nvPr/>
              </p:nvSpPr>
              <p:spPr>
                <a:xfrm rot="10800000">
                  <a:off x="5353537" y="2479790"/>
                  <a:ext cx="1518080" cy="1626537"/>
                </a:xfrm>
                <a:prstGeom prst="arc">
                  <a:avLst>
                    <a:gd name="adj1" fmla="val 16263936"/>
                    <a:gd name="adj2" fmla="val 5369986"/>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4" name="TextBox 193"/>
              <p:cNvSpPr txBox="1"/>
              <p:nvPr/>
            </p:nvSpPr>
            <p:spPr>
              <a:xfrm>
                <a:off x="5528845" y="3163568"/>
                <a:ext cx="338555" cy="341632"/>
              </a:xfrm>
              <a:prstGeom prst="rect">
                <a:avLst/>
              </a:prstGeom>
              <a:noFill/>
            </p:spPr>
            <p:txBody>
              <a:bodyPr wrap="none" rtlCol="0">
                <a:spAutoFit/>
              </a:bodyPr>
              <a:lstStyle/>
              <a:p>
                <a:pPr algn="ctr">
                  <a:lnSpc>
                    <a:spcPct val="90000"/>
                  </a:lnSpc>
                </a:pPr>
                <a:r>
                  <a:rPr lang="en-US"/>
                  <a:t>S</a:t>
                </a:r>
                <a:endParaRPr lang="en-US" dirty="0"/>
              </a:p>
            </p:txBody>
          </p:sp>
          <p:sp>
            <p:nvSpPr>
              <p:cNvPr id="195" name="TextBox 194"/>
              <p:cNvSpPr txBox="1"/>
              <p:nvPr/>
            </p:nvSpPr>
            <p:spPr>
              <a:xfrm>
                <a:off x="6976645" y="3200400"/>
                <a:ext cx="338555" cy="341632"/>
              </a:xfrm>
              <a:prstGeom prst="rect">
                <a:avLst/>
              </a:prstGeom>
              <a:noFill/>
            </p:spPr>
            <p:txBody>
              <a:bodyPr wrap="none" rtlCol="0">
                <a:spAutoFit/>
              </a:bodyPr>
              <a:lstStyle/>
              <a:p>
                <a:pPr algn="ctr">
                  <a:lnSpc>
                    <a:spcPct val="90000"/>
                  </a:lnSpc>
                </a:pPr>
                <a:r>
                  <a:rPr lang="en-US"/>
                  <a:t>S</a:t>
                </a:r>
                <a:endParaRPr lang="en-US" dirty="0"/>
              </a:p>
            </p:txBody>
          </p:sp>
        </p:grpSp>
        <p:cxnSp>
          <p:nvCxnSpPr>
            <p:cNvPr id="109" name="Straight Connector 108"/>
            <p:cNvCxnSpPr/>
            <p:nvPr/>
          </p:nvCxnSpPr>
          <p:spPr>
            <a:xfrm>
              <a:off x="6095743" y="2462699"/>
              <a:ext cx="621764" cy="161"/>
            </a:xfrm>
            <a:prstGeom prst="line">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082887" y="4089972"/>
              <a:ext cx="621764" cy="161"/>
            </a:xfrm>
            <a:prstGeom prst="line">
              <a:avLst/>
            </a:prstGeom>
            <a:ln>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a:off x="7582730" y="2371661"/>
            <a:ext cx="672336" cy="1828836"/>
            <a:chOff x="4572000" y="2971800"/>
            <a:chExt cx="672336" cy="1828836"/>
          </a:xfrm>
        </p:grpSpPr>
        <p:cxnSp>
          <p:nvCxnSpPr>
            <p:cNvPr id="211" name="Straight Arrow Connector 210"/>
            <p:cNvCxnSpPr/>
            <p:nvPr/>
          </p:nvCxnSpPr>
          <p:spPr>
            <a:xfrm flipH="1" flipV="1">
              <a:off x="4588091" y="2971800"/>
              <a:ext cx="644248"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H="1" flipV="1">
              <a:off x="4594030" y="3212313"/>
              <a:ext cx="644249"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flipV="1">
              <a:off x="4588091" y="4800600"/>
              <a:ext cx="644248"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flipV="1">
              <a:off x="4598271" y="4572000"/>
              <a:ext cx="644248"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flipV="1">
              <a:off x="4572000" y="4358256"/>
              <a:ext cx="644247"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H="1" flipV="1">
              <a:off x="4588089" y="4106883"/>
              <a:ext cx="644249"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flipV="1">
              <a:off x="4588089" y="3876676"/>
              <a:ext cx="644249"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flipV="1">
              <a:off x="4588090" y="3664679"/>
              <a:ext cx="644249"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flipV="1">
              <a:off x="4600089" y="3438514"/>
              <a:ext cx="644247"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25" name="TextBox 224"/>
          <p:cNvSpPr txBox="1"/>
          <p:nvPr/>
        </p:nvSpPr>
        <p:spPr>
          <a:xfrm>
            <a:off x="5629250" y="5222997"/>
            <a:ext cx="6148222" cy="1200329"/>
          </a:xfrm>
          <a:prstGeom prst="rect">
            <a:avLst/>
          </a:prstGeom>
          <a:solidFill>
            <a:schemeClr val="bg1"/>
          </a:solidFill>
        </p:spPr>
        <p:txBody>
          <a:bodyPr wrap="square" rtlCol="0">
            <a:spAutoFit/>
          </a:bodyPr>
          <a:lstStyle/>
          <a:p>
            <a:pPr algn="ctr">
              <a:lnSpc>
                <a:spcPct val="90000"/>
              </a:lnSpc>
            </a:pPr>
            <a:r>
              <a:rPr lang="en-US" sz="2000" b="1" u="sng" dirty="0"/>
              <a:t>The Recipe: </a:t>
            </a:r>
          </a:p>
          <a:p>
            <a:pPr algn="ctr">
              <a:lnSpc>
                <a:spcPct val="90000"/>
              </a:lnSpc>
            </a:pPr>
            <a:endParaRPr lang="en-US" sz="2000" b="1" u="sng" dirty="0"/>
          </a:p>
          <a:p>
            <a:pPr marL="342900" indent="-342900">
              <a:lnSpc>
                <a:spcPct val="90000"/>
              </a:lnSpc>
              <a:buFont typeface="+mj-lt"/>
              <a:buAutoNum type="arabicPeriod"/>
            </a:pPr>
            <a:r>
              <a:rPr lang="en-US" sz="2000" dirty="0"/>
              <a:t>A magnetic field to bend a particle around.</a:t>
            </a:r>
          </a:p>
          <a:p>
            <a:pPr marL="342900" indent="-342900">
              <a:lnSpc>
                <a:spcPct val="90000"/>
              </a:lnSpc>
              <a:buFont typeface="+mj-lt"/>
              <a:buAutoNum type="arabicPeriod"/>
            </a:pPr>
            <a:r>
              <a:rPr lang="en-US" sz="2000" dirty="0"/>
              <a:t>A sinusoidally varying electric field.</a:t>
            </a:r>
          </a:p>
        </p:txBody>
      </p:sp>
      <p:grpSp>
        <p:nvGrpSpPr>
          <p:cNvPr id="248" name="Group 247"/>
          <p:cNvGrpSpPr/>
          <p:nvPr/>
        </p:nvGrpSpPr>
        <p:grpSpPr>
          <a:xfrm>
            <a:off x="6670405" y="777394"/>
            <a:ext cx="2813591" cy="1062721"/>
            <a:chOff x="5146404" y="777393"/>
            <a:chExt cx="2813591" cy="1062721"/>
          </a:xfrm>
        </p:grpSpPr>
        <p:sp>
          <p:nvSpPr>
            <p:cNvPr id="226" name="TextBox 225"/>
            <p:cNvSpPr txBox="1"/>
            <p:nvPr/>
          </p:nvSpPr>
          <p:spPr>
            <a:xfrm>
              <a:off x="5146404" y="777393"/>
              <a:ext cx="2813591" cy="341632"/>
            </a:xfrm>
            <a:prstGeom prst="rect">
              <a:avLst/>
            </a:prstGeom>
            <a:noFill/>
          </p:spPr>
          <p:txBody>
            <a:bodyPr wrap="none" rtlCol="0">
              <a:spAutoFit/>
            </a:bodyPr>
            <a:lstStyle/>
            <a:p>
              <a:pPr algn="ctr">
                <a:lnSpc>
                  <a:spcPct val="90000"/>
                </a:lnSpc>
              </a:pPr>
              <a:r>
                <a:rPr lang="en-US" dirty="0"/>
                <a:t>Sinusoidal voltage source</a:t>
              </a:r>
            </a:p>
          </p:txBody>
        </p:sp>
        <p:grpSp>
          <p:nvGrpSpPr>
            <p:cNvPr id="238" name="Group 237"/>
            <p:cNvGrpSpPr/>
            <p:nvPr/>
          </p:nvGrpSpPr>
          <p:grpSpPr>
            <a:xfrm>
              <a:off x="5867401" y="1143000"/>
              <a:ext cx="1066799" cy="697114"/>
              <a:chOff x="5867401" y="1143000"/>
              <a:chExt cx="1066799" cy="697114"/>
            </a:xfrm>
          </p:grpSpPr>
          <p:grpSp>
            <p:nvGrpSpPr>
              <p:cNvPr id="231" name="Group 230"/>
              <p:cNvGrpSpPr/>
              <p:nvPr/>
            </p:nvGrpSpPr>
            <p:grpSpPr>
              <a:xfrm>
                <a:off x="6151145" y="1143000"/>
                <a:ext cx="554455" cy="554455"/>
                <a:chOff x="6096000" y="1246923"/>
                <a:chExt cx="554455" cy="554455"/>
              </a:xfrm>
            </p:grpSpPr>
            <p:pic>
              <p:nvPicPr>
                <p:cNvPr id="3076" name="Picture 4" descr="mage result for sinusoidal voltage sym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371600"/>
                  <a:ext cx="385176" cy="264418"/>
                </a:xfrm>
                <a:prstGeom prst="rect">
                  <a:avLst/>
                </a:prstGeom>
                <a:noFill/>
                <a:extLst>
                  <a:ext uri="{909E8E84-426E-40DD-AFC4-6F175D3DCCD1}">
                    <a14:hiddenFill xmlns:a14="http://schemas.microsoft.com/office/drawing/2010/main">
                      <a:solidFill>
                        <a:srgbClr val="FFFFFF"/>
                      </a:solidFill>
                    </a14:hiddenFill>
                  </a:ext>
                </a:extLst>
              </p:spPr>
            </p:pic>
            <p:sp>
              <p:nvSpPr>
                <p:cNvPr id="230" name="Oval 229"/>
                <p:cNvSpPr/>
                <p:nvPr/>
              </p:nvSpPr>
              <p:spPr>
                <a:xfrm>
                  <a:off x="6096000" y="1246923"/>
                  <a:ext cx="554455" cy="554455"/>
                </a:xfrm>
                <a:prstGeom prst="ellipse">
                  <a:avLst/>
                </a:prstGeom>
                <a:no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cxnSp>
            <p:nvCxnSpPr>
              <p:cNvPr id="233" name="Elbow Connector 232"/>
              <p:cNvCxnSpPr/>
              <p:nvPr/>
            </p:nvCxnSpPr>
            <p:spPr>
              <a:xfrm>
                <a:off x="6675104" y="1399886"/>
                <a:ext cx="259096" cy="42891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30" idx="2"/>
              </p:cNvCxnSpPr>
              <p:nvPr/>
            </p:nvCxnSpPr>
            <p:spPr>
              <a:xfrm rot="10800000" flipV="1">
                <a:off x="5867401" y="1420227"/>
                <a:ext cx="283745" cy="41988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6" name="Group 245"/>
          <p:cNvGrpSpPr/>
          <p:nvPr/>
        </p:nvGrpSpPr>
        <p:grpSpPr>
          <a:xfrm>
            <a:off x="7646445" y="1845041"/>
            <a:ext cx="611580" cy="2355421"/>
            <a:chOff x="3886200" y="2449879"/>
            <a:chExt cx="611580" cy="2355421"/>
          </a:xfrm>
        </p:grpSpPr>
        <p:sp>
          <p:nvSpPr>
            <p:cNvPr id="199" name="TextBox 198"/>
            <p:cNvSpPr txBox="1"/>
            <p:nvPr/>
          </p:nvSpPr>
          <p:spPr>
            <a:xfrm>
              <a:off x="3935170" y="2449879"/>
              <a:ext cx="351379" cy="341632"/>
            </a:xfrm>
            <a:prstGeom prst="rect">
              <a:avLst/>
            </a:prstGeom>
            <a:noFill/>
          </p:spPr>
          <p:txBody>
            <a:bodyPr wrap="none" rtlCol="0">
              <a:spAutoFit/>
            </a:bodyPr>
            <a:lstStyle/>
            <a:p>
              <a:pPr algn="ctr">
                <a:lnSpc>
                  <a:spcPct val="90000"/>
                </a:lnSpc>
              </a:pPr>
              <a:r>
                <a:rPr lang="en-US" dirty="0"/>
                <a:t>E</a:t>
              </a:r>
            </a:p>
          </p:txBody>
        </p:sp>
        <p:cxnSp>
          <p:nvCxnSpPr>
            <p:cNvPr id="107" name="Straight Arrow Connector 106"/>
            <p:cNvCxnSpPr/>
            <p:nvPr/>
          </p:nvCxnSpPr>
          <p:spPr>
            <a:xfrm flipV="1">
              <a:off x="3886200" y="2983279"/>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3886200" y="4805264"/>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3886200" y="3200400"/>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V="1">
              <a:off x="3900917" y="3433592"/>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V="1">
              <a:off x="3886200" y="3662228"/>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V="1">
              <a:off x="3886200" y="3890828"/>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3886200" y="4119428"/>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V="1">
              <a:off x="3886200" y="4348028"/>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V="1">
              <a:off x="3900917" y="4576628"/>
              <a:ext cx="596863" cy="3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44" name="Oval 243"/>
          <p:cNvSpPr/>
          <p:nvPr/>
        </p:nvSpPr>
        <p:spPr>
          <a:xfrm>
            <a:off x="7467900" y="2386334"/>
            <a:ext cx="152100" cy="128266"/>
          </a:xfrm>
          <a:prstGeom prst="ellipse">
            <a:avLst/>
          </a:prstGeom>
          <a:solidFill>
            <a:srgbClr val="FFC000"/>
          </a:solid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t>
            </a:r>
          </a:p>
        </p:txBody>
      </p:sp>
      <p:sp>
        <p:nvSpPr>
          <p:cNvPr id="249" name="Oval 248"/>
          <p:cNvSpPr/>
          <p:nvPr/>
        </p:nvSpPr>
        <p:spPr>
          <a:xfrm>
            <a:off x="8229900" y="3986534"/>
            <a:ext cx="152100" cy="128266"/>
          </a:xfrm>
          <a:prstGeom prst="ellipse">
            <a:avLst/>
          </a:prstGeom>
          <a:solidFill>
            <a:srgbClr val="FFC000"/>
          </a:solidFill>
          <a:ln>
            <a:solidFill>
              <a:schemeClr val="tx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t>
            </a:r>
          </a:p>
        </p:txBody>
      </p:sp>
      <p:sp>
        <p:nvSpPr>
          <p:cNvPr id="5" name="Slide Number Placeholder 4">
            <a:extLst>
              <a:ext uri="{FF2B5EF4-FFF2-40B4-BE49-F238E27FC236}">
                <a16:creationId xmlns:a16="http://schemas.microsoft.com/office/drawing/2014/main" id="{1DA7E092-3AD9-4075-B23A-48A2F32AA527}"/>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21</a:t>
            </a:fld>
            <a:endParaRPr lang="en-US" dirty="0"/>
          </a:p>
        </p:txBody>
      </p:sp>
    </p:spTree>
    <p:extLst>
      <p:ext uri="{BB962C8B-B14F-4D97-AF65-F5344CB8AC3E}">
        <p14:creationId xmlns:p14="http://schemas.microsoft.com/office/powerpoint/2010/main" val="9932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42"/>
                                        </p:tgtEl>
                                        <p:attrNameLst>
                                          <p:attrName>style.visibility</p:attrName>
                                        </p:attrNameLst>
                                      </p:cBhvr>
                                      <p:to>
                                        <p:strVal val="visible"/>
                                      </p:to>
                                    </p:set>
                                    <p:animEffect transition="in" filter="barn(outVertical)">
                                      <p:cBhvr>
                                        <p:cTn id="11" dur="500"/>
                                        <p:tgtEl>
                                          <p:spTgt spid="24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46"/>
                                        </p:tgtEl>
                                        <p:attrNameLst>
                                          <p:attrName>style.visibility</p:attrName>
                                        </p:attrNameLst>
                                      </p:cBhvr>
                                      <p:to>
                                        <p:strVal val="visible"/>
                                      </p:to>
                                    </p:set>
                                    <p:anim calcmode="lin" valueType="num">
                                      <p:cBhvr>
                                        <p:cTn id="18" dur="1000" fill="hold"/>
                                        <p:tgtEl>
                                          <p:spTgt spid="246"/>
                                        </p:tgtEl>
                                        <p:attrNameLst>
                                          <p:attrName>ppt_w</p:attrName>
                                        </p:attrNameLst>
                                      </p:cBhvr>
                                      <p:tavLst>
                                        <p:tav tm="0">
                                          <p:val>
                                            <p:strVal val="#ppt_w*0.70"/>
                                          </p:val>
                                        </p:tav>
                                        <p:tav tm="100000">
                                          <p:val>
                                            <p:strVal val="#ppt_w"/>
                                          </p:val>
                                        </p:tav>
                                      </p:tavLst>
                                    </p:anim>
                                    <p:anim calcmode="lin" valueType="num">
                                      <p:cBhvr>
                                        <p:cTn id="19" dur="1000" fill="hold"/>
                                        <p:tgtEl>
                                          <p:spTgt spid="246"/>
                                        </p:tgtEl>
                                        <p:attrNameLst>
                                          <p:attrName>ppt_h</p:attrName>
                                        </p:attrNameLst>
                                      </p:cBhvr>
                                      <p:tavLst>
                                        <p:tav tm="0">
                                          <p:val>
                                            <p:strVal val="#ppt_h"/>
                                          </p:val>
                                        </p:tav>
                                        <p:tav tm="100000">
                                          <p:val>
                                            <p:strVal val="#ppt_h"/>
                                          </p:val>
                                        </p:tav>
                                      </p:tavLst>
                                    </p:anim>
                                    <p:animEffect transition="in" filter="fade">
                                      <p:cBhvr>
                                        <p:cTn id="20" dur="10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xit" presetSubtype="0" fill="hold" nodeType="clickEffect">
                                  <p:stCondLst>
                                    <p:cond delay="0"/>
                                  </p:stCondLst>
                                  <p:childTnLst>
                                    <p:anim calcmode="lin" valueType="num">
                                      <p:cBhvr>
                                        <p:cTn id="24" dur="1000"/>
                                        <p:tgtEl>
                                          <p:spTgt spid="246"/>
                                        </p:tgtEl>
                                        <p:attrNameLst>
                                          <p:attrName>ppt_w</p:attrName>
                                        </p:attrNameLst>
                                      </p:cBhvr>
                                      <p:tavLst>
                                        <p:tav tm="0">
                                          <p:val>
                                            <p:strVal val="ppt_w"/>
                                          </p:val>
                                        </p:tav>
                                        <p:tav tm="100000">
                                          <p:val>
                                            <p:strVal val="ppt_w*0.70"/>
                                          </p:val>
                                        </p:tav>
                                      </p:tavLst>
                                    </p:anim>
                                    <p:anim calcmode="lin" valueType="num">
                                      <p:cBhvr>
                                        <p:cTn id="25" dur="1000"/>
                                        <p:tgtEl>
                                          <p:spTgt spid="246"/>
                                        </p:tgtEl>
                                        <p:attrNameLst>
                                          <p:attrName>ppt_h</p:attrName>
                                        </p:attrNameLst>
                                      </p:cBhvr>
                                      <p:tavLst>
                                        <p:tav tm="0">
                                          <p:val>
                                            <p:strVal val="ppt_h"/>
                                          </p:val>
                                        </p:tav>
                                        <p:tav tm="100000">
                                          <p:val>
                                            <p:strVal val="ppt_h"/>
                                          </p:val>
                                        </p:tav>
                                      </p:tavLst>
                                    </p:anim>
                                    <p:animEffect transition="out" filter="fade">
                                      <p:cBhvr>
                                        <p:cTn id="26" dur="1000"/>
                                        <p:tgtEl>
                                          <p:spTgt spid="246"/>
                                        </p:tgtEl>
                                      </p:cBhvr>
                                    </p:animEffect>
                                    <p:set>
                                      <p:cBhvr>
                                        <p:cTn id="27" dur="1" fill="hold">
                                          <p:stCondLst>
                                            <p:cond delay="999"/>
                                          </p:stCondLst>
                                        </p:cTn>
                                        <p:tgtEl>
                                          <p:spTgt spid="246"/>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244"/>
                                        </p:tgtEl>
                                      </p:cBhvr>
                                    </p:animEffect>
                                    <p:set>
                                      <p:cBhvr>
                                        <p:cTn id="30" dur="1" fill="hold">
                                          <p:stCondLst>
                                            <p:cond delay="499"/>
                                          </p:stCondLst>
                                        </p:cTn>
                                        <p:tgtEl>
                                          <p:spTgt spid="2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1000" fill="hold"/>
                                        <p:tgtEl>
                                          <p:spTgt spid="247"/>
                                        </p:tgtEl>
                                        <p:attrNameLst>
                                          <p:attrName>ppt_w</p:attrName>
                                        </p:attrNameLst>
                                      </p:cBhvr>
                                      <p:tavLst>
                                        <p:tav tm="0">
                                          <p:val>
                                            <p:strVal val="#ppt_w*0.70"/>
                                          </p:val>
                                        </p:tav>
                                        <p:tav tm="100000">
                                          <p:val>
                                            <p:strVal val="#ppt_w"/>
                                          </p:val>
                                        </p:tav>
                                      </p:tavLst>
                                    </p:anim>
                                    <p:anim calcmode="lin" valueType="num">
                                      <p:cBhvr>
                                        <p:cTn id="36" dur="1000" fill="hold"/>
                                        <p:tgtEl>
                                          <p:spTgt spid="247"/>
                                        </p:tgtEl>
                                        <p:attrNameLst>
                                          <p:attrName>ppt_h</p:attrName>
                                        </p:attrNameLst>
                                      </p:cBhvr>
                                      <p:tavLst>
                                        <p:tav tm="0">
                                          <p:val>
                                            <p:strVal val="#ppt_h"/>
                                          </p:val>
                                        </p:tav>
                                        <p:tav tm="100000">
                                          <p:val>
                                            <p:strVal val="#ppt_h"/>
                                          </p:val>
                                        </p:tav>
                                      </p:tavLst>
                                    </p:anim>
                                    <p:animEffect transition="in" filter="fade">
                                      <p:cBhvr>
                                        <p:cTn id="37" dur="1000"/>
                                        <p:tgtEl>
                                          <p:spTgt spid="24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5" presetClass="exit" presetSubtype="0" fill="hold" nodeType="clickEffect">
                                  <p:stCondLst>
                                    <p:cond delay="0"/>
                                  </p:stCondLst>
                                  <p:childTnLst>
                                    <p:anim calcmode="lin" valueType="num">
                                      <p:cBhvr>
                                        <p:cTn id="43" dur="1000"/>
                                        <p:tgtEl>
                                          <p:spTgt spid="247"/>
                                        </p:tgtEl>
                                        <p:attrNameLst>
                                          <p:attrName>ppt_w</p:attrName>
                                        </p:attrNameLst>
                                      </p:cBhvr>
                                      <p:tavLst>
                                        <p:tav tm="0">
                                          <p:val>
                                            <p:strVal val="ppt_w"/>
                                          </p:val>
                                        </p:tav>
                                        <p:tav tm="100000">
                                          <p:val>
                                            <p:strVal val="ppt_w*0.70"/>
                                          </p:val>
                                        </p:tav>
                                      </p:tavLst>
                                    </p:anim>
                                    <p:anim calcmode="lin" valueType="num">
                                      <p:cBhvr>
                                        <p:cTn id="44" dur="1000"/>
                                        <p:tgtEl>
                                          <p:spTgt spid="247"/>
                                        </p:tgtEl>
                                        <p:attrNameLst>
                                          <p:attrName>ppt_h</p:attrName>
                                        </p:attrNameLst>
                                      </p:cBhvr>
                                      <p:tavLst>
                                        <p:tav tm="0">
                                          <p:val>
                                            <p:strVal val="ppt_h"/>
                                          </p:val>
                                        </p:tav>
                                        <p:tav tm="100000">
                                          <p:val>
                                            <p:strVal val="ppt_h"/>
                                          </p:val>
                                        </p:tav>
                                      </p:tavLst>
                                    </p:anim>
                                    <p:animEffect transition="out" filter="fade">
                                      <p:cBhvr>
                                        <p:cTn id="45" dur="1000"/>
                                        <p:tgtEl>
                                          <p:spTgt spid="247"/>
                                        </p:tgtEl>
                                      </p:cBhvr>
                                    </p:animEffect>
                                    <p:set>
                                      <p:cBhvr>
                                        <p:cTn id="46" dur="1" fill="hold">
                                          <p:stCondLst>
                                            <p:cond delay="999"/>
                                          </p:stCondLst>
                                        </p:cTn>
                                        <p:tgtEl>
                                          <p:spTgt spid="24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49"/>
                                        </p:tgtEl>
                                      </p:cBhvr>
                                    </p:animEffect>
                                    <p:set>
                                      <p:cBhvr>
                                        <p:cTn id="49" dur="1" fill="hold">
                                          <p:stCondLst>
                                            <p:cond delay="499"/>
                                          </p:stCondLst>
                                        </p:cTn>
                                        <p:tgtEl>
                                          <p:spTgt spid="24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246"/>
                                        </p:tgtEl>
                                        <p:attrNameLst>
                                          <p:attrName>style.visibility</p:attrName>
                                        </p:attrNameLst>
                                      </p:cBhvr>
                                      <p:to>
                                        <p:strVal val="visible"/>
                                      </p:to>
                                    </p:set>
                                    <p:anim calcmode="lin" valueType="num">
                                      <p:cBhvr>
                                        <p:cTn id="54" dur="1000" fill="hold"/>
                                        <p:tgtEl>
                                          <p:spTgt spid="246"/>
                                        </p:tgtEl>
                                        <p:attrNameLst>
                                          <p:attrName>ppt_w</p:attrName>
                                        </p:attrNameLst>
                                      </p:cBhvr>
                                      <p:tavLst>
                                        <p:tav tm="0">
                                          <p:val>
                                            <p:strVal val="#ppt_w*0.70"/>
                                          </p:val>
                                        </p:tav>
                                        <p:tav tm="100000">
                                          <p:val>
                                            <p:strVal val="#ppt_w"/>
                                          </p:val>
                                        </p:tav>
                                      </p:tavLst>
                                    </p:anim>
                                    <p:anim calcmode="lin" valueType="num">
                                      <p:cBhvr>
                                        <p:cTn id="55" dur="1000" fill="hold"/>
                                        <p:tgtEl>
                                          <p:spTgt spid="246"/>
                                        </p:tgtEl>
                                        <p:attrNameLst>
                                          <p:attrName>ppt_h</p:attrName>
                                        </p:attrNameLst>
                                      </p:cBhvr>
                                      <p:tavLst>
                                        <p:tav tm="0">
                                          <p:val>
                                            <p:strVal val="#ppt_h"/>
                                          </p:val>
                                        </p:tav>
                                        <p:tav tm="100000">
                                          <p:val>
                                            <p:strVal val="#ppt_h"/>
                                          </p:val>
                                        </p:tav>
                                      </p:tavLst>
                                    </p:anim>
                                    <p:animEffect transition="in" filter="fade">
                                      <p:cBhvr>
                                        <p:cTn id="56" dur="1000"/>
                                        <p:tgtEl>
                                          <p:spTgt spid="246"/>
                                        </p:tgtEl>
                                      </p:cBhvr>
                                    </p:animEffect>
                                  </p:childTnLst>
                                </p:cTn>
                              </p:par>
                              <p:par>
                                <p:cTn id="57" presetID="1" presetClass="entr" presetSubtype="0" fill="hold" grpId="2" nodeType="withEffect">
                                  <p:stCondLst>
                                    <p:cond delay="0"/>
                                  </p:stCondLst>
                                  <p:childTnLst>
                                    <p:set>
                                      <p:cBhvr>
                                        <p:cTn id="58" dur="1" fill="hold">
                                          <p:stCondLst>
                                            <p:cond delay="0"/>
                                          </p:stCondLst>
                                        </p:cTn>
                                        <p:tgtEl>
                                          <p:spTgt spid="2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48"/>
                                        </p:tgtEl>
                                        <p:attrNameLst>
                                          <p:attrName>style.visibility</p:attrName>
                                        </p:attrNameLst>
                                      </p:cBhvr>
                                      <p:to>
                                        <p:strVal val="visible"/>
                                      </p:to>
                                    </p:set>
                                    <p:animEffect transition="in" filter="blinds(horizontal)">
                                      <p:cBhvr>
                                        <p:cTn id="63" dur="500"/>
                                        <p:tgtEl>
                                          <p:spTgt spid="24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44" grpId="0" animBg="1"/>
      <p:bldP spid="244" grpId="1" animBg="1"/>
      <p:bldP spid="244" grpId="2" animBg="1"/>
      <p:bldP spid="249" grpId="0" animBg="1"/>
      <p:bldP spid="2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23417"/>
            <a:ext cx="11049000" cy="509916"/>
          </a:xfrm>
        </p:spPr>
        <p:txBody>
          <a:bodyPr>
            <a:normAutofit fontScale="90000"/>
          </a:bodyPr>
          <a:lstStyle/>
          <a:p>
            <a:pPr algn="ctr"/>
            <a:r>
              <a:rPr lang="en-US" sz="3600" dirty="0"/>
              <a:t>The First Cyclotron</a:t>
            </a:r>
          </a:p>
        </p:txBody>
      </p:sp>
      <p:pic>
        <p:nvPicPr>
          <p:cNvPr id="28" name="Picture 27"/>
          <p:cNvPicPr>
            <a:picLocks noChangeAspect="1"/>
          </p:cNvPicPr>
          <p:nvPr/>
        </p:nvPicPr>
        <p:blipFill>
          <a:blip r:embed="rId2"/>
          <a:stretch>
            <a:fillRect/>
          </a:stretch>
        </p:blipFill>
        <p:spPr>
          <a:xfrm>
            <a:off x="1917588" y="1094205"/>
            <a:ext cx="3786472" cy="3613178"/>
          </a:xfrm>
          <a:prstGeom prst="rect">
            <a:avLst/>
          </a:prstGeom>
        </p:spPr>
      </p:pic>
      <p:pic>
        <p:nvPicPr>
          <p:cNvPr id="29" name="Picture 28"/>
          <p:cNvPicPr>
            <a:picLocks noChangeAspect="1"/>
          </p:cNvPicPr>
          <p:nvPr/>
        </p:nvPicPr>
        <p:blipFill>
          <a:blip r:embed="rId3"/>
          <a:stretch>
            <a:fillRect/>
          </a:stretch>
        </p:blipFill>
        <p:spPr>
          <a:xfrm>
            <a:off x="5220890" y="4830224"/>
            <a:ext cx="2070100" cy="1549400"/>
          </a:xfrm>
          <a:prstGeom prst="rect">
            <a:avLst/>
          </a:prstGeom>
        </p:spPr>
      </p:pic>
      <p:pic>
        <p:nvPicPr>
          <p:cNvPr id="30" name="Picture 29"/>
          <p:cNvPicPr>
            <a:picLocks noChangeAspect="1"/>
          </p:cNvPicPr>
          <p:nvPr/>
        </p:nvPicPr>
        <p:blipFill>
          <a:blip r:embed="rId4"/>
          <a:stretch>
            <a:fillRect/>
          </a:stretch>
        </p:blipFill>
        <p:spPr>
          <a:xfrm>
            <a:off x="6468840" y="884355"/>
            <a:ext cx="3172423" cy="3823029"/>
          </a:xfrm>
          <a:prstGeom prst="rect">
            <a:avLst/>
          </a:prstGeom>
        </p:spPr>
      </p:pic>
      <p:sp>
        <p:nvSpPr>
          <p:cNvPr id="31" name="TextBox 30"/>
          <p:cNvSpPr txBox="1"/>
          <p:nvPr/>
        </p:nvSpPr>
        <p:spPr>
          <a:xfrm>
            <a:off x="2099719" y="5056186"/>
            <a:ext cx="3422210" cy="1323439"/>
          </a:xfrm>
          <a:prstGeom prst="rect">
            <a:avLst/>
          </a:prstGeom>
          <a:noFill/>
        </p:spPr>
        <p:txBody>
          <a:bodyPr wrap="square" rtlCol="0">
            <a:spAutoFit/>
          </a:bodyPr>
          <a:lstStyle/>
          <a:p>
            <a:r>
              <a:rPr lang="en-US" sz="2000" b="1" dirty="0"/>
              <a:t>First cyclotron (1931):</a:t>
            </a:r>
          </a:p>
          <a:p>
            <a:pPr marL="285750" indent="-285750">
              <a:buFont typeface="Arial" charset="0"/>
              <a:buChar char="•"/>
            </a:pPr>
            <a:r>
              <a:rPr lang="en-US" sz="2000" dirty="0"/>
              <a:t>1 kV gap voltage</a:t>
            </a:r>
          </a:p>
          <a:p>
            <a:pPr marL="285750" indent="-285750">
              <a:buFont typeface="Arial" charset="0"/>
              <a:buChar char="•"/>
            </a:pPr>
            <a:r>
              <a:rPr lang="en-US" sz="2000" dirty="0"/>
              <a:t>80 kV protons</a:t>
            </a:r>
          </a:p>
          <a:p>
            <a:pPr marL="285750" indent="-285750">
              <a:buFont typeface="Arial" charset="0"/>
              <a:buChar char="•"/>
            </a:pPr>
            <a:r>
              <a:rPr lang="en-US" sz="2000" dirty="0"/>
              <a:t>4.5” in diameter</a:t>
            </a:r>
          </a:p>
        </p:txBody>
      </p:sp>
      <p:sp>
        <p:nvSpPr>
          <p:cNvPr id="5" name="Slide Number Placeholder 4">
            <a:extLst>
              <a:ext uri="{FF2B5EF4-FFF2-40B4-BE49-F238E27FC236}">
                <a16:creationId xmlns:a16="http://schemas.microsoft.com/office/drawing/2014/main" id="{3BC8B20F-1C1E-425E-80F3-AF88A5A5DAC5}"/>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22</a:t>
            </a:fld>
            <a:endParaRPr lang="en-US" dirty="0"/>
          </a:p>
        </p:txBody>
      </p:sp>
    </p:spTree>
    <p:extLst>
      <p:ext uri="{BB962C8B-B14F-4D97-AF65-F5344CB8AC3E}">
        <p14:creationId xmlns:p14="http://schemas.microsoft.com/office/powerpoint/2010/main" val="410520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6E06-9F72-4D40-BF81-7C161CA6142B}"/>
              </a:ext>
            </a:extLst>
          </p:cNvPr>
          <p:cNvSpPr>
            <a:spLocks noGrp="1"/>
          </p:cNvSpPr>
          <p:nvPr>
            <p:ph type="title" idx="4294967295"/>
          </p:nvPr>
        </p:nvSpPr>
        <p:spPr>
          <a:xfrm>
            <a:off x="766234" y="275167"/>
            <a:ext cx="11425767" cy="535517"/>
          </a:xfrm>
        </p:spPr>
        <p:txBody>
          <a:bodyPr/>
          <a:lstStyle/>
          <a:p>
            <a:r>
              <a:rPr lang="en-US" sz="3200" dirty="0"/>
              <a:t>Origins of Accelerator Physics Earn Two </a:t>
            </a:r>
            <a:r>
              <a:rPr lang="en-US" sz="3200" dirty="0" err="1"/>
              <a:t>Nobels</a:t>
            </a:r>
            <a:endParaRPr lang="en-US" sz="3200" dirty="0"/>
          </a:p>
        </p:txBody>
      </p:sp>
      <p:sp>
        <p:nvSpPr>
          <p:cNvPr id="4" name="Rectangle 3">
            <a:extLst>
              <a:ext uri="{FF2B5EF4-FFF2-40B4-BE49-F238E27FC236}">
                <a16:creationId xmlns:a16="http://schemas.microsoft.com/office/drawing/2014/main" id="{39505E84-6E18-894D-BAD5-79B2ED9F10BA}"/>
              </a:ext>
            </a:extLst>
          </p:cNvPr>
          <p:cNvSpPr/>
          <p:nvPr/>
        </p:nvSpPr>
        <p:spPr>
          <a:xfrm>
            <a:off x="206454" y="1400796"/>
            <a:ext cx="5525913" cy="5182883"/>
          </a:xfrm>
          <a:prstGeom prst="rect">
            <a:avLst/>
          </a:prstGeom>
          <a:gradFill flip="none" rotWithShape="1">
            <a:gsLst>
              <a:gs pos="0">
                <a:schemeClr val="bg1">
                  <a:lumMod val="95000"/>
                </a:schemeClr>
              </a:gs>
              <a:gs pos="100000">
                <a:schemeClr val="bg2">
                  <a:lumMod val="85000"/>
                </a:schemeClr>
              </a:gs>
            </a:gsLst>
            <a:lin ang="16200000" scaled="1"/>
            <a:tileRect/>
          </a:gra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endParaRPr lang="en-US" sz="2400" dirty="0">
              <a:solidFill>
                <a:schemeClr val="tx1"/>
              </a:solidFill>
            </a:endParaRPr>
          </a:p>
        </p:txBody>
      </p:sp>
      <p:sp>
        <p:nvSpPr>
          <p:cNvPr id="7" name="Rectangle 6">
            <a:extLst>
              <a:ext uri="{FF2B5EF4-FFF2-40B4-BE49-F238E27FC236}">
                <a16:creationId xmlns:a16="http://schemas.microsoft.com/office/drawing/2014/main" id="{C5965031-A720-6942-B5CD-3C96E357921D}"/>
              </a:ext>
            </a:extLst>
          </p:cNvPr>
          <p:cNvSpPr/>
          <p:nvPr/>
        </p:nvSpPr>
        <p:spPr>
          <a:xfrm>
            <a:off x="6111995" y="1400796"/>
            <a:ext cx="5717699" cy="5182883"/>
          </a:xfrm>
          <a:prstGeom prst="rect">
            <a:avLst/>
          </a:prstGeom>
          <a:gradFill flip="none" rotWithShape="1">
            <a:gsLst>
              <a:gs pos="0">
                <a:schemeClr val="bg1">
                  <a:lumMod val="95000"/>
                </a:schemeClr>
              </a:gs>
              <a:gs pos="100000">
                <a:schemeClr val="bg2">
                  <a:lumMod val="85000"/>
                </a:schemeClr>
              </a:gs>
            </a:gsLst>
            <a:lin ang="16200000" scaled="1"/>
            <a:tileRect/>
          </a:gra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sz="2400" dirty="0">
                <a:solidFill>
                  <a:schemeClr val="tx1"/>
                </a:solidFill>
              </a:rPr>
              <a:t>	</a:t>
            </a:r>
          </a:p>
        </p:txBody>
      </p:sp>
      <p:pic>
        <p:nvPicPr>
          <p:cNvPr id="5" name="Picture 4">
            <a:extLst>
              <a:ext uri="{FF2B5EF4-FFF2-40B4-BE49-F238E27FC236}">
                <a16:creationId xmlns:a16="http://schemas.microsoft.com/office/drawing/2014/main" id="{0783FA67-3F8C-7D41-9900-EA5728F4C132}"/>
              </a:ext>
            </a:extLst>
          </p:cNvPr>
          <p:cNvPicPr>
            <a:picLocks noChangeAspect="1"/>
          </p:cNvPicPr>
          <p:nvPr/>
        </p:nvPicPr>
        <p:blipFill>
          <a:blip r:embed="rId2"/>
          <a:stretch>
            <a:fillRect/>
          </a:stretch>
        </p:blipFill>
        <p:spPr>
          <a:xfrm>
            <a:off x="2809210" y="4210983"/>
            <a:ext cx="2539087" cy="1904315"/>
          </a:xfrm>
          <a:prstGeom prst="rect">
            <a:avLst/>
          </a:prstGeom>
        </p:spPr>
      </p:pic>
      <p:sp>
        <p:nvSpPr>
          <p:cNvPr id="6" name="TextBox 5">
            <a:extLst>
              <a:ext uri="{FF2B5EF4-FFF2-40B4-BE49-F238E27FC236}">
                <a16:creationId xmlns:a16="http://schemas.microsoft.com/office/drawing/2014/main" id="{D8F710F1-8F62-6B40-95EE-6706BEE5B7E3}"/>
              </a:ext>
            </a:extLst>
          </p:cNvPr>
          <p:cNvSpPr txBox="1"/>
          <p:nvPr/>
        </p:nvSpPr>
        <p:spPr>
          <a:xfrm>
            <a:off x="2809209" y="6163528"/>
            <a:ext cx="2637260" cy="244682"/>
          </a:xfrm>
          <a:prstGeom prst="rect">
            <a:avLst/>
          </a:prstGeom>
          <a:noFill/>
        </p:spPr>
        <p:txBody>
          <a:bodyPr wrap="none" rtlCol="0">
            <a:spAutoFit/>
          </a:bodyPr>
          <a:lstStyle/>
          <a:p>
            <a:pPr algn="l">
              <a:lnSpc>
                <a:spcPct val="90000"/>
              </a:lnSpc>
            </a:pPr>
            <a:r>
              <a:rPr lang="en-US" sz="1100" dirty="0">
                <a:solidFill>
                  <a:schemeClr val="tx1">
                    <a:lumMod val="50000"/>
                    <a:lumOff val="50000"/>
                  </a:schemeClr>
                </a:solidFill>
              </a:rPr>
              <a:t>Photo courtesy Lawrence Berkeley Lab</a:t>
            </a:r>
          </a:p>
        </p:txBody>
      </p:sp>
      <p:pic>
        <p:nvPicPr>
          <p:cNvPr id="8" name="Picture 7">
            <a:extLst>
              <a:ext uri="{FF2B5EF4-FFF2-40B4-BE49-F238E27FC236}">
                <a16:creationId xmlns:a16="http://schemas.microsoft.com/office/drawing/2014/main" id="{05A9437C-D735-3B40-8FF9-39EE741D64FF}"/>
              </a:ext>
            </a:extLst>
          </p:cNvPr>
          <p:cNvPicPr>
            <a:picLocks noChangeAspect="1"/>
          </p:cNvPicPr>
          <p:nvPr/>
        </p:nvPicPr>
        <p:blipFill>
          <a:blip r:embed="rId3"/>
          <a:stretch>
            <a:fillRect/>
          </a:stretch>
        </p:blipFill>
        <p:spPr>
          <a:xfrm>
            <a:off x="530623" y="4188343"/>
            <a:ext cx="2144240" cy="1913752"/>
          </a:xfrm>
          <a:prstGeom prst="rect">
            <a:avLst/>
          </a:prstGeom>
        </p:spPr>
      </p:pic>
      <p:sp>
        <p:nvSpPr>
          <p:cNvPr id="9" name="Rectangle 8">
            <a:extLst>
              <a:ext uri="{FF2B5EF4-FFF2-40B4-BE49-F238E27FC236}">
                <a16:creationId xmlns:a16="http://schemas.microsoft.com/office/drawing/2014/main" id="{94F9BCBF-91C7-3344-9BC1-C1366C744DED}"/>
              </a:ext>
            </a:extLst>
          </p:cNvPr>
          <p:cNvSpPr/>
          <p:nvPr/>
        </p:nvSpPr>
        <p:spPr>
          <a:xfrm>
            <a:off x="689304" y="6059432"/>
            <a:ext cx="1527982" cy="261610"/>
          </a:xfrm>
          <a:prstGeom prst="rect">
            <a:avLst/>
          </a:prstGeom>
        </p:spPr>
        <p:txBody>
          <a:bodyPr wrap="none">
            <a:spAutoFit/>
          </a:bodyPr>
          <a:lstStyle/>
          <a:p>
            <a:r>
              <a:rPr lang="en-US" sz="11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https://history.aip.org/</a:t>
            </a:r>
            <a:endParaRPr lang="en-US" sz="1100" dirty="0">
              <a:solidFill>
                <a:schemeClr val="tx1">
                  <a:lumMod val="50000"/>
                  <a:lumOff val="50000"/>
                </a:schemeClr>
              </a:solidFill>
            </a:endParaRPr>
          </a:p>
        </p:txBody>
      </p:sp>
      <p:pic>
        <p:nvPicPr>
          <p:cNvPr id="13" name="Picture 12">
            <a:extLst>
              <a:ext uri="{FF2B5EF4-FFF2-40B4-BE49-F238E27FC236}">
                <a16:creationId xmlns:a16="http://schemas.microsoft.com/office/drawing/2014/main" id="{A4E894E8-6645-3D4C-8EBA-EFDC0E35D159}"/>
              </a:ext>
            </a:extLst>
          </p:cNvPr>
          <p:cNvPicPr>
            <a:picLocks noChangeAspect="1"/>
          </p:cNvPicPr>
          <p:nvPr/>
        </p:nvPicPr>
        <p:blipFill>
          <a:blip r:embed="rId5"/>
          <a:stretch>
            <a:fillRect/>
          </a:stretch>
        </p:blipFill>
        <p:spPr>
          <a:xfrm>
            <a:off x="6353291" y="3272245"/>
            <a:ext cx="2273231" cy="2870767"/>
          </a:xfrm>
          <a:prstGeom prst="rect">
            <a:avLst/>
          </a:prstGeom>
        </p:spPr>
      </p:pic>
      <p:pic>
        <p:nvPicPr>
          <p:cNvPr id="14" name="Picture 13">
            <a:extLst>
              <a:ext uri="{FF2B5EF4-FFF2-40B4-BE49-F238E27FC236}">
                <a16:creationId xmlns:a16="http://schemas.microsoft.com/office/drawing/2014/main" id="{3D600231-30DA-DD4F-8668-F7ED3106C197}"/>
              </a:ext>
            </a:extLst>
          </p:cNvPr>
          <p:cNvPicPr>
            <a:picLocks noChangeAspect="1"/>
          </p:cNvPicPr>
          <p:nvPr/>
        </p:nvPicPr>
        <p:blipFill>
          <a:blip r:embed="rId6"/>
          <a:stretch>
            <a:fillRect/>
          </a:stretch>
        </p:blipFill>
        <p:spPr>
          <a:xfrm>
            <a:off x="8986839" y="1561968"/>
            <a:ext cx="2661123" cy="2336475"/>
          </a:xfrm>
          <a:prstGeom prst="rect">
            <a:avLst/>
          </a:prstGeom>
        </p:spPr>
      </p:pic>
      <p:sp>
        <p:nvSpPr>
          <p:cNvPr id="15" name="TextBox 14">
            <a:extLst>
              <a:ext uri="{FF2B5EF4-FFF2-40B4-BE49-F238E27FC236}">
                <a16:creationId xmlns:a16="http://schemas.microsoft.com/office/drawing/2014/main" id="{4F6BC42E-AA4D-B348-A959-2144C55E50E4}"/>
              </a:ext>
            </a:extLst>
          </p:cNvPr>
          <p:cNvSpPr txBox="1"/>
          <p:nvPr/>
        </p:nvSpPr>
        <p:spPr>
          <a:xfrm>
            <a:off x="6269958" y="1561967"/>
            <a:ext cx="1810111" cy="424732"/>
          </a:xfrm>
          <a:prstGeom prst="rect">
            <a:avLst/>
          </a:prstGeom>
          <a:noFill/>
        </p:spPr>
        <p:txBody>
          <a:bodyPr wrap="none" rtlCol="0">
            <a:spAutoFit/>
          </a:bodyPr>
          <a:lstStyle/>
          <a:p>
            <a:pPr algn="l">
              <a:lnSpc>
                <a:spcPct val="90000"/>
              </a:lnSpc>
            </a:pPr>
            <a:r>
              <a:rPr lang="en-US" sz="2400" b="1" dirty="0"/>
              <a:t>Nobel 1951</a:t>
            </a:r>
          </a:p>
        </p:txBody>
      </p:sp>
      <p:sp>
        <p:nvSpPr>
          <p:cNvPr id="16" name="TextBox 15">
            <a:extLst>
              <a:ext uri="{FF2B5EF4-FFF2-40B4-BE49-F238E27FC236}">
                <a16:creationId xmlns:a16="http://schemas.microsoft.com/office/drawing/2014/main" id="{DD46DD5B-A795-8E42-8D1F-E6A2BBD2CBE8}"/>
              </a:ext>
            </a:extLst>
          </p:cNvPr>
          <p:cNvSpPr txBox="1"/>
          <p:nvPr/>
        </p:nvSpPr>
        <p:spPr>
          <a:xfrm rot="10800000" flipV="1">
            <a:off x="6271110" y="1918361"/>
            <a:ext cx="2533999" cy="1200329"/>
          </a:xfrm>
          <a:prstGeom prst="rect">
            <a:avLst/>
          </a:prstGeom>
          <a:noFill/>
        </p:spPr>
        <p:txBody>
          <a:bodyPr wrap="square" rtlCol="0">
            <a:spAutoFit/>
          </a:bodyPr>
          <a:lstStyle/>
          <a:p>
            <a:pPr>
              <a:lnSpc>
                <a:spcPct val="90000"/>
              </a:lnSpc>
            </a:pPr>
            <a:r>
              <a:rPr lang="en-US" sz="1600" dirty="0"/>
              <a:t>"for their pioneer work on the transmutation of atomic nuclei by artificially accelerated atomic particles."</a:t>
            </a:r>
          </a:p>
        </p:txBody>
      </p:sp>
      <p:sp>
        <p:nvSpPr>
          <p:cNvPr id="17" name="TextBox 16">
            <a:extLst>
              <a:ext uri="{FF2B5EF4-FFF2-40B4-BE49-F238E27FC236}">
                <a16:creationId xmlns:a16="http://schemas.microsoft.com/office/drawing/2014/main" id="{5CDBCBDA-E7C6-4C45-AD87-89106E9B4201}"/>
              </a:ext>
            </a:extLst>
          </p:cNvPr>
          <p:cNvSpPr txBox="1"/>
          <p:nvPr/>
        </p:nvSpPr>
        <p:spPr>
          <a:xfrm>
            <a:off x="388854" y="1918361"/>
            <a:ext cx="3208353" cy="1200329"/>
          </a:xfrm>
          <a:prstGeom prst="rect">
            <a:avLst/>
          </a:prstGeom>
          <a:noFill/>
        </p:spPr>
        <p:txBody>
          <a:bodyPr wrap="square" rtlCol="0">
            <a:spAutoFit/>
          </a:bodyPr>
          <a:lstStyle/>
          <a:p>
            <a:pPr>
              <a:lnSpc>
                <a:spcPct val="90000"/>
              </a:lnSpc>
            </a:pPr>
            <a:r>
              <a:rPr lang="en-US" sz="1600" dirty="0"/>
              <a:t>"for the invention and development of the cyclotron and for results obtained with it, especially with regard to artificial radioactive elements."</a:t>
            </a:r>
          </a:p>
        </p:txBody>
      </p:sp>
      <p:sp>
        <p:nvSpPr>
          <p:cNvPr id="18" name="TextBox 17">
            <a:extLst>
              <a:ext uri="{FF2B5EF4-FFF2-40B4-BE49-F238E27FC236}">
                <a16:creationId xmlns:a16="http://schemas.microsoft.com/office/drawing/2014/main" id="{3E5C68DF-37ED-AB47-98E1-D02BC79CC584}"/>
              </a:ext>
            </a:extLst>
          </p:cNvPr>
          <p:cNvSpPr txBox="1"/>
          <p:nvPr/>
        </p:nvSpPr>
        <p:spPr>
          <a:xfrm>
            <a:off x="388854" y="1561967"/>
            <a:ext cx="1810111" cy="424732"/>
          </a:xfrm>
          <a:prstGeom prst="rect">
            <a:avLst/>
          </a:prstGeom>
          <a:noFill/>
        </p:spPr>
        <p:txBody>
          <a:bodyPr wrap="none" rtlCol="0">
            <a:spAutoFit/>
          </a:bodyPr>
          <a:lstStyle/>
          <a:p>
            <a:pPr algn="l">
              <a:lnSpc>
                <a:spcPct val="90000"/>
              </a:lnSpc>
            </a:pPr>
            <a:r>
              <a:rPr lang="en-US" sz="2400" b="1" dirty="0"/>
              <a:t>Nobel 1939</a:t>
            </a:r>
          </a:p>
        </p:txBody>
      </p:sp>
      <p:pic>
        <p:nvPicPr>
          <p:cNvPr id="19" name="Picture 18">
            <a:extLst>
              <a:ext uri="{FF2B5EF4-FFF2-40B4-BE49-F238E27FC236}">
                <a16:creationId xmlns:a16="http://schemas.microsoft.com/office/drawing/2014/main" id="{698FB736-F8CD-D24D-88EA-03C4407A5D03}"/>
              </a:ext>
            </a:extLst>
          </p:cNvPr>
          <p:cNvPicPr>
            <a:picLocks noChangeAspect="1"/>
          </p:cNvPicPr>
          <p:nvPr/>
        </p:nvPicPr>
        <p:blipFill>
          <a:blip r:embed="rId7"/>
          <a:stretch>
            <a:fillRect/>
          </a:stretch>
        </p:blipFill>
        <p:spPr>
          <a:xfrm>
            <a:off x="4074641" y="1591321"/>
            <a:ext cx="1273655" cy="2327713"/>
          </a:xfrm>
          <a:prstGeom prst="rect">
            <a:avLst/>
          </a:prstGeom>
        </p:spPr>
      </p:pic>
      <p:sp>
        <p:nvSpPr>
          <p:cNvPr id="11" name="TextBox 10">
            <a:extLst>
              <a:ext uri="{FF2B5EF4-FFF2-40B4-BE49-F238E27FC236}">
                <a16:creationId xmlns:a16="http://schemas.microsoft.com/office/drawing/2014/main" id="{F5C75F94-9793-4CE6-AE04-2640BD0DC7DA}"/>
              </a:ext>
            </a:extLst>
          </p:cNvPr>
          <p:cNvSpPr txBox="1"/>
          <p:nvPr/>
        </p:nvSpPr>
        <p:spPr>
          <a:xfrm>
            <a:off x="689304" y="796011"/>
            <a:ext cx="10022680" cy="913199"/>
          </a:xfrm>
          <a:prstGeom prst="rect">
            <a:avLst/>
          </a:prstGeom>
          <a:noFill/>
        </p:spPr>
        <p:txBody>
          <a:bodyPr wrap="none" rtlCol="0">
            <a:spAutoFit/>
          </a:bodyPr>
          <a:lstStyle/>
          <a:p>
            <a:r>
              <a:rPr lang="en-US" sz="2667" dirty="0"/>
              <a:t>Two </a:t>
            </a:r>
            <a:r>
              <a:rPr lang="en-US" sz="2667" dirty="0" err="1"/>
              <a:t>Nobels</a:t>
            </a:r>
            <a:r>
              <a:rPr lang="en-US" sz="2667" dirty="0"/>
              <a:t> were awarded for advent of accelerator technologies</a:t>
            </a:r>
          </a:p>
          <a:p>
            <a:endParaRPr lang="en-US" sz="2667" dirty="0"/>
          </a:p>
        </p:txBody>
      </p:sp>
      <p:sp>
        <p:nvSpPr>
          <p:cNvPr id="22" name="Slide Number Placeholder 21">
            <a:extLst>
              <a:ext uri="{FF2B5EF4-FFF2-40B4-BE49-F238E27FC236}">
                <a16:creationId xmlns:a16="http://schemas.microsoft.com/office/drawing/2014/main" id="{4980BA58-F5CC-4075-95F3-760BD3A94AA1}"/>
              </a:ext>
            </a:extLst>
          </p:cNvPr>
          <p:cNvSpPr>
            <a:spLocks noGrp="1"/>
          </p:cNvSpPr>
          <p:nvPr>
            <p:ph type="sldNum" sz="quarter" idx="12"/>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40981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669368" y="-18708"/>
            <a:ext cx="9151032" cy="827919"/>
          </a:xfrm>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defRPr/>
            </a:pPr>
            <a:r>
              <a:rPr lang="en-US" altLang="x-none" sz="2400" dirty="0">
                <a:effectLst>
                  <a:outerShdw blurRad="38100" dist="38100" dir="2700000" algn="tl">
                    <a:srgbClr val="C0C0C0"/>
                  </a:outerShdw>
                </a:effectLst>
              </a:rPr>
              <a:t>Acceleration by repeated application of </a:t>
            </a:r>
            <a:br>
              <a:rPr lang="en-US" altLang="x-none" sz="2400" dirty="0">
                <a:effectLst>
                  <a:outerShdw blurRad="38100" dist="38100" dir="2700000" algn="tl">
                    <a:srgbClr val="C0C0C0"/>
                  </a:outerShdw>
                </a:effectLst>
              </a:rPr>
            </a:br>
            <a:r>
              <a:rPr lang="en-US" altLang="x-none" sz="2400" dirty="0">
                <a:effectLst>
                  <a:outerShdw blurRad="38100" dist="38100" dir="2700000" algn="tl">
                    <a:srgbClr val="C0C0C0"/>
                  </a:outerShdw>
                </a:effectLst>
              </a:rPr>
              <a:t>time-varying accelerating fields</a:t>
            </a:r>
          </a:p>
        </p:txBody>
      </p:sp>
      <p:sp>
        <p:nvSpPr>
          <p:cNvPr id="17410" name="Rectangle 3"/>
          <p:cNvSpPr>
            <a:spLocks noGrp="1" noChangeArrowheads="1"/>
          </p:cNvSpPr>
          <p:nvPr>
            <p:ph type="body" idx="1"/>
          </p:nvPr>
        </p:nvSpPr>
        <p:spPr bwMode="auto">
          <a:xfrm>
            <a:off x="1763714" y="860426"/>
            <a:ext cx="8650287" cy="7080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p>
            <a:pPr marL="0" indent="0"/>
            <a:r>
              <a:rPr lang="en-US" altLang="x-none" dirty="0"/>
              <a:t>Two approaches for accelerating with time-varying fields </a:t>
            </a:r>
          </a:p>
        </p:txBody>
      </p:sp>
      <p:sp>
        <p:nvSpPr>
          <p:cNvPr id="73732" name="Oval 4"/>
          <p:cNvSpPr>
            <a:spLocks noChangeArrowheads="1"/>
          </p:cNvSpPr>
          <p:nvPr/>
        </p:nvSpPr>
        <p:spPr bwMode="auto">
          <a:xfrm rot="-840005">
            <a:off x="1952625" y="1727200"/>
            <a:ext cx="4572000" cy="1676400"/>
          </a:xfrm>
          <a:prstGeom prst="ellipse">
            <a:avLst/>
          </a:prstGeom>
          <a:no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33" name="Oval 5"/>
          <p:cNvSpPr>
            <a:spLocks noChangeArrowheads="1"/>
          </p:cNvSpPr>
          <p:nvPr/>
        </p:nvSpPr>
        <p:spPr bwMode="auto">
          <a:xfrm>
            <a:off x="6397625" y="1935163"/>
            <a:ext cx="76200" cy="76200"/>
          </a:xfrm>
          <a:prstGeom prst="ellipse">
            <a:avLst/>
          </a:prstGeom>
          <a:solidFill>
            <a:srgbClr val="FF0000"/>
          </a:solid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34" name="Line 6"/>
          <p:cNvSpPr>
            <a:spLocks noChangeShapeType="1"/>
          </p:cNvSpPr>
          <p:nvPr/>
        </p:nvSpPr>
        <p:spPr bwMode="auto">
          <a:xfrm flipH="1" flipV="1">
            <a:off x="6303963" y="1654177"/>
            <a:ext cx="152400" cy="296863"/>
          </a:xfrm>
          <a:prstGeom prst="line">
            <a:avLst/>
          </a:prstGeom>
          <a:noFill/>
          <a:ln w="9525">
            <a:solidFill>
              <a:schemeClr val="tx1"/>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14" name="Text Box 7"/>
          <p:cNvSpPr txBox="1">
            <a:spLocks noChangeArrowheads="1"/>
          </p:cNvSpPr>
          <p:nvPr/>
        </p:nvSpPr>
        <p:spPr bwMode="auto">
          <a:xfrm>
            <a:off x="6207125" y="1379537"/>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v</a:t>
            </a:r>
          </a:p>
        </p:txBody>
      </p:sp>
      <p:grpSp>
        <p:nvGrpSpPr>
          <p:cNvPr id="17415" name="Group 8"/>
          <p:cNvGrpSpPr>
            <a:grpSpLocks/>
          </p:cNvGrpSpPr>
          <p:nvPr/>
        </p:nvGrpSpPr>
        <p:grpSpPr bwMode="auto">
          <a:xfrm>
            <a:off x="8110539" y="2279650"/>
            <a:ext cx="484187" cy="1098551"/>
            <a:chOff x="1772" y="1765"/>
            <a:chExt cx="305" cy="692"/>
          </a:xfrm>
        </p:grpSpPr>
        <p:sp>
          <p:nvSpPr>
            <p:cNvPr id="73737" name="Oval 9"/>
            <p:cNvSpPr>
              <a:spLocks noChangeArrowheads="1"/>
            </p:cNvSpPr>
            <p:nvPr/>
          </p:nvSpPr>
          <p:spPr bwMode="auto">
            <a:xfrm rot="-816376">
              <a:off x="1772" y="1765"/>
              <a:ext cx="305" cy="692"/>
            </a:xfrm>
            <a:prstGeom prst="ellipse">
              <a:avLst/>
            </a:prstGeom>
            <a:no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38" name="Line 10"/>
            <p:cNvSpPr>
              <a:spLocks noChangeShapeType="1"/>
            </p:cNvSpPr>
            <p:nvPr/>
          </p:nvSpPr>
          <p:spPr bwMode="auto">
            <a:xfrm flipV="1">
              <a:off x="1868" y="2149"/>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73739" name="Line 11"/>
            <p:cNvSpPr>
              <a:spLocks noChangeShapeType="1"/>
            </p:cNvSpPr>
            <p:nvPr/>
          </p:nvSpPr>
          <p:spPr bwMode="auto">
            <a:xfrm flipV="1">
              <a:off x="1820" y="2005"/>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40" name="Text Box 12"/>
            <p:cNvSpPr txBox="1">
              <a:spLocks noChangeArrowheads="1"/>
            </p:cNvSpPr>
            <p:nvPr/>
          </p:nvSpPr>
          <p:spPr bwMode="auto">
            <a:xfrm>
              <a:off x="1772" y="1813"/>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E</a:t>
              </a:r>
            </a:p>
          </p:txBody>
        </p:sp>
      </p:grpSp>
      <p:grpSp>
        <p:nvGrpSpPr>
          <p:cNvPr id="17416" name="Group 13"/>
          <p:cNvGrpSpPr>
            <a:grpSpLocks/>
          </p:cNvGrpSpPr>
          <p:nvPr/>
        </p:nvGrpSpPr>
        <p:grpSpPr bwMode="auto">
          <a:xfrm>
            <a:off x="4432301" y="2767014"/>
            <a:ext cx="484188" cy="1098551"/>
            <a:chOff x="1772" y="1765"/>
            <a:chExt cx="305" cy="692"/>
          </a:xfrm>
        </p:grpSpPr>
        <p:sp>
          <p:nvSpPr>
            <p:cNvPr id="73742" name="Oval 14"/>
            <p:cNvSpPr>
              <a:spLocks noChangeArrowheads="1"/>
            </p:cNvSpPr>
            <p:nvPr/>
          </p:nvSpPr>
          <p:spPr bwMode="auto">
            <a:xfrm rot="-816376">
              <a:off x="1772" y="1765"/>
              <a:ext cx="305" cy="692"/>
            </a:xfrm>
            <a:prstGeom prst="ellipse">
              <a:avLst/>
            </a:prstGeom>
            <a:no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43" name="Line 15"/>
            <p:cNvSpPr>
              <a:spLocks noChangeShapeType="1"/>
            </p:cNvSpPr>
            <p:nvPr/>
          </p:nvSpPr>
          <p:spPr bwMode="auto">
            <a:xfrm flipV="1">
              <a:off x="1868" y="2149"/>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73744" name="Line 16"/>
            <p:cNvSpPr>
              <a:spLocks noChangeShapeType="1"/>
            </p:cNvSpPr>
            <p:nvPr/>
          </p:nvSpPr>
          <p:spPr bwMode="auto">
            <a:xfrm flipV="1">
              <a:off x="1820" y="2005"/>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36" name="Text Box 17"/>
            <p:cNvSpPr txBox="1">
              <a:spLocks noChangeArrowheads="1"/>
            </p:cNvSpPr>
            <p:nvPr/>
          </p:nvSpPr>
          <p:spPr bwMode="auto">
            <a:xfrm>
              <a:off x="1772" y="1813"/>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E</a:t>
              </a:r>
            </a:p>
          </p:txBody>
        </p:sp>
      </p:grpSp>
      <p:grpSp>
        <p:nvGrpSpPr>
          <p:cNvPr id="17417" name="Group 18"/>
          <p:cNvGrpSpPr>
            <a:grpSpLocks/>
          </p:cNvGrpSpPr>
          <p:nvPr/>
        </p:nvGrpSpPr>
        <p:grpSpPr bwMode="auto">
          <a:xfrm>
            <a:off x="7108826" y="2571750"/>
            <a:ext cx="484188" cy="1098551"/>
            <a:chOff x="1772" y="1765"/>
            <a:chExt cx="305" cy="692"/>
          </a:xfrm>
        </p:grpSpPr>
        <p:sp>
          <p:nvSpPr>
            <p:cNvPr id="73747" name="Oval 19"/>
            <p:cNvSpPr>
              <a:spLocks noChangeArrowheads="1"/>
            </p:cNvSpPr>
            <p:nvPr/>
          </p:nvSpPr>
          <p:spPr bwMode="auto">
            <a:xfrm rot="-816376">
              <a:off x="1772" y="1765"/>
              <a:ext cx="305" cy="692"/>
            </a:xfrm>
            <a:prstGeom prst="ellipse">
              <a:avLst/>
            </a:prstGeom>
            <a:no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48" name="Line 20"/>
            <p:cNvSpPr>
              <a:spLocks noChangeShapeType="1"/>
            </p:cNvSpPr>
            <p:nvPr/>
          </p:nvSpPr>
          <p:spPr bwMode="auto">
            <a:xfrm flipV="1">
              <a:off x="1868" y="2149"/>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73749" name="Line 21"/>
            <p:cNvSpPr>
              <a:spLocks noChangeShapeType="1"/>
            </p:cNvSpPr>
            <p:nvPr/>
          </p:nvSpPr>
          <p:spPr bwMode="auto">
            <a:xfrm flipV="1">
              <a:off x="1820" y="2005"/>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32" name="Text Box 22"/>
            <p:cNvSpPr txBox="1">
              <a:spLocks noChangeArrowheads="1"/>
            </p:cNvSpPr>
            <p:nvPr/>
          </p:nvSpPr>
          <p:spPr bwMode="auto">
            <a:xfrm>
              <a:off x="1772" y="1813"/>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E</a:t>
              </a:r>
            </a:p>
          </p:txBody>
        </p:sp>
      </p:grpSp>
      <p:grpSp>
        <p:nvGrpSpPr>
          <p:cNvPr id="17418" name="Group 23"/>
          <p:cNvGrpSpPr>
            <a:grpSpLocks/>
          </p:cNvGrpSpPr>
          <p:nvPr/>
        </p:nvGrpSpPr>
        <p:grpSpPr bwMode="auto">
          <a:xfrm>
            <a:off x="9164639" y="1966914"/>
            <a:ext cx="484187" cy="1098551"/>
            <a:chOff x="1772" y="1765"/>
            <a:chExt cx="305" cy="692"/>
          </a:xfrm>
        </p:grpSpPr>
        <p:sp>
          <p:nvSpPr>
            <p:cNvPr id="73752" name="Oval 24"/>
            <p:cNvSpPr>
              <a:spLocks noChangeArrowheads="1"/>
            </p:cNvSpPr>
            <p:nvPr/>
          </p:nvSpPr>
          <p:spPr bwMode="auto">
            <a:xfrm rot="-816376">
              <a:off x="1772" y="1765"/>
              <a:ext cx="305" cy="692"/>
            </a:xfrm>
            <a:prstGeom prst="ellipse">
              <a:avLst/>
            </a:prstGeom>
            <a:no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53" name="Line 25"/>
            <p:cNvSpPr>
              <a:spLocks noChangeShapeType="1"/>
            </p:cNvSpPr>
            <p:nvPr/>
          </p:nvSpPr>
          <p:spPr bwMode="auto">
            <a:xfrm flipV="1">
              <a:off x="1868" y="2149"/>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73754" name="Line 26"/>
            <p:cNvSpPr>
              <a:spLocks noChangeShapeType="1"/>
            </p:cNvSpPr>
            <p:nvPr/>
          </p:nvSpPr>
          <p:spPr bwMode="auto">
            <a:xfrm flipV="1">
              <a:off x="1820" y="2005"/>
              <a:ext cx="192" cy="48"/>
            </a:xfrm>
            <a:prstGeom prst="line">
              <a:avLst/>
            </a:prstGeom>
            <a:noFill/>
            <a:ln w="38100">
              <a:solidFill>
                <a:srgbClr val="FF0000"/>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28" name="Text Box 27"/>
            <p:cNvSpPr txBox="1">
              <a:spLocks noChangeArrowheads="1"/>
            </p:cNvSpPr>
            <p:nvPr/>
          </p:nvSpPr>
          <p:spPr bwMode="auto">
            <a:xfrm>
              <a:off x="1772" y="1813"/>
              <a:ext cx="1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E</a:t>
              </a:r>
            </a:p>
          </p:txBody>
        </p:sp>
      </p:grpSp>
      <p:sp>
        <p:nvSpPr>
          <p:cNvPr id="73756" name="Line 28"/>
          <p:cNvSpPr>
            <a:spLocks noChangeShapeType="1"/>
          </p:cNvSpPr>
          <p:nvPr/>
        </p:nvSpPr>
        <p:spPr bwMode="auto">
          <a:xfrm flipV="1">
            <a:off x="6894514" y="2352675"/>
            <a:ext cx="3003551" cy="869951"/>
          </a:xfrm>
          <a:prstGeom prst="line">
            <a:avLst/>
          </a:prstGeom>
          <a:noFill/>
          <a:ln w="9525">
            <a:solidFill>
              <a:schemeClr val="tx1"/>
            </a:solidFill>
            <a:prstDash val="sysDot"/>
            <a:round/>
            <a:headEnd/>
            <a:tailEn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73757" name="Oval 29"/>
          <p:cNvSpPr>
            <a:spLocks noChangeArrowheads="1"/>
          </p:cNvSpPr>
          <p:nvPr/>
        </p:nvSpPr>
        <p:spPr bwMode="auto">
          <a:xfrm>
            <a:off x="9920288" y="2303463"/>
            <a:ext cx="76200" cy="76200"/>
          </a:xfrm>
          <a:prstGeom prst="ellipse">
            <a:avLst/>
          </a:prstGeom>
          <a:solidFill>
            <a:srgbClr val="FF0000"/>
          </a:solidFill>
          <a:ln w="9525">
            <a:solidFill>
              <a:schemeClr val="tx1"/>
            </a:solidFill>
            <a:round/>
            <a:headEnd/>
            <a:tailEnd/>
          </a:ln>
          <a:effectLst/>
        </p:spPr>
        <p:txBody>
          <a:bodyPr wrap="none" anchor="ctr"/>
          <a:lstStyle/>
          <a:p>
            <a:pPr eaLnBrk="1" hangingPunct="1">
              <a:defRPr/>
            </a:pPr>
            <a:endParaRPr lang="en-US" sz="2400">
              <a:effectLst>
                <a:outerShdw blurRad="38100" dist="38100" dir="2700000" algn="tl">
                  <a:srgbClr val="000000">
                    <a:alpha val="43137"/>
                  </a:srgbClr>
                </a:outerShdw>
              </a:effectLst>
            </a:endParaRPr>
          </a:p>
        </p:txBody>
      </p:sp>
      <p:sp>
        <p:nvSpPr>
          <p:cNvPr id="73758" name="Line 30"/>
          <p:cNvSpPr>
            <a:spLocks noChangeShapeType="1"/>
          </p:cNvSpPr>
          <p:nvPr/>
        </p:nvSpPr>
        <p:spPr bwMode="auto">
          <a:xfrm flipV="1">
            <a:off x="9999663" y="2206625"/>
            <a:ext cx="406400" cy="115888"/>
          </a:xfrm>
          <a:prstGeom prst="line">
            <a:avLst/>
          </a:prstGeom>
          <a:noFill/>
          <a:ln w="9525">
            <a:solidFill>
              <a:schemeClr val="tx1"/>
            </a:solidFill>
            <a:round/>
            <a:headEnd/>
            <a:tailEnd type="triangle" w="med" len="med"/>
          </a:ln>
          <a:effectLst/>
        </p:spPr>
        <p:txBody>
          <a:bodyPr/>
          <a:lstStyle/>
          <a:p>
            <a:pPr eaLnBrk="1" hangingPunct="1">
              <a:defRPr/>
            </a:pPr>
            <a:endParaRPr lang="en-US" sz="2400">
              <a:effectLst>
                <a:outerShdw blurRad="38100" dist="38100" dir="2700000" algn="tl">
                  <a:srgbClr val="000000">
                    <a:alpha val="43137"/>
                  </a:srgbClr>
                </a:outerShdw>
              </a:effectLst>
            </a:endParaRPr>
          </a:p>
        </p:txBody>
      </p:sp>
      <p:sp>
        <p:nvSpPr>
          <p:cNvPr id="17422" name="Text Box 31"/>
          <p:cNvSpPr txBox="1">
            <a:spLocks noChangeArrowheads="1"/>
          </p:cNvSpPr>
          <p:nvPr/>
        </p:nvSpPr>
        <p:spPr bwMode="auto">
          <a:xfrm>
            <a:off x="10017125" y="1893888"/>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a:latin typeface="Arial" charset="0"/>
              </a:rPr>
              <a:t>v</a:t>
            </a:r>
          </a:p>
        </p:txBody>
      </p:sp>
      <p:sp>
        <p:nvSpPr>
          <p:cNvPr id="17423" name="Text Box 32"/>
          <p:cNvSpPr txBox="1">
            <a:spLocks noChangeArrowheads="1"/>
          </p:cNvSpPr>
          <p:nvPr/>
        </p:nvSpPr>
        <p:spPr bwMode="auto">
          <a:xfrm>
            <a:off x="1941451" y="4125488"/>
            <a:ext cx="471805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b="1" i="1" dirty="0">
                <a:latin typeface="Arial" charset="0"/>
              </a:rPr>
              <a:t>Circular Accelerators</a:t>
            </a:r>
          </a:p>
          <a:p>
            <a:pPr eaLnBrk="1" hangingPunct="1">
              <a:spcBef>
                <a:spcPct val="50000"/>
              </a:spcBef>
            </a:pPr>
            <a:r>
              <a:rPr lang="en-US" altLang="x-none" sz="1800" dirty="0">
                <a:latin typeface="Arial" charset="0"/>
              </a:rPr>
              <a:t>Use one or a small number of Radio-frequency accelerating cavities and make use of repeated passage through them.  This approach is realized in circular accelerators: Cyclotrons, synchrotrons and their variants</a:t>
            </a:r>
          </a:p>
        </p:txBody>
      </p:sp>
      <p:sp>
        <p:nvSpPr>
          <p:cNvPr id="17424" name="Text Box 33"/>
          <p:cNvSpPr txBox="1">
            <a:spLocks noChangeArrowheads="1"/>
          </p:cNvSpPr>
          <p:nvPr/>
        </p:nvSpPr>
        <p:spPr bwMode="auto">
          <a:xfrm>
            <a:off x="7113589" y="4383090"/>
            <a:ext cx="33512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128"/>
              </a:defRPr>
            </a:lvl1pPr>
            <a:lvl2pPr marL="742950" indent="-285750">
              <a:defRPr sz="2000">
                <a:solidFill>
                  <a:schemeClr val="tx1"/>
                </a:solidFill>
                <a:latin typeface="Comic Sans MS" charset="0"/>
                <a:ea typeface="ＭＳ Ｐゴシック" charset="-128"/>
              </a:defRPr>
            </a:lvl2pPr>
            <a:lvl3pPr marL="1143000" indent="-228600">
              <a:defRPr sz="2000">
                <a:solidFill>
                  <a:schemeClr val="tx1"/>
                </a:solidFill>
                <a:latin typeface="Comic Sans MS" charset="0"/>
                <a:ea typeface="ＭＳ Ｐゴシック" charset="-128"/>
              </a:defRPr>
            </a:lvl3pPr>
            <a:lvl4pPr marL="1600200" indent="-228600">
              <a:defRPr sz="2000">
                <a:solidFill>
                  <a:schemeClr val="tx1"/>
                </a:solidFill>
                <a:latin typeface="Comic Sans MS" charset="0"/>
                <a:ea typeface="ＭＳ Ｐゴシック" charset="-128"/>
              </a:defRPr>
            </a:lvl4pPr>
            <a:lvl5pPr marL="2057400" indent="-228600">
              <a:defRPr sz="20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128"/>
              </a:defRPr>
            </a:lvl9pPr>
          </a:lstStyle>
          <a:p>
            <a:pPr eaLnBrk="1" hangingPunct="1">
              <a:spcBef>
                <a:spcPct val="50000"/>
              </a:spcBef>
            </a:pPr>
            <a:r>
              <a:rPr lang="en-US" altLang="x-none" sz="1800" b="1" i="1">
                <a:latin typeface="Arial" charset="0"/>
              </a:rPr>
              <a:t>Linear Accelerators</a:t>
            </a:r>
          </a:p>
          <a:p>
            <a:pPr eaLnBrk="1" hangingPunct="1">
              <a:spcBef>
                <a:spcPct val="50000"/>
              </a:spcBef>
            </a:pPr>
            <a:r>
              <a:rPr lang="en-US" altLang="x-none" sz="1800">
                <a:latin typeface="Arial" charset="0"/>
              </a:rPr>
              <a:t>Use many accelerating cavities through which the particle beam passes once:</a:t>
            </a:r>
          </a:p>
          <a:p>
            <a:pPr eaLnBrk="1" hangingPunct="1">
              <a:spcBef>
                <a:spcPct val="50000"/>
              </a:spcBef>
            </a:pPr>
            <a:r>
              <a:rPr lang="en-US" altLang="x-none" sz="1800">
                <a:latin typeface="Arial" charset="0"/>
              </a:rPr>
              <a:t>These are linear accelerators</a:t>
            </a:r>
          </a:p>
        </p:txBody>
      </p:sp>
    </p:spTree>
    <p:extLst>
      <p:ext uri="{BB962C8B-B14F-4D97-AF65-F5344CB8AC3E}">
        <p14:creationId xmlns:p14="http://schemas.microsoft.com/office/powerpoint/2010/main" val="347591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8ABF-8D99-4163-B255-7BBCCA7BA4A7}"/>
              </a:ext>
            </a:extLst>
          </p:cNvPr>
          <p:cNvSpPr>
            <a:spLocks noGrp="1"/>
          </p:cNvSpPr>
          <p:nvPr>
            <p:ph type="title"/>
          </p:nvPr>
        </p:nvSpPr>
        <p:spPr>
          <a:xfrm>
            <a:off x="571500" y="0"/>
            <a:ext cx="11049000" cy="1325563"/>
          </a:xfrm>
        </p:spPr>
        <p:txBody>
          <a:bodyPr/>
          <a:lstStyle/>
          <a:p>
            <a:r>
              <a:rPr lang="en-US" dirty="0"/>
              <a:t>Beam rigidity</a:t>
            </a:r>
          </a:p>
        </p:txBody>
      </p:sp>
      <p:sp>
        <p:nvSpPr>
          <p:cNvPr id="3" name="Content Placeholder 2">
            <a:extLst>
              <a:ext uri="{FF2B5EF4-FFF2-40B4-BE49-F238E27FC236}">
                <a16:creationId xmlns:a16="http://schemas.microsoft.com/office/drawing/2014/main" id="{0BB07C04-B069-4E6E-B386-CEEB525C3CA8}"/>
              </a:ext>
            </a:extLst>
          </p:cNvPr>
          <p:cNvSpPr>
            <a:spLocks noGrp="1"/>
          </p:cNvSpPr>
          <p:nvPr>
            <p:ph idx="1"/>
          </p:nvPr>
        </p:nvSpPr>
        <p:spPr>
          <a:xfrm>
            <a:off x="813816" y="3223479"/>
            <a:ext cx="10890503" cy="2469107"/>
          </a:xfrm>
        </p:spPr>
        <p:txBody>
          <a:bodyPr/>
          <a:lstStyle/>
          <a:p>
            <a:r>
              <a:rPr lang="en-US" dirty="0"/>
              <a:t>Beam rigidity plays an important role in beam dynamics. For example, the LHC beam is </a:t>
            </a:r>
            <a:r>
              <a:rPr lang="en-US" i="1" dirty="0"/>
              <a:t>pc = </a:t>
            </a:r>
            <a:r>
              <a:rPr lang="en-US" dirty="0"/>
              <a:t>7 </a:t>
            </a:r>
            <a:r>
              <a:rPr lang="en-US" dirty="0" err="1"/>
              <a:t>TeV</a:t>
            </a:r>
            <a:r>
              <a:rPr lang="en-US" dirty="0"/>
              <a:t>. </a:t>
            </a:r>
          </a:p>
        </p:txBody>
      </p:sp>
      <p:sp>
        <p:nvSpPr>
          <p:cNvPr id="6" name="Slide Number Placeholder 5">
            <a:extLst>
              <a:ext uri="{FF2B5EF4-FFF2-40B4-BE49-F238E27FC236}">
                <a16:creationId xmlns:a16="http://schemas.microsoft.com/office/drawing/2014/main" id="{7AF8F871-7DE9-496F-B8A0-16312EA22448}"/>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25</a:t>
            </a:fld>
            <a:endParaRPr lang="en-US" dirty="0"/>
          </a:p>
        </p:txBody>
      </p:sp>
      <p:graphicFrame>
        <p:nvGraphicFramePr>
          <p:cNvPr id="7" name="Object 6">
            <a:extLst>
              <a:ext uri="{FF2B5EF4-FFF2-40B4-BE49-F238E27FC236}">
                <a16:creationId xmlns:a16="http://schemas.microsoft.com/office/drawing/2014/main" id="{B9FC58E3-6AF2-44B5-9231-FD64A08474A5}"/>
              </a:ext>
            </a:extLst>
          </p:cNvPr>
          <p:cNvGraphicFramePr>
            <a:graphicFrameLocks noChangeAspect="1"/>
          </p:cNvGraphicFramePr>
          <p:nvPr/>
        </p:nvGraphicFramePr>
        <p:xfrm>
          <a:off x="3675562" y="1430792"/>
          <a:ext cx="4602951" cy="1386431"/>
        </p:xfrm>
        <a:graphic>
          <a:graphicData uri="http://schemas.openxmlformats.org/presentationml/2006/ole">
            <mc:AlternateContent xmlns:mc="http://schemas.openxmlformats.org/markup-compatibility/2006">
              <mc:Choice xmlns:v="urn:schemas-microsoft-com:vml" Requires="v">
                <p:oleObj name="Equation" r:id="rId2" imgW="1054080" imgH="317160" progId="Equation.DSMT4">
                  <p:embed/>
                </p:oleObj>
              </mc:Choice>
              <mc:Fallback>
                <p:oleObj name="Equation" r:id="rId2" imgW="1054080" imgH="317160" progId="Equation.DSMT4">
                  <p:embed/>
                  <p:pic>
                    <p:nvPicPr>
                      <p:cNvPr id="7" name="Object 6">
                        <a:extLst>
                          <a:ext uri="{FF2B5EF4-FFF2-40B4-BE49-F238E27FC236}">
                            <a16:creationId xmlns:a16="http://schemas.microsoft.com/office/drawing/2014/main" id="{B9FC58E3-6AF2-44B5-9231-FD64A08474A5}"/>
                          </a:ext>
                        </a:extLst>
                      </p:cNvPr>
                      <p:cNvPicPr/>
                      <p:nvPr/>
                    </p:nvPicPr>
                    <p:blipFill>
                      <a:blip r:embed="rId3"/>
                      <a:stretch>
                        <a:fillRect/>
                      </a:stretch>
                    </p:blipFill>
                    <p:spPr>
                      <a:xfrm>
                        <a:off x="3675562" y="1430792"/>
                        <a:ext cx="4602951" cy="138643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70FE6AC-E228-BE2C-6089-013C61AA1559}"/>
              </a:ext>
            </a:extLst>
          </p:cNvPr>
          <p:cNvGraphicFramePr>
            <a:graphicFrameLocks noChangeAspect="1"/>
          </p:cNvGraphicFramePr>
          <p:nvPr/>
        </p:nvGraphicFramePr>
        <p:xfrm>
          <a:off x="2513013" y="4375150"/>
          <a:ext cx="7164387" cy="701675"/>
        </p:xfrm>
        <a:graphic>
          <a:graphicData uri="http://schemas.openxmlformats.org/presentationml/2006/ole">
            <mc:AlternateContent xmlns:mc="http://schemas.openxmlformats.org/markup-compatibility/2006">
              <mc:Choice xmlns:v="urn:schemas-microsoft-com:vml" Requires="v">
                <p:oleObj name="Equation" r:id="rId4" imgW="1815840" imgH="177480" progId="Equation.DSMT4">
                  <p:embed/>
                </p:oleObj>
              </mc:Choice>
              <mc:Fallback>
                <p:oleObj name="Equation" r:id="rId4" imgW="1815840" imgH="177480" progId="Equation.DSMT4">
                  <p:embed/>
                  <p:pic>
                    <p:nvPicPr>
                      <p:cNvPr id="8" name="Object 7">
                        <a:extLst>
                          <a:ext uri="{FF2B5EF4-FFF2-40B4-BE49-F238E27FC236}">
                            <a16:creationId xmlns:a16="http://schemas.microsoft.com/office/drawing/2014/main" id="{470FE6AC-E228-BE2C-6089-013C61AA1559}"/>
                          </a:ext>
                        </a:extLst>
                      </p:cNvPr>
                      <p:cNvPicPr/>
                      <p:nvPr/>
                    </p:nvPicPr>
                    <p:blipFill>
                      <a:blip r:embed="rId5"/>
                      <a:stretch>
                        <a:fillRect/>
                      </a:stretch>
                    </p:blipFill>
                    <p:spPr>
                      <a:xfrm>
                        <a:off x="2513013" y="4375150"/>
                        <a:ext cx="7164387" cy="701675"/>
                      </a:xfrm>
                      <a:prstGeom prst="rect">
                        <a:avLst/>
                      </a:prstGeom>
                    </p:spPr>
                  </p:pic>
                </p:oleObj>
              </mc:Fallback>
            </mc:AlternateContent>
          </a:graphicData>
        </a:graphic>
      </p:graphicFrame>
    </p:spTree>
    <p:extLst>
      <p:ext uri="{BB962C8B-B14F-4D97-AF65-F5344CB8AC3E}">
        <p14:creationId xmlns:p14="http://schemas.microsoft.com/office/powerpoint/2010/main" val="1472505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1746" name="Footer Placeholder 3"/>
          <p:cNvSpPr>
            <a:spLocks noGrp="1"/>
          </p:cNvSpPr>
          <p:nvPr>
            <p:ph type="ftr" sz="quarter" idx="10"/>
          </p:nvPr>
        </p:nvSpPr>
        <p:spPr>
          <a:xfrm>
            <a:off x="6450013" y="6515100"/>
            <a:ext cx="1076325" cy="241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eaLnBrk="1" hangingPunct="1">
              <a:spcBef>
                <a:spcPct val="0"/>
              </a:spcBef>
              <a:buFontTx/>
              <a:buNone/>
            </a:pPr>
            <a:r>
              <a:rPr lang="en-US"/>
              <a:t>09/29/21</a:t>
            </a:r>
            <a:endParaRPr lang="en-US" altLang="en-US" sz="1200" dirty="0">
              <a:solidFill>
                <a:srgbClr val="808080"/>
              </a:solidFill>
              <a:latin typeface="Arial" panose="020B0604020202020204" pitchFamily="34" charset="0"/>
            </a:endParaRPr>
          </a:p>
        </p:txBody>
      </p:sp>
      <p:sp>
        <p:nvSpPr>
          <p:cNvPr id="11269" name="Title 1"/>
          <p:cNvSpPr>
            <a:spLocks noGrp="1"/>
          </p:cNvSpPr>
          <p:nvPr>
            <p:ph type="title"/>
          </p:nvPr>
        </p:nvSpPr>
        <p:spPr>
          <a:xfrm>
            <a:off x="1676401" y="152400"/>
            <a:ext cx="8991599" cy="533400"/>
          </a:xfrm>
        </p:spPr>
        <p:txBody>
          <a:bodyPr>
            <a:normAutofit fontScale="90000"/>
          </a:bodyPr>
          <a:lstStyle/>
          <a:p>
            <a:pPr>
              <a:defRPr/>
            </a:pPr>
            <a:r>
              <a:rPr lang="en-US" sz="3600" dirty="0"/>
              <a:t>SC dipoles</a:t>
            </a:r>
          </a:p>
        </p:txBody>
      </p:sp>
      <p:pic>
        <p:nvPicPr>
          <p:cNvPr id="317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1" y="2098676"/>
            <a:ext cx="8888413" cy="3325812"/>
          </a:xfrm>
          <a:noFill/>
        </p:spPr>
      </p:pic>
      <p:pic>
        <p:nvPicPr>
          <p:cNvPr id="317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1371601"/>
            <a:ext cx="10652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p:cNvSpPr txBox="1">
            <a:spLocks noChangeArrowheads="1"/>
          </p:cNvSpPr>
          <p:nvPr/>
        </p:nvSpPr>
        <p:spPr bwMode="auto">
          <a:xfrm>
            <a:off x="1676400" y="5435601"/>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4.5 K He, NbTi</a:t>
            </a:r>
          </a:p>
          <a:p>
            <a:pPr eaLnBrk="1" hangingPunct="1">
              <a:spcBef>
                <a:spcPct val="0"/>
              </a:spcBef>
              <a:buFontTx/>
              <a:buNone/>
            </a:pPr>
            <a:r>
              <a:rPr lang="en-US" altLang="en-US" sz="1600">
                <a:solidFill>
                  <a:srgbClr val="000099"/>
                </a:solidFill>
                <a:latin typeface="Arial" panose="020B0604020202020204" pitchFamily="34" charset="0"/>
              </a:rPr>
              <a:t>+ warm iron small He-plant</a:t>
            </a:r>
          </a:p>
        </p:txBody>
      </p:sp>
      <p:sp>
        <p:nvSpPr>
          <p:cNvPr id="31753" name="TextBox 7"/>
          <p:cNvSpPr txBox="1">
            <a:spLocks noChangeArrowheads="1"/>
          </p:cNvSpPr>
          <p:nvPr/>
        </p:nvSpPr>
        <p:spPr bwMode="auto">
          <a:xfrm>
            <a:off x="3886200" y="5486401"/>
            <a:ext cx="139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cold iron  </a:t>
            </a:r>
          </a:p>
          <a:p>
            <a:pPr eaLnBrk="1" hangingPunct="1">
              <a:spcBef>
                <a:spcPct val="0"/>
              </a:spcBef>
              <a:buFontTx/>
              <a:buNone/>
            </a:pPr>
            <a:r>
              <a:rPr lang="en-US" altLang="en-US" sz="1600">
                <a:solidFill>
                  <a:srgbClr val="000099"/>
                </a:solidFill>
                <a:latin typeface="Arial" panose="020B0604020202020204" pitchFamily="34" charset="0"/>
              </a:rPr>
              <a:t>Al collar</a:t>
            </a:r>
          </a:p>
        </p:txBody>
      </p:sp>
      <p:sp>
        <p:nvSpPr>
          <p:cNvPr id="31754" name="TextBox 7"/>
          <p:cNvSpPr txBox="1">
            <a:spLocks noChangeArrowheads="1"/>
          </p:cNvSpPr>
          <p:nvPr/>
        </p:nvSpPr>
        <p:spPr bwMode="auto">
          <a:xfrm>
            <a:off x="5884164" y="5435601"/>
            <a:ext cx="18714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dirty="0" err="1">
                <a:solidFill>
                  <a:srgbClr val="000099"/>
                </a:solidFill>
                <a:latin typeface="Arial" panose="020B0604020202020204" pitchFamily="34" charset="0"/>
              </a:rPr>
              <a:t>NbTi</a:t>
            </a:r>
            <a:r>
              <a:rPr lang="en-US" altLang="en-US" sz="1600" dirty="0">
                <a:solidFill>
                  <a:srgbClr val="000099"/>
                </a:solidFill>
                <a:latin typeface="Arial" panose="020B0604020202020204" pitchFamily="34" charset="0"/>
              </a:rPr>
              <a:t> cable</a:t>
            </a:r>
          </a:p>
          <a:p>
            <a:pPr eaLnBrk="1" hangingPunct="1">
              <a:spcBef>
                <a:spcPct val="0"/>
              </a:spcBef>
              <a:buFontTx/>
              <a:buNone/>
            </a:pPr>
            <a:r>
              <a:rPr lang="en-US" altLang="en-US" sz="1600" dirty="0">
                <a:solidFill>
                  <a:srgbClr val="000099"/>
                </a:solidFill>
                <a:latin typeface="Arial" panose="020B0604020202020204" pitchFamily="34" charset="0"/>
              </a:rPr>
              <a:t>simple &amp; cheap</a:t>
            </a:r>
          </a:p>
        </p:txBody>
      </p:sp>
      <p:sp>
        <p:nvSpPr>
          <p:cNvPr id="31755" name="TextBox 7"/>
          <p:cNvSpPr txBox="1">
            <a:spLocks noChangeArrowheads="1"/>
          </p:cNvSpPr>
          <p:nvPr/>
        </p:nvSpPr>
        <p:spPr bwMode="auto">
          <a:xfrm>
            <a:off x="8763000" y="5486401"/>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2K He </a:t>
            </a:r>
          </a:p>
          <a:p>
            <a:pPr eaLnBrk="1" hangingPunct="1">
              <a:spcBef>
                <a:spcPct val="0"/>
              </a:spcBef>
              <a:buFontTx/>
              <a:buNone/>
            </a:pPr>
            <a:r>
              <a:rPr lang="en-US" altLang="en-US" sz="1600">
                <a:solidFill>
                  <a:srgbClr val="000099"/>
                </a:solidFill>
                <a:latin typeface="Arial" panose="020B0604020202020204" pitchFamily="34" charset="0"/>
              </a:rPr>
              <a:t>two bores</a:t>
            </a:r>
          </a:p>
        </p:txBody>
      </p:sp>
      <p:sp>
        <p:nvSpPr>
          <p:cNvPr id="14" name="TextBox 7"/>
          <p:cNvSpPr txBox="1">
            <a:spLocks noChangeArrowheads="1"/>
          </p:cNvSpPr>
          <p:nvPr/>
        </p:nvSpPr>
        <p:spPr bwMode="auto">
          <a:xfrm>
            <a:off x="1752600" y="1524000"/>
            <a:ext cx="990600" cy="369332"/>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4.5T</a:t>
            </a:r>
          </a:p>
        </p:txBody>
      </p:sp>
      <p:sp>
        <p:nvSpPr>
          <p:cNvPr id="15" name="TextBox 7"/>
          <p:cNvSpPr txBox="1">
            <a:spLocks noChangeArrowheads="1"/>
          </p:cNvSpPr>
          <p:nvPr/>
        </p:nvSpPr>
        <p:spPr bwMode="auto">
          <a:xfrm>
            <a:off x="8763000" y="838200"/>
            <a:ext cx="990600" cy="369332"/>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8.3T</a:t>
            </a:r>
          </a:p>
        </p:txBody>
      </p:sp>
      <p:sp>
        <p:nvSpPr>
          <p:cNvPr id="16" name="TextBox 7"/>
          <p:cNvSpPr txBox="1">
            <a:spLocks noChangeArrowheads="1"/>
          </p:cNvSpPr>
          <p:nvPr/>
        </p:nvSpPr>
        <p:spPr bwMode="auto">
          <a:xfrm>
            <a:off x="6324600" y="1524000"/>
            <a:ext cx="990600" cy="369332"/>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3.5T</a:t>
            </a:r>
          </a:p>
        </p:txBody>
      </p:sp>
      <p:sp>
        <p:nvSpPr>
          <p:cNvPr id="17" name="TextBox 7"/>
          <p:cNvSpPr txBox="1">
            <a:spLocks noChangeArrowheads="1"/>
          </p:cNvSpPr>
          <p:nvPr/>
        </p:nvSpPr>
        <p:spPr bwMode="auto">
          <a:xfrm>
            <a:off x="3886200" y="1524000"/>
            <a:ext cx="990600" cy="369332"/>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5.3T</a:t>
            </a:r>
          </a:p>
        </p:txBody>
      </p:sp>
    </p:spTree>
    <p:extLst>
      <p:ext uri="{BB962C8B-B14F-4D97-AF65-F5344CB8AC3E}">
        <p14:creationId xmlns:p14="http://schemas.microsoft.com/office/powerpoint/2010/main" val="349889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468A-4708-6843-A591-DD1BC967861C}"/>
              </a:ext>
            </a:extLst>
          </p:cNvPr>
          <p:cNvSpPr>
            <a:spLocks noGrp="1"/>
          </p:cNvSpPr>
          <p:nvPr>
            <p:ph type="title"/>
          </p:nvPr>
        </p:nvSpPr>
        <p:spPr>
          <a:xfrm>
            <a:off x="830580" y="50055"/>
            <a:ext cx="11049000" cy="1325563"/>
          </a:xfrm>
        </p:spPr>
        <p:txBody>
          <a:bodyPr/>
          <a:lstStyle/>
          <a:p>
            <a:r>
              <a:rPr lang="en-US" dirty="0"/>
              <a:t>EIC Accelerator Design Overview</a:t>
            </a:r>
          </a:p>
        </p:txBody>
      </p:sp>
      <p:sp>
        <p:nvSpPr>
          <p:cNvPr id="3" name="Content Placeholder 2">
            <a:extLst>
              <a:ext uri="{FF2B5EF4-FFF2-40B4-BE49-F238E27FC236}">
                <a16:creationId xmlns:a16="http://schemas.microsoft.com/office/drawing/2014/main" id="{2A24E190-5479-894D-87BC-1AFC0C58B2E3}"/>
              </a:ext>
            </a:extLst>
          </p:cNvPr>
          <p:cNvSpPr>
            <a:spLocks noGrp="1"/>
          </p:cNvSpPr>
          <p:nvPr>
            <p:ph idx="1"/>
          </p:nvPr>
        </p:nvSpPr>
        <p:spPr>
          <a:xfrm>
            <a:off x="312420" y="1128890"/>
            <a:ext cx="6637020" cy="5185849"/>
          </a:xfrm>
        </p:spPr>
        <p:txBody>
          <a:bodyPr>
            <a:normAutofit fontScale="62500" lnSpcReduction="20000"/>
          </a:bodyPr>
          <a:lstStyle/>
          <a:p>
            <a:pPr>
              <a:lnSpc>
                <a:spcPct val="120000"/>
              </a:lnSpc>
            </a:pPr>
            <a:r>
              <a:rPr lang="en-US" sz="2900" b="1" dirty="0"/>
              <a:t>Hadron storage ring (HSR): 40-275 GeV</a:t>
            </a:r>
            <a:r>
              <a:rPr lang="en-US" sz="2900" dirty="0">
                <a:solidFill>
                  <a:schemeClr val="accent6"/>
                </a:solidFill>
              </a:rPr>
              <a:t> (</a:t>
            </a:r>
            <a:r>
              <a:rPr lang="en-US" sz="2900" b="1" dirty="0">
                <a:solidFill>
                  <a:schemeClr val="accent6"/>
                </a:solidFill>
              </a:rPr>
              <a:t>existing</a:t>
            </a:r>
            <a:r>
              <a:rPr lang="en-US" sz="2900" dirty="0">
                <a:solidFill>
                  <a:schemeClr val="accent6"/>
                </a:solidFill>
              </a:rPr>
              <a:t>)</a:t>
            </a:r>
            <a:r>
              <a:rPr lang="en-US" sz="2900" dirty="0"/>
              <a:t> </a:t>
            </a:r>
          </a:p>
          <a:p>
            <a:pPr lvl="1">
              <a:lnSpc>
                <a:spcPct val="120000"/>
              </a:lnSpc>
              <a:buFont typeface="Courier New" panose="02070309020205020404" pitchFamily="49" charset="0"/>
              <a:buChar char="o"/>
            </a:pPr>
            <a:r>
              <a:rPr lang="en-US" dirty="0"/>
              <a:t>up to 1160 bunches, 1A avg beam current </a:t>
            </a:r>
            <a:r>
              <a:rPr lang="en-US" dirty="0">
                <a:solidFill>
                  <a:srgbClr val="FF0000"/>
                </a:solidFill>
              </a:rPr>
              <a:t>(3x RHIC, polarized)</a:t>
            </a:r>
          </a:p>
          <a:p>
            <a:pPr lvl="1">
              <a:lnSpc>
                <a:spcPct val="120000"/>
              </a:lnSpc>
              <a:buFont typeface="Courier New" panose="02070309020205020404" pitchFamily="49" charset="0"/>
              <a:buChar char="o"/>
            </a:pPr>
            <a:r>
              <a:rPr lang="en-US" dirty="0"/>
              <a:t>bright vertical beam emittance (1.5 nm); </a:t>
            </a:r>
            <a:r>
              <a:rPr lang="en-US" dirty="0">
                <a:solidFill>
                  <a:srgbClr val="FF0000"/>
                </a:solidFill>
              </a:rPr>
              <a:t>new</a:t>
            </a:r>
            <a:r>
              <a:rPr lang="en-US" dirty="0"/>
              <a:t> vac sleeves</a:t>
            </a:r>
          </a:p>
          <a:p>
            <a:pPr lvl="1">
              <a:lnSpc>
                <a:spcPct val="120000"/>
              </a:lnSpc>
              <a:buFont typeface="Courier New" panose="02070309020205020404" pitchFamily="49" charset="0"/>
              <a:buChar char="o"/>
            </a:pPr>
            <a:r>
              <a:rPr lang="en-US" dirty="0"/>
              <a:t>hadron beam cooling</a:t>
            </a:r>
            <a:endParaRPr lang="en-US" sz="600" dirty="0"/>
          </a:p>
          <a:p>
            <a:pPr>
              <a:lnSpc>
                <a:spcPct val="120000"/>
              </a:lnSpc>
            </a:pPr>
            <a:r>
              <a:rPr lang="en-US" sz="2900" b="1" dirty="0"/>
              <a:t>Electron storage ring (ESR): 5–18 GeV</a:t>
            </a:r>
            <a:r>
              <a:rPr lang="en-US" sz="2900" dirty="0"/>
              <a:t> (</a:t>
            </a:r>
            <a:r>
              <a:rPr lang="en-US" sz="2900" b="1" dirty="0">
                <a:solidFill>
                  <a:srgbClr val="FF0000"/>
                </a:solidFill>
              </a:rPr>
              <a:t>new</a:t>
            </a:r>
            <a:r>
              <a:rPr lang="en-US" sz="2900" dirty="0"/>
              <a:t>)</a:t>
            </a:r>
          </a:p>
          <a:p>
            <a:pPr lvl="1">
              <a:lnSpc>
                <a:spcPct val="120000"/>
              </a:lnSpc>
              <a:buFont typeface="Courier New" panose="02070309020205020404" pitchFamily="49" charset="0"/>
              <a:buChar char="o"/>
            </a:pPr>
            <a:r>
              <a:rPr lang="en-US" dirty="0"/>
              <a:t>up to 1160 polarized bunches</a:t>
            </a:r>
          </a:p>
          <a:p>
            <a:pPr lvl="2">
              <a:lnSpc>
                <a:spcPct val="120000"/>
              </a:lnSpc>
              <a:buFont typeface="Courier New" panose="02070309020205020404" pitchFamily="49" charset="0"/>
              <a:buChar char="o"/>
            </a:pPr>
            <a:r>
              <a:rPr lang="en-US" sz="2200" dirty="0"/>
              <a:t>high </a:t>
            </a:r>
            <a:r>
              <a:rPr lang="en-US" sz="2200" dirty="0">
                <a:solidFill>
                  <a:srgbClr val="FF0000"/>
                </a:solidFill>
              </a:rPr>
              <a:t>polarization</a:t>
            </a:r>
            <a:r>
              <a:rPr lang="en-US" sz="2200" dirty="0"/>
              <a:t> by </a:t>
            </a:r>
            <a:r>
              <a:rPr lang="en-US" sz="2200" dirty="0">
                <a:solidFill>
                  <a:srgbClr val="FF0000"/>
                </a:solidFill>
              </a:rPr>
              <a:t>continual reinjection</a:t>
            </a:r>
            <a:r>
              <a:rPr lang="en-US" sz="2200" dirty="0"/>
              <a:t> from RCS</a:t>
            </a:r>
          </a:p>
          <a:p>
            <a:pPr lvl="1">
              <a:lnSpc>
                <a:spcPct val="120000"/>
              </a:lnSpc>
              <a:buFont typeface="Courier New" panose="02070309020205020404" pitchFamily="49" charset="0"/>
              <a:buChar char="o"/>
            </a:pPr>
            <a:r>
              <a:rPr lang="en-US" dirty="0"/>
              <a:t>2.5 A avg beam current </a:t>
            </a:r>
            <a:r>
              <a:rPr lang="en-US" dirty="0">
                <a:sym typeface="Wingdings" panose="05000000000000000000" pitchFamily="2" charset="2"/>
              </a:rPr>
              <a:t> 9 MW </a:t>
            </a:r>
            <a:r>
              <a:rPr lang="en-US" dirty="0">
                <a:solidFill>
                  <a:srgbClr val="FF0000"/>
                </a:solidFill>
                <a:sym typeface="Wingdings" panose="05000000000000000000" pitchFamily="2" charset="2"/>
              </a:rPr>
              <a:t>SR</a:t>
            </a:r>
            <a:r>
              <a:rPr lang="en-US" dirty="0">
                <a:sym typeface="Wingdings" panose="05000000000000000000" pitchFamily="2" charset="2"/>
              </a:rPr>
              <a:t> power</a:t>
            </a:r>
          </a:p>
          <a:p>
            <a:pPr lvl="1">
              <a:lnSpc>
                <a:spcPct val="120000"/>
              </a:lnSpc>
              <a:buFont typeface="Courier New" panose="02070309020205020404" pitchFamily="49" charset="0"/>
              <a:buChar char="o"/>
            </a:pPr>
            <a:r>
              <a:rPr lang="en-US" dirty="0">
                <a:solidFill>
                  <a:srgbClr val="FF0000"/>
                </a:solidFill>
                <a:sym typeface="Wingdings" panose="05000000000000000000" pitchFamily="2" charset="2"/>
              </a:rPr>
              <a:t>superconducting RF cavities</a:t>
            </a:r>
          </a:p>
          <a:p>
            <a:pPr>
              <a:lnSpc>
                <a:spcPct val="120000"/>
              </a:lnSpc>
            </a:pPr>
            <a:r>
              <a:rPr lang="en-US" sz="2900" b="1" dirty="0"/>
              <a:t>Rapid cycling synchrotron (RCS): 0.4-18 GeV </a:t>
            </a:r>
            <a:r>
              <a:rPr lang="en-US" sz="2900" dirty="0"/>
              <a:t>(</a:t>
            </a:r>
            <a:r>
              <a:rPr lang="en-US" sz="2900" b="1" dirty="0">
                <a:solidFill>
                  <a:srgbClr val="FF0000"/>
                </a:solidFill>
              </a:rPr>
              <a:t>new</a:t>
            </a:r>
            <a:r>
              <a:rPr lang="en-US" sz="2900" dirty="0"/>
              <a:t>)</a:t>
            </a:r>
          </a:p>
          <a:p>
            <a:pPr lvl="1">
              <a:lnSpc>
                <a:spcPct val="120000"/>
              </a:lnSpc>
              <a:buFont typeface="Courier New" panose="02070309020205020404" pitchFamily="49" charset="0"/>
              <a:buChar char="o"/>
            </a:pPr>
            <a:r>
              <a:rPr lang="en-US" dirty="0"/>
              <a:t>2 bunches at 1 Hz; spin transparent due to high periodicity</a:t>
            </a:r>
          </a:p>
          <a:p>
            <a:pPr>
              <a:lnSpc>
                <a:spcPct val="120000"/>
              </a:lnSpc>
            </a:pPr>
            <a:r>
              <a:rPr lang="en-US" sz="2900" b="1" dirty="0"/>
              <a:t>High luminosity interaction region </a:t>
            </a:r>
            <a:r>
              <a:rPr lang="en-US" sz="2900" dirty="0"/>
              <a:t>(</a:t>
            </a:r>
            <a:r>
              <a:rPr lang="en-US" sz="2900" b="1" dirty="0">
                <a:solidFill>
                  <a:srgbClr val="FF0000"/>
                </a:solidFill>
              </a:rPr>
              <a:t>new; future 2</a:t>
            </a:r>
            <a:r>
              <a:rPr lang="en-US" sz="2900" b="1" baseline="30000" dirty="0">
                <a:solidFill>
                  <a:srgbClr val="FF0000"/>
                </a:solidFill>
              </a:rPr>
              <a:t>nd</a:t>
            </a:r>
            <a:r>
              <a:rPr lang="en-US" sz="2900" b="1" dirty="0">
                <a:solidFill>
                  <a:srgbClr val="FF0000"/>
                </a:solidFill>
              </a:rPr>
              <a:t> IR</a:t>
            </a:r>
            <a:r>
              <a:rPr lang="en-US" sz="2900" dirty="0"/>
              <a:t>)</a:t>
            </a:r>
          </a:p>
          <a:p>
            <a:pPr lvl="1">
              <a:lnSpc>
                <a:spcPct val="120000"/>
              </a:lnSpc>
              <a:buFont typeface="Courier New" panose="02070309020205020404" pitchFamily="49" charset="0"/>
              <a:buChar char="o"/>
            </a:pPr>
            <a:r>
              <a:rPr lang="en-US" dirty="0"/>
              <a:t>L = 10</a:t>
            </a:r>
            <a:r>
              <a:rPr lang="en-US" baseline="30000" dirty="0"/>
              <a:t>34 </a:t>
            </a:r>
            <a:r>
              <a:rPr lang="en-US" dirty="0"/>
              <a:t>cm</a:t>
            </a:r>
            <a:r>
              <a:rPr lang="en-US" baseline="30000" dirty="0"/>
              <a:t>-2</a:t>
            </a:r>
            <a:r>
              <a:rPr lang="en-US" dirty="0"/>
              <a:t>s</a:t>
            </a:r>
            <a:r>
              <a:rPr lang="en-US" baseline="30000" dirty="0"/>
              <a:t>-1</a:t>
            </a:r>
            <a:r>
              <a:rPr lang="en-US" dirty="0"/>
              <a:t> = 10 kHz-uba, superconducting magnets</a:t>
            </a:r>
          </a:p>
          <a:p>
            <a:pPr lvl="1">
              <a:lnSpc>
                <a:spcPct val="120000"/>
              </a:lnSpc>
              <a:buFont typeface="Courier New" panose="02070309020205020404" pitchFamily="49" charset="0"/>
              <a:buChar char="o"/>
            </a:pPr>
            <a:r>
              <a:rPr lang="en-US" dirty="0"/>
              <a:t>25 mrad crossing angle with </a:t>
            </a:r>
            <a:r>
              <a:rPr lang="en-US" dirty="0">
                <a:solidFill>
                  <a:srgbClr val="FF0000"/>
                </a:solidFill>
              </a:rPr>
              <a:t>crab cavities/crab crossing</a:t>
            </a:r>
          </a:p>
          <a:p>
            <a:pPr lvl="1">
              <a:lnSpc>
                <a:spcPct val="120000"/>
              </a:lnSpc>
              <a:buFont typeface="Courier New" panose="02070309020205020404" pitchFamily="49" charset="0"/>
              <a:buChar char="o"/>
            </a:pPr>
            <a:r>
              <a:rPr lang="en-US" dirty="0"/>
              <a:t>spin rotators (produce longitudinal polarization at IP)</a:t>
            </a:r>
          </a:p>
        </p:txBody>
      </p:sp>
      <p:sp>
        <p:nvSpPr>
          <p:cNvPr id="4" name="Slide Number Placeholder 3">
            <a:extLst>
              <a:ext uri="{FF2B5EF4-FFF2-40B4-BE49-F238E27FC236}">
                <a16:creationId xmlns:a16="http://schemas.microsoft.com/office/drawing/2014/main" id="{6504E79D-8F92-1249-80F6-D0A835DE4A1B}"/>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27</a:t>
            </a:fld>
            <a:endParaRPr lang="en-US" dirty="0"/>
          </a:p>
        </p:txBody>
      </p:sp>
      <p:pic>
        <p:nvPicPr>
          <p:cNvPr id="17" name="Picture 16" descr="Diagram&#10;&#10;Description automatically generated">
            <a:extLst>
              <a:ext uri="{FF2B5EF4-FFF2-40B4-BE49-F238E27FC236}">
                <a16:creationId xmlns:a16="http://schemas.microsoft.com/office/drawing/2014/main" id="{E059C29C-F73C-E864-1BC6-B3FB8C7C5C47}"/>
              </a:ext>
            </a:extLst>
          </p:cNvPr>
          <p:cNvPicPr>
            <a:picLocks noChangeAspect="1"/>
          </p:cNvPicPr>
          <p:nvPr/>
        </p:nvPicPr>
        <p:blipFill rotWithShape="1">
          <a:blip r:embed="rId3">
            <a:extLst>
              <a:ext uri="{28A0092B-C50C-407E-A947-70E740481C1C}">
                <a14:useLocalDpi xmlns:a14="http://schemas.microsoft.com/office/drawing/2010/main" val="0"/>
              </a:ext>
            </a:extLst>
          </a:blip>
          <a:srcRect r="11100" b="38890"/>
          <a:stretch/>
        </p:blipFill>
        <p:spPr>
          <a:xfrm>
            <a:off x="6974764" y="1128889"/>
            <a:ext cx="5172673" cy="444400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2CAD604-6F19-7B4D-BEAA-29EA689FDFE3}"/>
              </a:ext>
            </a:extLst>
          </p:cNvPr>
          <p:cNvSpPr txBox="1"/>
          <p:nvPr/>
        </p:nvSpPr>
        <p:spPr>
          <a:xfrm rot="20376905">
            <a:off x="4971637" y="3290499"/>
            <a:ext cx="2047355" cy="276999"/>
          </a:xfrm>
          <a:prstGeom prst="rect">
            <a:avLst/>
          </a:prstGeom>
          <a:solidFill>
            <a:srgbClr val="00B0F0"/>
          </a:solidFill>
        </p:spPr>
        <p:txBody>
          <a:bodyPr wrap="none" rtlCol="0">
            <a:spAutoFit/>
          </a:bodyPr>
          <a:lstStyle/>
          <a:p>
            <a:r>
              <a:rPr lang="en-US" sz="1200" dirty="0">
                <a:solidFill>
                  <a:schemeClr val="bg1"/>
                </a:solidFill>
              </a:rPr>
              <a:t>Compare to 50 MW at FCC</a:t>
            </a:r>
          </a:p>
        </p:txBody>
      </p:sp>
      <p:sp>
        <p:nvSpPr>
          <p:cNvPr id="16" name="TextBox 15">
            <a:extLst>
              <a:ext uri="{FF2B5EF4-FFF2-40B4-BE49-F238E27FC236}">
                <a16:creationId xmlns:a16="http://schemas.microsoft.com/office/drawing/2014/main" id="{CEE47829-BA71-F72C-57F7-6868EB5297D0}"/>
              </a:ext>
            </a:extLst>
          </p:cNvPr>
          <p:cNvSpPr txBox="1"/>
          <p:nvPr/>
        </p:nvSpPr>
        <p:spPr>
          <a:xfrm>
            <a:off x="8110810" y="3594240"/>
            <a:ext cx="868699"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200" dirty="0"/>
              <a:t>Future 2nd</a:t>
            </a:r>
          </a:p>
          <a:p>
            <a:pPr algn="ctr"/>
            <a:r>
              <a:rPr lang="en-US" sz="1200" dirty="0"/>
              <a:t>Detector</a:t>
            </a:r>
          </a:p>
          <a:p>
            <a:pPr algn="ctr"/>
            <a:r>
              <a:rPr lang="en-US" sz="1200" dirty="0"/>
              <a:t>Location</a:t>
            </a:r>
          </a:p>
        </p:txBody>
      </p:sp>
      <p:sp>
        <p:nvSpPr>
          <p:cNvPr id="15" name="TextBox 14">
            <a:extLst>
              <a:ext uri="{FF2B5EF4-FFF2-40B4-BE49-F238E27FC236}">
                <a16:creationId xmlns:a16="http://schemas.microsoft.com/office/drawing/2014/main" id="{894887D6-66EF-ED21-4C10-33D9337EAF4B}"/>
              </a:ext>
            </a:extLst>
          </p:cNvPr>
          <p:cNvSpPr txBox="1"/>
          <p:nvPr/>
        </p:nvSpPr>
        <p:spPr>
          <a:xfrm>
            <a:off x="9096183" y="4240571"/>
            <a:ext cx="732123"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200" dirty="0"/>
              <a:t>Primary</a:t>
            </a:r>
          </a:p>
          <a:p>
            <a:pPr algn="ctr"/>
            <a:r>
              <a:rPr lang="en-US" sz="1200" dirty="0"/>
              <a:t>Detector</a:t>
            </a:r>
          </a:p>
          <a:p>
            <a:pPr algn="ctr"/>
            <a:r>
              <a:rPr lang="en-US" sz="1200" dirty="0"/>
              <a:t>Location</a:t>
            </a:r>
          </a:p>
        </p:txBody>
      </p:sp>
      <p:sp>
        <p:nvSpPr>
          <p:cNvPr id="18" name="TextBox 17">
            <a:extLst>
              <a:ext uri="{FF2B5EF4-FFF2-40B4-BE49-F238E27FC236}">
                <a16:creationId xmlns:a16="http://schemas.microsoft.com/office/drawing/2014/main" id="{9D05DD05-7911-4714-3FAE-1B210374BA7C}"/>
              </a:ext>
            </a:extLst>
          </p:cNvPr>
          <p:cNvSpPr txBox="1"/>
          <p:nvPr/>
        </p:nvSpPr>
        <p:spPr>
          <a:xfrm rot="20376905">
            <a:off x="5648194" y="3580418"/>
            <a:ext cx="1300997" cy="276999"/>
          </a:xfrm>
          <a:prstGeom prst="rect">
            <a:avLst/>
          </a:prstGeom>
          <a:solidFill>
            <a:srgbClr val="00B0F0"/>
          </a:solidFill>
        </p:spPr>
        <p:txBody>
          <a:bodyPr wrap="none" rtlCol="0">
            <a:spAutoFit/>
          </a:bodyPr>
          <a:lstStyle/>
          <a:p>
            <a:r>
              <a:rPr lang="en-US" sz="1200" dirty="0">
                <a:solidFill>
                  <a:schemeClr val="bg1"/>
                </a:solidFill>
              </a:rPr>
              <a:t>Current 6x NSLS-II</a:t>
            </a:r>
          </a:p>
        </p:txBody>
      </p:sp>
    </p:spTree>
    <p:extLst>
      <p:ext uri="{BB962C8B-B14F-4D97-AF65-F5344CB8AC3E}">
        <p14:creationId xmlns:p14="http://schemas.microsoft.com/office/powerpoint/2010/main" val="3181302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FF90E-885F-4844-8CB3-E984ED502B55}"/>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28</a:t>
            </a:fld>
            <a:endParaRPr lang="en-US"/>
          </a:p>
        </p:txBody>
      </p:sp>
      <p:pic>
        <p:nvPicPr>
          <p:cNvPr id="7" name="Picture 6">
            <a:extLst>
              <a:ext uri="{FF2B5EF4-FFF2-40B4-BE49-F238E27FC236}">
                <a16:creationId xmlns:a16="http://schemas.microsoft.com/office/drawing/2014/main" id="{20F21579-A71D-2F42-864F-9D9E9B0486D1}"/>
              </a:ext>
            </a:extLst>
          </p:cNvPr>
          <p:cNvPicPr>
            <a:picLocks noChangeAspect="1"/>
          </p:cNvPicPr>
          <p:nvPr/>
        </p:nvPicPr>
        <p:blipFill>
          <a:blip r:embed="rId3"/>
          <a:stretch>
            <a:fillRect/>
          </a:stretch>
        </p:blipFill>
        <p:spPr>
          <a:xfrm rot="16200000">
            <a:off x="2104979" y="-1964301"/>
            <a:ext cx="6739397" cy="10668000"/>
          </a:xfrm>
          <a:prstGeom prst="rect">
            <a:avLst/>
          </a:prstGeom>
        </p:spPr>
      </p:pic>
      <p:sp>
        <p:nvSpPr>
          <p:cNvPr id="10" name="Rectangle 9">
            <a:extLst>
              <a:ext uri="{FF2B5EF4-FFF2-40B4-BE49-F238E27FC236}">
                <a16:creationId xmlns:a16="http://schemas.microsoft.com/office/drawing/2014/main" id="{11FF61C4-93E8-3546-AC6F-6D219948087F}"/>
              </a:ext>
            </a:extLst>
          </p:cNvPr>
          <p:cNvSpPr/>
          <p:nvPr/>
        </p:nvSpPr>
        <p:spPr>
          <a:xfrm>
            <a:off x="174944" y="1929506"/>
            <a:ext cx="10633734" cy="865094"/>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0FAE47-3D13-3041-A723-070B5189BB03}"/>
              </a:ext>
            </a:extLst>
          </p:cNvPr>
          <p:cNvSpPr/>
          <p:nvPr/>
        </p:nvSpPr>
        <p:spPr>
          <a:xfrm>
            <a:off x="174944" y="2794600"/>
            <a:ext cx="10633734" cy="56124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A1E0AA-59C7-EB4A-B009-FB46C4583369}"/>
              </a:ext>
            </a:extLst>
          </p:cNvPr>
          <p:cNvSpPr/>
          <p:nvPr/>
        </p:nvSpPr>
        <p:spPr>
          <a:xfrm>
            <a:off x="179426" y="6071339"/>
            <a:ext cx="10633734" cy="30498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2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D08F-FD2D-AE0B-F460-EB6F921B0A55}"/>
              </a:ext>
            </a:extLst>
          </p:cNvPr>
          <p:cNvSpPr>
            <a:spLocks noGrp="1"/>
          </p:cNvSpPr>
          <p:nvPr>
            <p:ph type="title"/>
          </p:nvPr>
        </p:nvSpPr>
        <p:spPr/>
        <p:txBody>
          <a:bodyPr/>
          <a:lstStyle/>
          <a:p>
            <a:r>
              <a:rPr lang="en-US" dirty="0"/>
              <a:t>Luminosity</a:t>
            </a:r>
          </a:p>
        </p:txBody>
      </p:sp>
      <p:sp>
        <p:nvSpPr>
          <p:cNvPr id="3" name="Content Placeholder 2">
            <a:extLst>
              <a:ext uri="{FF2B5EF4-FFF2-40B4-BE49-F238E27FC236}">
                <a16:creationId xmlns:a16="http://schemas.microsoft.com/office/drawing/2014/main" id="{BC0F0E78-65D2-CB03-C9DE-E28D0A96AF23}"/>
              </a:ext>
            </a:extLst>
          </p:cNvPr>
          <p:cNvSpPr>
            <a:spLocks noGrp="1"/>
          </p:cNvSpPr>
          <p:nvPr>
            <p:ph idx="1"/>
          </p:nvPr>
        </p:nvSpPr>
        <p:spPr/>
        <p:txBody>
          <a:bodyPr/>
          <a:lstStyle/>
          <a:p>
            <a:r>
              <a:rPr lang="en-US" dirty="0"/>
              <a:t>Interaction rate per unit cross-section</a:t>
            </a:r>
          </a:p>
          <a:p>
            <a:endParaRPr lang="en-US" dirty="0"/>
          </a:p>
          <a:p>
            <a:endParaRPr lang="en-US" dirty="0"/>
          </a:p>
          <a:p>
            <a:endParaRPr lang="en-US" dirty="0"/>
          </a:p>
          <a:p>
            <a:r>
              <a:rPr lang="en-US" dirty="0"/>
              <a:t>For Gaussian cross-sections</a:t>
            </a:r>
          </a:p>
        </p:txBody>
      </p:sp>
      <p:sp>
        <p:nvSpPr>
          <p:cNvPr id="4" name="Slide Number Placeholder 3">
            <a:extLst>
              <a:ext uri="{FF2B5EF4-FFF2-40B4-BE49-F238E27FC236}">
                <a16:creationId xmlns:a16="http://schemas.microsoft.com/office/drawing/2014/main" id="{4B80B302-B80A-2DA4-C332-48F4381EC350}"/>
              </a:ext>
            </a:extLst>
          </p:cNvPr>
          <p:cNvSpPr>
            <a:spLocks noGrp="1"/>
          </p:cNvSpPr>
          <p:nvPr>
            <p:ph type="sldNum" sz="quarter" idx="4"/>
          </p:nvPr>
        </p:nvSpPr>
        <p:spPr/>
        <p:txBody>
          <a:bodyPr/>
          <a:lstStyle/>
          <a:p>
            <a:fld id="{933A556B-7C63-244D-9B7C-B0EA8042B330}" type="slidenum">
              <a:rPr lang="en-US" smtClean="0"/>
              <a:pPr/>
              <a:t>29</a:t>
            </a:fld>
            <a:endParaRPr lang="en-US" sz="1000" dirty="0"/>
          </a:p>
        </p:txBody>
      </p:sp>
      <p:graphicFrame>
        <p:nvGraphicFramePr>
          <p:cNvPr id="5" name="Object 4">
            <a:extLst>
              <a:ext uri="{FF2B5EF4-FFF2-40B4-BE49-F238E27FC236}">
                <a16:creationId xmlns:a16="http://schemas.microsoft.com/office/drawing/2014/main" id="{8BA7DD81-3138-FC14-2017-426260848D0C}"/>
              </a:ext>
            </a:extLst>
          </p:cNvPr>
          <p:cNvGraphicFramePr>
            <a:graphicFrameLocks noChangeAspect="1"/>
          </p:cNvGraphicFramePr>
          <p:nvPr>
            <p:extLst>
              <p:ext uri="{D42A27DB-BD31-4B8C-83A1-F6EECF244321}">
                <p14:modId xmlns:p14="http://schemas.microsoft.com/office/powerpoint/2010/main" val="3832501256"/>
              </p:ext>
            </p:extLst>
          </p:nvPr>
        </p:nvGraphicFramePr>
        <p:xfrm>
          <a:off x="3224213" y="2411413"/>
          <a:ext cx="3717925" cy="1030287"/>
        </p:xfrm>
        <a:graphic>
          <a:graphicData uri="http://schemas.openxmlformats.org/presentationml/2006/ole">
            <mc:AlternateContent xmlns:mc="http://schemas.openxmlformats.org/markup-compatibility/2006">
              <mc:Choice xmlns:v="urn:schemas-microsoft-com:vml" Requires="v">
                <p:oleObj name="Equation" r:id="rId2" imgW="1422360" imgH="393480" progId="Equation.DSMT4">
                  <p:embed/>
                </p:oleObj>
              </mc:Choice>
              <mc:Fallback>
                <p:oleObj name="Equation" r:id="rId2" imgW="1422360" imgH="393480" progId="Equation.DSMT4">
                  <p:embed/>
                  <p:pic>
                    <p:nvPicPr>
                      <p:cNvPr id="5" name="Object 4">
                        <a:extLst>
                          <a:ext uri="{FF2B5EF4-FFF2-40B4-BE49-F238E27FC236}">
                            <a16:creationId xmlns:a16="http://schemas.microsoft.com/office/drawing/2014/main" id="{8BA7DD81-3138-FC14-2017-426260848D0C}"/>
                          </a:ext>
                        </a:extLst>
                      </p:cNvPr>
                      <p:cNvPicPr/>
                      <p:nvPr/>
                    </p:nvPicPr>
                    <p:blipFill>
                      <a:blip r:embed="rId3"/>
                      <a:stretch>
                        <a:fillRect/>
                      </a:stretch>
                    </p:blipFill>
                    <p:spPr>
                      <a:xfrm>
                        <a:off x="3224213" y="2411413"/>
                        <a:ext cx="3717925" cy="10302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43BD1DA-A93A-0847-8DAD-F8F37D48FD4C}"/>
              </a:ext>
            </a:extLst>
          </p:cNvPr>
          <p:cNvGraphicFramePr>
            <a:graphicFrameLocks noChangeAspect="1"/>
          </p:cNvGraphicFramePr>
          <p:nvPr>
            <p:extLst>
              <p:ext uri="{D42A27DB-BD31-4B8C-83A1-F6EECF244321}">
                <p14:modId xmlns:p14="http://schemas.microsoft.com/office/powerpoint/2010/main" val="3942539000"/>
              </p:ext>
            </p:extLst>
          </p:nvPr>
        </p:nvGraphicFramePr>
        <p:xfrm>
          <a:off x="3482593" y="4430394"/>
          <a:ext cx="4262860" cy="1156590"/>
        </p:xfrm>
        <a:graphic>
          <a:graphicData uri="http://schemas.openxmlformats.org/presentationml/2006/ole">
            <mc:AlternateContent xmlns:mc="http://schemas.openxmlformats.org/markup-compatibility/2006">
              <mc:Choice xmlns:v="urn:schemas-microsoft-com:vml" Requires="v">
                <p:oleObj name="Equation" r:id="rId4" imgW="1638000" imgH="444240" progId="Equation.DSMT4">
                  <p:embed/>
                </p:oleObj>
              </mc:Choice>
              <mc:Fallback>
                <p:oleObj name="Equation" r:id="rId4" imgW="1638000" imgH="444240" progId="Equation.DSMT4">
                  <p:embed/>
                  <p:pic>
                    <p:nvPicPr>
                      <p:cNvPr id="6" name="Object 5">
                        <a:extLst>
                          <a:ext uri="{FF2B5EF4-FFF2-40B4-BE49-F238E27FC236}">
                            <a16:creationId xmlns:a16="http://schemas.microsoft.com/office/drawing/2014/main" id="{643BD1DA-A93A-0847-8DAD-F8F37D48FD4C}"/>
                          </a:ext>
                        </a:extLst>
                      </p:cNvPr>
                      <p:cNvPicPr/>
                      <p:nvPr/>
                    </p:nvPicPr>
                    <p:blipFill>
                      <a:blip r:embed="rId5"/>
                      <a:stretch>
                        <a:fillRect/>
                      </a:stretch>
                    </p:blipFill>
                    <p:spPr>
                      <a:xfrm>
                        <a:off x="3482593" y="4430394"/>
                        <a:ext cx="4262860" cy="1156590"/>
                      </a:xfrm>
                      <a:prstGeom prst="rect">
                        <a:avLst/>
                      </a:prstGeom>
                    </p:spPr>
                  </p:pic>
                </p:oleObj>
              </mc:Fallback>
            </mc:AlternateContent>
          </a:graphicData>
        </a:graphic>
      </p:graphicFrame>
    </p:spTree>
    <p:extLst>
      <p:ext uri="{BB962C8B-B14F-4D97-AF65-F5344CB8AC3E}">
        <p14:creationId xmlns:p14="http://schemas.microsoft.com/office/powerpoint/2010/main" val="55180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9696-10E0-D03C-A844-B3C7F4D0FB8E}"/>
              </a:ext>
            </a:extLst>
          </p:cNvPr>
          <p:cNvSpPr>
            <a:spLocks noGrp="1"/>
          </p:cNvSpPr>
          <p:nvPr>
            <p:ph type="title"/>
          </p:nvPr>
        </p:nvSpPr>
        <p:spPr>
          <a:xfrm>
            <a:off x="312420" y="8509"/>
            <a:ext cx="11049000" cy="1325563"/>
          </a:xfrm>
        </p:spPr>
        <p:txBody>
          <a:bodyPr/>
          <a:lstStyle/>
          <a:p>
            <a:r>
              <a:rPr lang="en-US" dirty="0"/>
              <a:t>Outline (Part 1)</a:t>
            </a:r>
          </a:p>
        </p:txBody>
      </p:sp>
      <p:sp>
        <p:nvSpPr>
          <p:cNvPr id="3" name="Content Placeholder 2">
            <a:extLst>
              <a:ext uri="{FF2B5EF4-FFF2-40B4-BE49-F238E27FC236}">
                <a16:creationId xmlns:a16="http://schemas.microsoft.com/office/drawing/2014/main" id="{C357E9D4-B51F-B481-BE9E-9EBC4DD4EC61}"/>
              </a:ext>
            </a:extLst>
          </p:cNvPr>
          <p:cNvSpPr>
            <a:spLocks noGrp="1"/>
          </p:cNvSpPr>
          <p:nvPr>
            <p:ph idx="1"/>
          </p:nvPr>
        </p:nvSpPr>
        <p:spPr>
          <a:xfrm>
            <a:off x="312420" y="1031358"/>
            <a:ext cx="5783580" cy="5145605"/>
          </a:xfrm>
        </p:spPr>
        <p:txBody>
          <a:bodyPr>
            <a:normAutofit/>
          </a:bodyPr>
          <a:lstStyle/>
          <a:p>
            <a:r>
              <a:rPr lang="en-US" sz="2400" dirty="0"/>
              <a:t>Accelerators – engines for discovery</a:t>
            </a:r>
          </a:p>
          <a:p>
            <a:r>
              <a:rPr lang="en-US" sz="2400" dirty="0"/>
              <a:t>EIC overview</a:t>
            </a:r>
          </a:p>
          <a:p>
            <a:pPr lvl="1"/>
            <a:r>
              <a:rPr lang="en-US" sz="2000" dirty="0"/>
              <a:t>From an accelerator physicist </a:t>
            </a:r>
            <a:r>
              <a:rPr lang="en-US" sz="2000" dirty="0">
                <a:sym typeface="Wingdings" pitchFamily="2" charset="2"/>
              </a:rPr>
              <a:t></a:t>
            </a:r>
            <a:endParaRPr lang="en-US" sz="2000" dirty="0"/>
          </a:p>
          <a:p>
            <a:r>
              <a:rPr lang="en-US" sz="2400" dirty="0"/>
              <a:t>Relevant accelerator physics</a:t>
            </a:r>
          </a:p>
          <a:p>
            <a:pPr lvl="1"/>
            <a:r>
              <a:rPr lang="en-US" sz="2000" dirty="0"/>
              <a:t>Synchrotrons</a:t>
            </a:r>
          </a:p>
          <a:p>
            <a:pPr lvl="1"/>
            <a:r>
              <a:rPr lang="en-US" sz="1800" dirty="0"/>
              <a:t>(Brief)</a:t>
            </a:r>
            <a:r>
              <a:rPr lang="en-US" sz="2000" dirty="0"/>
              <a:t> beam dynamics</a:t>
            </a:r>
          </a:p>
          <a:p>
            <a:pPr lvl="1"/>
            <a:r>
              <a:rPr lang="en-US" sz="2000" dirty="0"/>
              <a:t>Phase space, emittance, “beta”</a:t>
            </a:r>
          </a:p>
          <a:p>
            <a:r>
              <a:rPr lang="en-US" sz="2400" dirty="0"/>
              <a:t>Collider interaction regions</a:t>
            </a:r>
          </a:p>
          <a:p>
            <a:pPr lvl="1"/>
            <a:r>
              <a:rPr lang="en-US" sz="2000" dirty="0"/>
              <a:t>”Low-beta” squeeze</a:t>
            </a:r>
          </a:p>
        </p:txBody>
      </p:sp>
      <p:sp>
        <p:nvSpPr>
          <p:cNvPr id="4" name="Slide Number Placeholder 3">
            <a:extLst>
              <a:ext uri="{FF2B5EF4-FFF2-40B4-BE49-F238E27FC236}">
                <a16:creationId xmlns:a16="http://schemas.microsoft.com/office/drawing/2014/main" id="{AF9076AE-B51D-7095-B45D-11096EA46849}"/>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a:t>
            </a:fld>
            <a:endParaRPr lang="en-US" dirty="0"/>
          </a:p>
        </p:txBody>
      </p:sp>
      <p:sp>
        <p:nvSpPr>
          <p:cNvPr id="6" name="TextBox 5">
            <a:extLst>
              <a:ext uri="{FF2B5EF4-FFF2-40B4-BE49-F238E27FC236}">
                <a16:creationId xmlns:a16="http://schemas.microsoft.com/office/drawing/2014/main" id="{2A9FD417-BE2E-3F83-E14A-2C72022560AD}"/>
              </a:ext>
            </a:extLst>
          </p:cNvPr>
          <p:cNvSpPr txBox="1"/>
          <p:nvPr/>
        </p:nvSpPr>
        <p:spPr>
          <a:xfrm>
            <a:off x="8346208" y="4385614"/>
            <a:ext cx="915635" cy="83099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600" dirty="0"/>
              <a:t>Primary</a:t>
            </a:r>
          </a:p>
          <a:p>
            <a:pPr algn="ctr"/>
            <a:r>
              <a:rPr lang="en-US" sz="1600" dirty="0"/>
              <a:t>Detector</a:t>
            </a:r>
          </a:p>
          <a:p>
            <a:pPr algn="ctr"/>
            <a:r>
              <a:rPr lang="en-US" sz="1600" dirty="0"/>
              <a:t>Location</a:t>
            </a:r>
          </a:p>
        </p:txBody>
      </p:sp>
      <p:sp>
        <p:nvSpPr>
          <p:cNvPr id="7" name="TextBox 6">
            <a:extLst>
              <a:ext uri="{FF2B5EF4-FFF2-40B4-BE49-F238E27FC236}">
                <a16:creationId xmlns:a16="http://schemas.microsoft.com/office/drawing/2014/main" id="{7591D078-863E-B2F9-5662-0812A56EA23C}"/>
              </a:ext>
            </a:extLst>
          </p:cNvPr>
          <p:cNvSpPr txBox="1"/>
          <p:nvPr/>
        </p:nvSpPr>
        <p:spPr>
          <a:xfrm>
            <a:off x="7157616" y="3554617"/>
            <a:ext cx="922047" cy="83099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600" dirty="0"/>
              <a:t>Future</a:t>
            </a:r>
          </a:p>
          <a:p>
            <a:pPr algn="ctr"/>
            <a:r>
              <a:rPr lang="en-US" sz="1600" dirty="0"/>
              <a:t>Detector</a:t>
            </a:r>
          </a:p>
          <a:p>
            <a:pPr algn="ctr"/>
            <a:r>
              <a:rPr lang="en-US" sz="1600" dirty="0"/>
              <a:t>Location</a:t>
            </a:r>
          </a:p>
        </p:txBody>
      </p:sp>
      <p:grpSp>
        <p:nvGrpSpPr>
          <p:cNvPr id="8" name="Group 7">
            <a:extLst>
              <a:ext uri="{FF2B5EF4-FFF2-40B4-BE49-F238E27FC236}">
                <a16:creationId xmlns:a16="http://schemas.microsoft.com/office/drawing/2014/main" id="{BA5E7565-C19B-C6A8-7291-7FC3372ED336}"/>
              </a:ext>
            </a:extLst>
          </p:cNvPr>
          <p:cNvGrpSpPr/>
          <p:nvPr/>
        </p:nvGrpSpPr>
        <p:grpSpPr>
          <a:xfrm>
            <a:off x="5905594" y="152182"/>
            <a:ext cx="6129216" cy="5265803"/>
            <a:chOff x="6047772" y="152182"/>
            <a:chExt cx="6129216" cy="5265803"/>
          </a:xfrm>
        </p:grpSpPr>
        <p:pic>
          <p:nvPicPr>
            <p:cNvPr id="9" name="Picture 8" descr="Diagram&#10;&#10;Description automatically generated">
              <a:extLst>
                <a:ext uri="{FF2B5EF4-FFF2-40B4-BE49-F238E27FC236}">
                  <a16:creationId xmlns:a16="http://schemas.microsoft.com/office/drawing/2014/main" id="{BE24A53D-0496-2B69-9ED6-ABCE6DE3C77E}"/>
                </a:ext>
              </a:extLst>
            </p:cNvPr>
            <p:cNvPicPr>
              <a:picLocks noChangeAspect="1"/>
            </p:cNvPicPr>
            <p:nvPr/>
          </p:nvPicPr>
          <p:blipFill rotWithShape="1">
            <a:blip r:embed="rId3">
              <a:extLst>
                <a:ext uri="{28A0092B-C50C-407E-A947-70E740481C1C}">
                  <a14:useLocalDpi xmlns:a14="http://schemas.microsoft.com/office/drawing/2010/main" val="0"/>
                </a:ext>
              </a:extLst>
            </a:blip>
            <a:srcRect r="11100" b="38890"/>
            <a:stretch/>
          </p:blipFill>
          <p:spPr>
            <a:xfrm>
              <a:off x="6047772" y="152182"/>
              <a:ext cx="6129216" cy="526580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5535560-8A67-4D2D-3A4F-011BDB651BDA}"/>
                </a:ext>
              </a:extLst>
            </p:cNvPr>
            <p:cNvSpPr txBox="1"/>
            <p:nvPr/>
          </p:nvSpPr>
          <p:spPr>
            <a:xfrm>
              <a:off x="8592558" y="3830030"/>
              <a:ext cx="915635" cy="83099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600" dirty="0"/>
                <a:t>Primary</a:t>
              </a:r>
            </a:p>
            <a:p>
              <a:pPr algn="ctr"/>
              <a:r>
                <a:rPr lang="en-US" sz="1600" dirty="0"/>
                <a:t>Detector</a:t>
              </a:r>
            </a:p>
            <a:p>
              <a:pPr algn="ctr"/>
              <a:r>
                <a:rPr lang="en-US" sz="1600" dirty="0"/>
                <a:t>Location</a:t>
              </a:r>
            </a:p>
          </p:txBody>
        </p:sp>
        <p:sp>
          <p:nvSpPr>
            <p:cNvPr id="11" name="TextBox 10">
              <a:extLst>
                <a:ext uri="{FF2B5EF4-FFF2-40B4-BE49-F238E27FC236}">
                  <a16:creationId xmlns:a16="http://schemas.microsoft.com/office/drawing/2014/main" id="{3D1E308C-F074-E3A3-A2F0-A09732AFA175}"/>
                </a:ext>
              </a:extLst>
            </p:cNvPr>
            <p:cNvSpPr txBox="1"/>
            <p:nvPr/>
          </p:nvSpPr>
          <p:spPr>
            <a:xfrm>
              <a:off x="7350009" y="2999033"/>
              <a:ext cx="1029961" cy="83099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pPr algn="ctr"/>
              <a:r>
                <a:rPr lang="en-US" sz="1600" dirty="0"/>
                <a:t>Future 2</a:t>
              </a:r>
              <a:r>
                <a:rPr lang="en-US" sz="1600" baseline="30000" dirty="0"/>
                <a:t>nd</a:t>
              </a:r>
              <a:endParaRPr lang="en-US" sz="1600" dirty="0"/>
            </a:p>
            <a:p>
              <a:pPr algn="ctr"/>
              <a:r>
                <a:rPr lang="en-US" sz="1600" dirty="0"/>
                <a:t>Detector</a:t>
              </a:r>
            </a:p>
            <a:p>
              <a:pPr algn="ctr"/>
              <a:r>
                <a:rPr lang="en-US" sz="1600" dirty="0"/>
                <a:t>Location</a:t>
              </a:r>
            </a:p>
          </p:txBody>
        </p:sp>
      </p:grpSp>
      <p:pic>
        <p:nvPicPr>
          <p:cNvPr id="5" name="Picture 4">
            <a:extLst>
              <a:ext uri="{FF2B5EF4-FFF2-40B4-BE49-F238E27FC236}">
                <a16:creationId xmlns:a16="http://schemas.microsoft.com/office/drawing/2014/main" id="{DDE877ED-0ABB-34A6-5C9E-68A23B3AC64D}"/>
              </a:ext>
            </a:extLst>
          </p:cNvPr>
          <p:cNvPicPr>
            <a:picLocks noChangeAspect="1"/>
          </p:cNvPicPr>
          <p:nvPr/>
        </p:nvPicPr>
        <p:blipFill>
          <a:blip r:embed="rId4"/>
          <a:stretch>
            <a:fillRect/>
          </a:stretch>
        </p:blipFill>
        <p:spPr>
          <a:xfrm>
            <a:off x="2887186" y="4445557"/>
            <a:ext cx="3421402" cy="2381505"/>
          </a:xfrm>
          <a:prstGeom prst="rect">
            <a:avLst/>
          </a:prstGeom>
        </p:spPr>
      </p:pic>
    </p:spTree>
    <p:extLst>
      <p:ext uri="{BB962C8B-B14F-4D97-AF65-F5344CB8AC3E}">
        <p14:creationId xmlns:p14="http://schemas.microsoft.com/office/powerpoint/2010/main" val="279385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AEF9-61B2-4D15-BBCA-F941CFAE17C5}"/>
              </a:ext>
            </a:extLst>
          </p:cNvPr>
          <p:cNvSpPr>
            <a:spLocks noGrp="1"/>
          </p:cNvSpPr>
          <p:nvPr>
            <p:ph type="title"/>
          </p:nvPr>
        </p:nvSpPr>
        <p:spPr>
          <a:xfrm>
            <a:off x="602503" y="19347"/>
            <a:ext cx="11049000" cy="1325563"/>
          </a:xfrm>
        </p:spPr>
        <p:txBody>
          <a:bodyPr/>
          <a:lstStyle/>
          <a:p>
            <a:r>
              <a:rPr lang="en-US" sz="3200" dirty="0"/>
              <a:t>Paraxial approximation in beams</a:t>
            </a:r>
          </a:p>
        </p:txBody>
      </p:sp>
      <p:sp>
        <p:nvSpPr>
          <p:cNvPr id="3" name="Content Placeholder 2">
            <a:extLst>
              <a:ext uri="{FF2B5EF4-FFF2-40B4-BE49-F238E27FC236}">
                <a16:creationId xmlns:a16="http://schemas.microsoft.com/office/drawing/2014/main" id="{6268F499-D59E-40B2-8597-B0CEFE18FC9C}"/>
              </a:ext>
            </a:extLst>
          </p:cNvPr>
          <p:cNvSpPr>
            <a:spLocks noGrp="1"/>
          </p:cNvSpPr>
          <p:nvPr>
            <p:ph idx="1"/>
          </p:nvPr>
        </p:nvSpPr>
        <p:spPr>
          <a:xfrm>
            <a:off x="1790747" y="2536881"/>
            <a:ext cx="8672513" cy="3505427"/>
          </a:xfrm>
        </p:spPr>
        <p:txBody>
          <a:bodyPr/>
          <a:lstStyle/>
          <a:p>
            <a:r>
              <a:rPr lang="en-US" dirty="0"/>
              <a:t>Linear approximation for all transverse forces.</a:t>
            </a:r>
          </a:p>
          <a:p>
            <a:r>
              <a:rPr lang="en-US" dirty="0"/>
              <a:t>Ray transfer matrix analysis for beam optics</a:t>
            </a:r>
          </a:p>
          <a:p>
            <a:pPr lvl="1"/>
            <a:r>
              <a:rPr lang="en-US" dirty="0"/>
              <a:t>Similar to light optics.</a:t>
            </a:r>
          </a:p>
        </p:txBody>
      </p:sp>
      <p:sp>
        <p:nvSpPr>
          <p:cNvPr id="6" name="Slide Number Placeholder 5">
            <a:extLst>
              <a:ext uri="{FF2B5EF4-FFF2-40B4-BE49-F238E27FC236}">
                <a16:creationId xmlns:a16="http://schemas.microsoft.com/office/drawing/2014/main" id="{8E00C46E-EE34-4A5B-9AC4-3FE2130F755B}"/>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30</a:t>
            </a:fld>
            <a:endParaRPr lang="en-US" dirty="0"/>
          </a:p>
        </p:txBody>
      </p:sp>
      <p:pic>
        <p:nvPicPr>
          <p:cNvPr id="8" name="Graphic 7">
            <a:extLst>
              <a:ext uri="{FF2B5EF4-FFF2-40B4-BE49-F238E27FC236}">
                <a16:creationId xmlns:a16="http://schemas.microsoft.com/office/drawing/2014/main" id="{AE00ED46-8AB5-4838-8562-8BAF5FF87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7668" y="1945256"/>
            <a:ext cx="5382769" cy="343581"/>
          </a:xfrm>
          <a:prstGeom prst="rect">
            <a:avLst/>
          </a:prstGeom>
        </p:spPr>
      </p:pic>
      <p:graphicFrame>
        <p:nvGraphicFramePr>
          <p:cNvPr id="9" name="Object 8">
            <a:extLst>
              <a:ext uri="{FF2B5EF4-FFF2-40B4-BE49-F238E27FC236}">
                <a16:creationId xmlns:a16="http://schemas.microsoft.com/office/drawing/2014/main" id="{2D0BC9F7-CE5D-454E-910D-944552580D90}"/>
              </a:ext>
            </a:extLst>
          </p:cNvPr>
          <p:cNvGraphicFramePr>
            <a:graphicFrameLocks noChangeAspect="1"/>
          </p:cNvGraphicFramePr>
          <p:nvPr>
            <p:extLst>
              <p:ext uri="{D42A27DB-BD31-4B8C-83A1-F6EECF244321}">
                <p14:modId xmlns:p14="http://schemas.microsoft.com/office/powerpoint/2010/main" val="885400280"/>
              </p:ext>
            </p:extLst>
          </p:nvPr>
        </p:nvGraphicFramePr>
        <p:xfrm>
          <a:off x="4261295" y="1212269"/>
          <a:ext cx="2025296" cy="1093660"/>
        </p:xfrm>
        <a:graphic>
          <a:graphicData uri="http://schemas.openxmlformats.org/presentationml/2006/ole">
            <mc:AlternateContent xmlns:mc="http://schemas.openxmlformats.org/markup-compatibility/2006">
              <mc:Choice xmlns:v="urn:schemas-microsoft-com:vml" Requires="v">
                <p:oleObj name="Equation" r:id="rId4" imgW="634680" imgH="342720" progId="Equation.DSMT4">
                  <p:embed/>
                </p:oleObj>
              </mc:Choice>
              <mc:Fallback>
                <p:oleObj name="Equation" r:id="rId4" imgW="634680" imgH="342720" progId="Equation.DSMT4">
                  <p:embed/>
                  <p:pic>
                    <p:nvPicPr>
                      <p:cNvPr id="9" name="Object 8">
                        <a:extLst>
                          <a:ext uri="{FF2B5EF4-FFF2-40B4-BE49-F238E27FC236}">
                            <a16:creationId xmlns:a16="http://schemas.microsoft.com/office/drawing/2014/main" id="{2D0BC9F7-CE5D-454E-910D-944552580D90}"/>
                          </a:ext>
                        </a:extLst>
                      </p:cNvPr>
                      <p:cNvPicPr/>
                      <p:nvPr/>
                    </p:nvPicPr>
                    <p:blipFill>
                      <a:blip r:embed="rId5"/>
                      <a:stretch>
                        <a:fillRect/>
                      </a:stretch>
                    </p:blipFill>
                    <p:spPr>
                      <a:xfrm>
                        <a:off x="4261295" y="1212269"/>
                        <a:ext cx="2025296" cy="109366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064B653-EA57-4519-92A5-7E9C9933D660}"/>
              </a:ext>
            </a:extLst>
          </p:cNvPr>
          <p:cNvGraphicFramePr>
            <a:graphicFrameLocks noChangeAspect="1"/>
          </p:cNvGraphicFramePr>
          <p:nvPr/>
        </p:nvGraphicFramePr>
        <p:xfrm>
          <a:off x="3054603" y="4632770"/>
          <a:ext cx="1169085" cy="1093660"/>
        </p:xfrm>
        <a:graphic>
          <a:graphicData uri="http://schemas.openxmlformats.org/presentationml/2006/ole">
            <mc:AlternateContent xmlns:mc="http://schemas.openxmlformats.org/markup-compatibility/2006">
              <mc:Choice xmlns:v="urn:schemas-microsoft-com:vml" Requires="v">
                <p:oleObj name="Equation" r:id="rId6" imgW="393480" imgH="368280" progId="Equation.DSMT4">
                  <p:embed/>
                </p:oleObj>
              </mc:Choice>
              <mc:Fallback>
                <p:oleObj name="Equation" r:id="rId6" imgW="393480" imgH="368280" progId="Equation.DSMT4">
                  <p:embed/>
                  <p:pic>
                    <p:nvPicPr>
                      <p:cNvPr id="10" name="Object 9">
                        <a:extLst>
                          <a:ext uri="{FF2B5EF4-FFF2-40B4-BE49-F238E27FC236}">
                            <a16:creationId xmlns:a16="http://schemas.microsoft.com/office/drawing/2014/main" id="{B064B653-EA57-4519-92A5-7E9C9933D660}"/>
                          </a:ext>
                        </a:extLst>
                      </p:cNvPr>
                      <p:cNvPicPr/>
                      <p:nvPr/>
                    </p:nvPicPr>
                    <p:blipFill>
                      <a:blip r:embed="rId7"/>
                      <a:stretch>
                        <a:fillRect/>
                      </a:stretch>
                    </p:blipFill>
                    <p:spPr>
                      <a:xfrm>
                        <a:off x="3054603" y="4632770"/>
                        <a:ext cx="1169085" cy="109366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A2D3486-BDB1-479B-9B40-7C13FCCF6488}"/>
              </a:ext>
            </a:extLst>
          </p:cNvPr>
          <p:cNvGraphicFramePr>
            <a:graphicFrameLocks noChangeAspect="1"/>
          </p:cNvGraphicFramePr>
          <p:nvPr/>
        </p:nvGraphicFramePr>
        <p:xfrm>
          <a:off x="7219157" y="4289594"/>
          <a:ext cx="1509713" cy="1508125"/>
        </p:xfrm>
        <a:graphic>
          <a:graphicData uri="http://schemas.openxmlformats.org/presentationml/2006/ole">
            <mc:AlternateContent xmlns:mc="http://schemas.openxmlformats.org/markup-compatibility/2006">
              <mc:Choice xmlns:v="urn:schemas-microsoft-com:vml" Requires="v">
                <p:oleObj name="Equation" r:id="rId8" imgW="507960" imgH="507960" progId="Equation.DSMT4">
                  <p:embed/>
                </p:oleObj>
              </mc:Choice>
              <mc:Fallback>
                <p:oleObj name="Equation" r:id="rId8" imgW="507960" imgH="507960" progId="Equation.DSMT4">
                  <p:embed/>
                  <p:pic>
                    <p:nvPicPr>
                      <p:cNvPr id="11" name="Object 10">
                        <a:extLst>
                          <a:ext uri="{FF2B5EF4-FFF2-40B4-BE49-F238E27FC236}">
                            <a16:creationId xmlns:a16="http://schemas.microsoft.com/office/drawing/2014/main" id="{FA2D3486-BDB1-479B-9B40-7C13FCCF6488}"/>
                          </a:ext>
                        </a:extLst>
                      </p:cNvPr>
                      <p:cNvPicPr/>
                      <p:nvPr/>
                    </p:nvPicPr>
                    <p:blipFill>
                      <a:blip r:embed="rId9"/>
                      <a:stretch>
                        <a:fillRect/>
                      </a:stretch>
                    </p:blipFill>
                    <p:spPr>
                      <a:xfrm>
                        <a:off x="7219157" y="4289594"/>
                        <a:ext cx="1509713" cy="15081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94B96CA-E6EB-40F0-85F8-6962401ED070}"/>
              </a:ext>
            </a:extLst>
          </p:cNvPr>
          <p:cNvSpPr txBox="1"/>
          <p:nvPr/>
        </p:nvSpPr>
        <p:spPr>
          <a:xfrm>
            <a:off x="2973763" y="4199238"/>
            <a:ext cx="1287532" cy="369332"/>
          </a:xfrm>
          <a:prstGeom prst="rect">
            <a:avLst/>
          </a:prstGeom>
          <a:noFill/>
        </p:spPr>
        <p:txBody>
          <a:bodyPr wrap="none" rtlCol="0">
            <a:spAutoFit/>
          </a:bodyPr>
          <a:lstStyle/>
          <a:p>
            <a:r>
              <a:rPr lang="en-US" dirty="0"/>
              <a:t>Drift space</a:t>
            </a:r>
          </a:p>
        </p:txBody>
      </p:sp>
      <p:sp>
        <p:nvSpPr>
          <p:cNvPr id="13" name="TextBox 12">
            <a:extLst>
              <a:ext uri="{FF2B5EF4-FFF2-40B4-BE49-F238E27FC236}">
                <a16:creationId xmlns:a16="http://schemas.microsoft.com/office/drawing/2014/main" id="{488654A1-7A61-4988-BBAA-E5568C73F694}"/>
              </a:ext>
            </a:extLst>
          </p:cNvPr>
          <p:cNvSpPr txBox="1"/>
          <p:nvPr/>
        </p:nvSpPr>
        <p:spPr>
          <a:xfrm>
            <a:off x="7321429" y="3737573"/>
            <a:ext cx="1120820" cy="369332"/>
          </a:xfrm>
          <a:prstGeom prst="rect">
            <a:avLst/>
          </a:prstGeom>
          <a:noFill/>
        </p:spPr>
        <p:txBody>
          <a:bodyPr wrap="none" rtlCol="0">
            <a:spAutoFit/>
          </a:bodyPr>
          <a:lstStyle/>
          <a:p>
            <a:r>
              <a:rPr lang="en-US" dirty="0"/>
              <a:t>Thin lens</a:t>
            </a:r>
          </a:p>
        </p:txBody>
      </p:sp>
    </p:spTree>
    <p:extLst>
      <p:ext uri="{BB962C8B-B14F-4D97-AF65-F5344CB8AC3E}">
        <p14:creationId xmlns:p14="http://schemas.microsoft.com/office/powerpoint/2010/main" val="296559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A68-0144-4EB2-842B-3716B6AFB8C7}"/>
              </a:ext>
            </a:extLst>
          </p:cNvPr>
          <p:cNvSpPr>
            <a:spLocks noGrp="1"/>
          </p:cNvSpPr>
          <p:nvPr>
            <p:ph type="title"/>
          </p:nvPr>
        </p:nvSpPr>
        <p:spPr>
          <a:xfrm>
            <a:off x="571500" y="365125"/>
            <a:ext cx="11049000" cy="370343"/>
          </a:xfrm>
        </p:spPr>
        <p:txBody>
          <a:bodyPr>
            <a:normAutofit fontScale="90000"/>
          </a:bodyPr>
          <a:lstStyle/>
          <a:p>
            <a:r>
              <a:rPr lang="en-US" sz="3200" dirty="0"/>
              <a:t>Example: electron microscopes</a:t>
            </a:r>
          </a:p>
        </p:txBody>
      </p:sp>
      <p:sp>
        <p:nvSpPr>
          <p:cNvPr id="3" name="Content Placeholder 2">
            <a:extLst>
              <a:ext uri="{FF2B5EF4-FFF2-40B4-BE49-F238E27FC236}">
                <a16:creationId xmlns:a16="http://schemas.microsoft.com/office/drawing/2014/main" id="{16668659-5FB2-4660-9CFB-6C4C59C1A640}"/>
              </a:ext>
            </a:extLst>
          </p:cNvPr>
          <p:cNvSpPr>
            <a:spLocks noGrp="1"/>
          </p:cNvSpPr>
          <p:nvPr>
            <p:ph idx="1"/>
          </p:nvPr>
        </p:nvSpPr>
        <p:spPr>
          <a:xfrm>
            <a:off x="1752601" y="5660571"/>
            <a:ext cx="8672513" cy="370342"/>
          </a:xfrm>
        </p:spPr>
        <p:txBody>
          <a:bodyPr>
            <a:normAutofit fontScale="85000" lnSpcReduction="20000"/>
          </a:bodyPr>
          <a:lstStyle/>
          <a:p>
            <a:r>
              <a:rPr lang="en-US" dirty="0"/>
              <a:t>Various axially-symmetric lenses are used in EM’s</a:t>
            </a:r>
          </a:p>
        </p:txBody>
      </p:sp>
      <p:sp>
        <p:nvSpPr>
          <p:cNvPr id="6" name="Slide Number Placeholder 5">
            <a:extLst>
              <a:ext uri="{FF2B5EF4-FFF2-40B4-BE49-F238E27FC236}">
                <a16:creationId xmlns:a16="http://schemas.microsoft.com/office/drawing/2014/main" id="{C35D174D-281D-4B4F-8764-4E24242EF999}"/>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31</a:t>
            </a:fld>
            <a:endParaRPr lang="en-US" dirty="0"/>
          </a:p>
        </p:txBody>
      </p:sp>
      <p:pic>
        <p:nvPicPr>
          <p:cNvPr id="8" name="Picture 7" descr="Diagram&#10;&#10;Description automatically generated">
            <a:extLst>
              <a:ext uri="{FF2B5EF4-FFF2-40B4-BE49-F238E27FC236}">
                <a16:creationId xmlns:a16="http://schemas.microsoft.com/office/drawing/2014/main" id="{D57A3E7F-BB59-4429-A566-C304F266A541}"/>
              </a:ext>
            </a:extLst>
          </p:cNvPr>
          <p:cNvPicPr>
            <a:picLocks noChangeAspect="1"/>
          </p:cNvPicPr>
          <p:nvPr/>
        </p:nvPicPr>
        <p:blipFill>
          <a:blip r:embed="rId2"/>
          <a:stretch>
            <a:fillRect/>
          </a:stretch>
        </p:blipFill>
        <p:spPr>
          <a:xfrm>
            <a:off x="3376460" y="827087"/>
            <a:ext cx="4739929" cy="4494392"/>
          </a:xfrm>
          <a:prstGeom prst="rect">
            <a:avLst/>
          </a:prstGeom>
        </p:spPr>
      </p:pic>
    </p:spTree>
    <p:extLst>
      <p:ext uri="{BB962C8B-B14F-4D97-AF65-F5344CB8AC3E}">
        <p14:creationId xmlns:p14="http://schemas.microsoft.com/office/powerpoint/2010/main" val="1830997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90A0-7EBB-42B0-9617-B68004AE189D}"/>
              </a:ext>
            </a:extLst>
          </p:cNvPr>
          <p:cNvSpPr>
            <a:spLocks noGrp="1"/>
          </p:cNvSpPr>
          <p:nvPr>
            <p:ph type="title"/>
          </p:nvPr>
        </p:nvSpPr>
        <p:spPr>
          <a:xfrm>
            <a:off x="636588" y="45085"/>
            <a:ext cx="11049000" cy="1325563"/>
          </a:xfrm>
        </p:spPr>
        <p:txBody>
          <a:bodyPr/>
          <a:lstStyle/>
          <a:p>
            <a:r>
              <a:rPr lang="en-US" sz="3200" dirty="0"/>
              <a:t>Quadrupoles</a:t>
            </a:r>
          </a:p>
        </p:txBody>
      </p:sp>
      <p:sp>
        <p:nvSpPr>
          <p:cNvPr id="3" name="Content Placeholder 2">
            <a:extLst>
              <a:ext uri="{FF2B5EF4-FFF2-40B4-BE49-F238E27FC236}">
                <a16:creationId xmlns:a16="http://schemas.microsoft.com/office/drawing/2014/main" id="{EAB2FF6D-5026-4C26-8451-A09E57D421F7}"/>
              </a:ext>
            </a:extLst>
          </p:cNvPr>
          <p:cNvSpPr>
            <a:spLocks noGrp="1"/>
          </p:cNvSpPr>
          <p:nvPr>
            <p:ph idx="1"/>
          </p:nvPr>
        </p:nvSpPr>
        <p:spPr/>
        <p:txBody>
          <a:bodyPr>
            <a:normAutofit/>
          </a:bodyPr>
          <a:lstStyle/>
          <a:p>
            <a:r>
              <a:rPr lang="en-US" dirty="0"/>
              <a:t>Consider examples of lenses:</a:t>
            </a:r>
          </a:p>
          <a:p>
            <a:pPr lvl="1"/>
            <a:endParaRPr lang="en-US" dirty="0"/>
          </a:p>
          <a:p>
            <a:pPr lvl="1"/>
            <a:endParaRPr lang="en-US" dirty="0"/>
          </a:p>
          <a:p>
            <a:pPr lvl="1"/>
            <a:r>
              <a:rPr lang="en-US" dirty="0"/>
              <a:t>Electrostatic quadrupole</a:t>
            </a:r>
          </a:p>
          <a:p>
            <a:pPr lvl="1"/>
            <a:endParaRPr lang="en-US" dirty="0"/>
          </a:p>
          <a:p>
            <a:pPr lvl="1"/>
            <a:endParaRPr lang="en-US" dirty="0"/>
          </a:p>
          <a:p>
            <a:pPr lvl="1"/>
            <a:endParaRPr lang="en-US" dirty="0"/>
          </a:p>
          <a:p>
            <a:pPr lvl="1"/>
            <a:endParaRPr lang="en-US" dirty="0"/>
          </a:p>
          <a:p>
            <a:pPr lvl="1"/>
            <a:r>
              <a:rPr lang="en-US" dirty="0"/>
              <a:t>Magnetostatic quadrupole</a:t>
            </a:r>
          </a:p>
          <a:p>
            <a:endParaRPr lang="en-US" dirty="0"/>
          </a:p>
        </p:txBody>
      </p:sp>
      <p:sp>
        <p:nvSpPr>
          <p:cNvPr id="6" name="Slide Number Placeholder 5">
            <a:extLst>
              <a:ext uri="{FF2B5EF4-FFF2-40B4-BE49-F238E27FC236}">
                <a16:creationId xmlns:a16="http://schemas.microsoft.com/office/drawing/2014/main" id="{B0D4DE0B-9A80-49CA-B0C5-8A276CAACA27}"/>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32</a:t>
            </a:fld>
            <a:endParaRPr lang="en-US" dirty="0"/>
          </a:p>
        </p:txBody>
      </p:sp>
      <p:pic>
        <p:nvPicPr>
          <p:cNvPr id="9" name="Picture 8" descr="Diagram&#10;&#10;Description automatically generated">
            <a:extLst>
              <a:ext uri="{FF2B5EF4-FFF2-40B4-BE49-F238E27FC236}">
                <a16:creationId xmlns:a16="http://schemas.microsoft.com/office/drawing/2014/main" id="{059BB9E8-3EBF-4B46-9CF9-32717AFC63E4}"/>
              </a:ext>
            </a:extLst>
          </p:cNvPr>
          <p:cNvPicPr>
            <a:picLocks noChangeAspect="1"/>
          </p:cNvPicPr>
          <p:nvPr/>
        </p:nvPicPr>
        <p:blipFill>
          <a:blip r:embed="rId2"/>
          <a:stretch>
            <a:fillRect/>
          </a:stretch>
        </p:blipFill>
        <p:spPr>
          <a:xfrm>
            <a:off x="8183555" y="4300368"/>
            <a:ext cx="1792224" cy="1786128"/>
          </a:xfrm>
          <a:prstGeom prst="rect">
            <a:avLst/>
          </a:prstGeom>
        </p:spPr>
      </p:pic>
      <p:pic>
        <p:nvPicPr>
          <p:cNvPr id="11" name="Picture 10" descr="Diagram&#10;&#10;Description automatically generated">
            <a:extLst>
              <a:ext uri="{FF2B5EF4-FFF2-40B4-BE49-F238E27FC236}">
                <a16:creationId xmlns:a16="http://schemas.microsoft.com/office/drawing/2014/main" id="{F3D3BD68-DC74-45C4-B17F-FA7D48C2168F}"/>
              </a:ext>
            </a:extLst>
          </p:cNvPr>
          <p:cNvPicPr>
            <a:picLocks noChangeAspect="1"/>
          </p:cNvPicPr>
          <p:nvPr/>
        </p:nvPicPr>
        <p:blipFill>
          <a:blip r:embed="rId3"/>
          <a:stretch>
            <a:fillRect/>
          </a:stretch>
        </p:blipFill>
        <p:spPr>
          <a:xfrm>
            <a:off x="8429897" y="2587737"/>
            <a:ext cx="1545882" cy="1545882"/>
          </a:xfrm>
          <a:prstGeom prst="rect">
            <a:avLst/>
          </a:prstGeom>
        </p:spPr>
      </p:pic>
    </p:spTree>
    <p:extLst>
      <p:ext uri="{BB962C8B-B14F-4D97-AF65-F5344CB8AC3E}">
        <p14:creationId xmlns:p14="http://schemas.microsoft.com/office/powerpoint/2010/main" val="1240106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560A-A5C4-475D-AE1E-076D15166AD9}"/>
              </a:ext>
            </a:extLst>
          </p:cNvPr>
          <p:cNvSpPr>
            <a:spLocks noGrp="1"/>
          </p:cNvSpPr>
          <p:nvPr>
            <p:ph type="title"/>
          </p:nvPr>
        </p:nvSpPr>
        <p:spPr>
          <a:xfrm>
            <a:off x="636588" y="17653"/>
            <a:ext cx="11049000" cy="1325563"/>
          </a:xfrm>
        </p:spPr>
        <p:txBody>
          <a:bodyPr/>
          <a:lstStyle/>
          <a:p>
            <a:r>
              <a:rPr lang="en-US" sz="3200" dirty="0"/>
              <a:t>Bends (dipole magnets)</a:t>
            </a:r>
          </a:p>
        </p:txBody>
      </p:sp>
      <p:sp>
        <p:nvSpPr>
          <p:cNvPr id="6" name="Slide Number Placeholder 5">
            <a:extLst>
              <a:ext uri="{FF2B5EF4-FFF2-40B4-BE49-F238E27FC236}">
                <a16:creationId xmlns:a16="http://schemas.microsoft.com/office/drawing/2014/main" id="{7A868E63-CFFB-4B95-8802-A9B265D2F105}"/>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33</a:t>
            </a:fld>
            <a:endParaRPr lang="en-US" dirty="0"/>
          </a:p>
        </p:txBody>
      </p:sp>
      <p:pic>
        <p:nvPicPr>
          <p:cNvPr id="1026" name="Picture 2" descr="How do Synchrotrons Work?">
            <a:extLst>
              <a:ext uri="{FF2B5EF4-FFF2-40B4-BE49-F238E27FC236}">
                <a16:creationId xmlns:a16="http://schemas.microsoft.com/office/drawing/2014/main" id="{62692690-9B25-4B18-8DC9-EF59159C6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80" y="1173690"/>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door, floor&#10;&#10;Description automatically generated">
            <a:extLst>
              <a:ext uri="{FF2B5EF4-FFF2-40B4-BE49-F238E27FC236}">
                <a16:creationId xmlns:a16="http://schemas.microsoft.com/office/drawing/2014/main" id="{27BFBF36-9EE0-4771-A7D0-170A0B42FA6D}"/>
              </a:ext>
            </a:extLst>
          </p:cNvPr>
          <p:cNvPicPr>
            <a:picLocks noChangeAspect="1"/>
          </p:cNvPicPr>
          <p:nvPr/>
        </p:nvPicPr>
        <p:blipFill>
          <a:blip r:embed="rId3"/>
          <a:stretch>
            <a:fillRect/>
          </a:stretch>
        </p:blipFill>
        <p:spPr>
          <a:xfrm>
            <a:off x="5545183" y="1329900"/>
            <a:ext cx="2286000" cy="1554480"/>
          </a:xfrm>
          <a:prstGeom prst="rect">
            <a:avLst/>
          </a:prstGeom>
        </p:spPr>
      </p:pic>
      <p:pic>
        <p:nvPicPr>
          <p:cNvPr id="12" name="Picture 11">
            <a:extLst>
              <a:ext uri="{FF2B5EF4-FFF2-40B4-BE49-F238E27FC236}">
                <a16:creationId xmlns:a16="http://schemas.microsoft.com/office/drawing/2014/main" id="{3FB460BB-E74E-48B7-AEA5-AEE53CDEAF82}"/>
              </a:ext>
            </a:extLst>
          </p:cNvPr>
          <p:cNvPicPr>
            <a:picLocks noChangeAspect="1"/>
          </p:cNvPicPr>
          <p:nvPr/>
        </p:nvPicPr>
        <p:blipFill>
          <a:blip r:embed="rId4"/>
          <a:stretch>
            <a:fillRect/>
          </a:stretch>
        </p:blipFill>
        <p:spPr>
          <a:xfrm>
            <a:off x="1524000" y="3189274"/>
            <a:ext cx="9144000" cy="2039504"/>
          </a:xfrm>
          <a:prstGeom prst="rect">
            <a:avLst/>
          </a:prstGeom>
        </p:spPr>
      </p:pic>
      <p:pic>
        <p:nvPicPr>
          <p:cNvPr id="14" name="Picture 13">
            <a:extLst>
              <a:ext uri="{FF2B5EF4-FFF2-40B4-BE49-F238E27FC236}">
                <a16:creationId xmlns:a16="http://schemas.microsoft.com/office/drawing/2014/main" id="{5444C138-A8D8-423B-9B23-4EBF676FAA49}"/>
              </a:ext>
            </a:extLst>
          </p:cNvPr>
          <p:cNvPicPr>
            <a:picLocks noChangeAspect="1"/>
          </p:cNvPicPr>
          <p:nvPr/>
        </p:nvPicPr>
        <p:blipFill>
          <a:blip r:embed="rId5"/>
          <a:stretch>
            <a:fillRect/>
          </a:stretch>
        </p:blipFill>
        <p:spPr>
          <a:xfrm>
            <a:off x="7974013" y="4727052"/>
            <a:ext cx="2484086" cy="1908699"/>
          </a:xfrm>
          <a:prstGeom prst="rect">
            <a:avLst/>
          </a:prstGeom>
        </p:spPr>
      </p:pic>
    </p:spTree>
    <p:extLst>
      <p:ext uri="{BB962C8B-B14F-4D97-AF65-F5344CB8AC3E}">
        <p14:creationId xmlns:p14="http://schemas.microsoft.com/office/powerpoint/2010/main" val="3603393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E3C5-D055-43F1-A56C-71CAEC5664F2}"/>
              </a:ext>
            </a:extLst>
          </p:cNvPr>
          <p:cNvSpPr>
            <a:spLocks noGrp="1"/>
          </p:cNvSpPr>
          <p:nvPr>
            <p:ph type="title"/>
          </p:nvPr>
        </p:nvSpPr>
        <p:spPr>
          <a:xfrm>
            <a:off x="571500" y="-7922"/>
            <a:ext cx="11049000" cy="1325563"/>
          </a:xfrm>
        </p:spPr>
        <p:txBody>
          <a:bodyPr/>
          <a:lstStyle/>
          <a:p>
            <a:r>
              <a:rPr lang="en-US" sz="3200" dirty="0"/>
              <a:t>Dipole magnets</a:t>
            </a:r>
          </a:p>
        </p:txBody>
      </p:sp>
      <p:sp>
        <p:nvSpPr>
          <p:cNvPr id="6" name="Slide Number Placeholder 5">
            <a:extLst>
              <a:ext uri="{FF2B5EF4-FFF2-40B4-BE49-F238E27FC236}">
                <a16:creationId xmlns:a16="http://schemas.microsoft.com/office/drawing/2014/main" id="{6BB8EFE8-6CB3-41F0-9E14-9604EF961C45}"/>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34</a:t>
            </a:fld>
            <a:endParaRPr lang="en-US" dirty="0"/>
          </a:p>
        </p:txBody>
      </p:sp>
      <p:pic>
        <p:nvPicPr>
          <p:cNvPr id="8" name="Picture 7">
            <a:extLst>
              <a:ext uri="{FF2B5EF4-FFF2-40B4-BE49-F238E27FC236}">
                <a16:creationId xmlns:a16="http://schemas.microsoft.com/office/drawing/2014/main" id="{A6710BEA-105D-42F5-BFFF-4712AB4B8A3B}"/>
              </a:ext>
            </a:extLst>
          </p:cNvPr>
          <p:cNvPicPr>
            <a:picLocks noChangeAspect="1"/>
          </p:cNvPicPr>
          <p:nvPr/>
        </p:nvPicPr>
        <p:blipFill>
          <a:blip r:embed="rId2"/>
          <a:stretch>
            <a:fillRect/>
          </a:stretch>
        </p:blipFill>
        <p:spPr>
          <a:xfrm>
            <a:off x="1524000" y="1158683"/>
            <a:ext cx="9144000" cy="2912056"/>
          </a:xfrm>
          <a:prstGeom prst="rect">
            <a:avLst/>
          </a:prstGeom>
        </p:spPr>
      </p:pic>
      <p:pic>
        <p:nvPicPr>
          <p:cNvPr id="12" name="Picture 11">
            <a:extLst>
              <a:ext uri="{FF2B5EF4-FFF2-40B4-BE49-F238E27FC236}">
                <a16:creationId xmlns:a16="http://schemas.microsoft.com/office/drawing/2014/main" id="{0A745811-9BA5-4811-87DB-BD22256B4100}"/>
              </a:ext>
            </a:extLst>
          </p:cNvPr>
          <p:cNvPicPr>
            <a:picLocks noChangeAspect="1"/>
          </p:cNvPicPr>
          <p:nvPr/>
        </p:nvPicPr>
        <p:blipFill>
          <a:blip r:embed="rId3"/>
          <a:stretch>
            <a:fillRect/>
          </a:stretch>
        </p:blipFill>
        <p:spPr>
          <a:xfrm>
            <a:off x="1524000" y="4415279"/>
            <a:ext cx="9144000" cy="1744394"/>
          </a:xfrm>
          <a:prstGeom prst="rect">
            <a:avLst/>
          </a:prstGeom>
        </p:spPr>
      </p:pic>
      <p:sp>
        <p:nvSpPr>
          <p:cNvPr id="13" name="TextBox 12">
            <a:extLst>
              <a:ext uri="{FF2B5EF4-FFF2-40B4-BE49-F238E27FC236}">
                <a16:creationId xmlns:a16="http://schemas.microsoft.com/office/drawing/2014/main" id="{00B9907E-4F15-4C0D-9223-3980C9319D8E}"/>
              </a:ext>
            </a:extLst>
          </p:cNvPr>
          <p:cNvSpPr txBox="1"/>
          <p:nvPr/>
        </p:nvSpPr>
        <p:spPr>
          <a:xfrm>
            <a:off x="6243735" y="1681104"/>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
        <p:nvSpPr>
          <p:cNvPr id="14" name="TextBox 13">
            <a:extLst>
              <a:ext uri="{FF2B5EF4-FFF2-40B4-BE49-F238E27FC236}">
                <a16:creationId xmlns:a16="http://schemas.microsoft.com/office/drawing/2014/main" id="{422E0F76-FC6B-4BBA-9C44-0C5DC534B996}"/>
              </a:ext>
            </a:extLst>
          </p:cNvPr>
          <p:cNvSpPr txBox="1"/>
          <p:nvPr/>
        </p:nvSpPr>
        <p:spPr>
          <a:xfrm>
            <a:off x="6384605" y="3552176"/>
            <a:ext cx="281741" cy="523220"/>
          </a:xfrm>
          <a:prstGeom prst="rect">
            <a:avLst/>
          </a:prstGeom>
          <a:solidFill>
            <a:schemeClr val="bg1"/>
          </a:solidFill>
        </p:spPr>
        <p:txBody>
          <a:bodyPr wrap="square" rtlCol="0">
            <a:spAutoFit/>
          </a:bodyPr>
          <a:lstStyle/>
          <a:p>
            <a:endParaRPr lang="en-US" sz="2800" dirty="0">
              <a:solidFill>
                <a:srgbClr val="404040"/>
              </a:solidFill>
            </a:endParaRPr>
          </a:p>
        </p:txBody>
      </p:sp>
    </p:spTree>
    <p:extLst>
      <p:ext uri="{BB962C8B-B14F-4D97-AF65-F5344CB8AC3E}">
        <p14:creationId xmlns:p14="http://schemas.microsoft.com/office/powerpoint/2010/main" val="1572388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3181-122F-48F5-A633-2B97E553CED2}"/>
              </a:ext>
            </a:extLst>
          </p:cNvPr>
          <p:cNvSpPr>
            <a:spLocks noGrp="1"/>
          </p:cNvSpPr>
          <p:nvPr>
            <p:ph type="title"/>
          </p:nvPr>
        </p:nvSpPr>
        <p:spPr>
          <a:xfrm>
            <a:off x="557340" y="242689"/>
            <a:ext cx="11049000" cy="349933"/>
          </a:xfrm>
        </p:spPr>
        <p:txBody>
          <a:bodyPr>
            <a:normAutofit fontScale="90000"/>
          </a:bodyPr>
          <a:lstStyle/>
          <a:p>
            <a:r>
              <a:rPr lang="en-US" sz="3200" dirty="0"/>
              <a:t>Dipole magnets</a:t>
            </a:r>
          </a:p>
        </p:txBody>
      </p:sp>
      <p:sp>
        <p:nvSpPr>
          <p:cNvPr id="3" name="Content Placeholder 2">
            <a:extLst>
              <a:ext uri="{FF2B5EF4-FFF2-40B4-BE49-F238E27FC236}">
                <a16:creationId xmlns:a16="http://schemas.microsoft.com/office/drawing/2014/main" id="{346CBD75-43E9-4492-BF6E-D6174623E074}"/>
              </a:ext>
            </a:extLst>
          </p:cNvPr>
          <p:cNvSpPr>
            <a:spLocks noGrp="1"/>
          </p:cNvSpPr>
          <p:nvPr>
            <p:ph idx="1"/>
          </p:nvPr>
        </p:nvSpPr>
        <p:spPr>
          <a:xfrm>
            <a:off x="1953420" y="4513562"/>
            <a:ext cx="8672513" cy="561930"/>
          </a:xfrm>
        </p:spPr>
        <p:txBody>
          <a:bodyPr/>
          <a:lstStyle/>
          <a:p>
            <a:r>
              <a:rPr lang="en-US" dirty="0"/>
              <a:t>Thus, for </a:t>
            </a:r>
            <a:r>
              <a:rPr lang="en-US" i="1" dirty="0"/>
              <a:t>x</a:t>
            </a:r>
            <a:r>
              <a:rPr lang="en-US" dirty="0"/>
              <a:t> we obtain</a:t>
            </a:r>
          </a:p>
        </p:txBody>
      </p:sp>
      <p:sp>
        <p:nvSpPr>
          <p:cNvPr id="6" name="Slide Number Placeholder 5">
            <a:extLst>
              <a:ext uri="{FF2B5EF4-FFF2-40B4-BE49-F238E27FC236}">
                <a16:creationId xmlns:a16="http://schemas.microsoft.com/office/drawing/2014/main" id="{9A6903B9-98E7-4216-AB73-ABA4EE42D531}"/>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35</a:t>
            </a:fld>
            <a:endParaRPr lang="en-US" dirty="0"/>
          </a:p>
        </p:txBody>
      </p:sp>
      <p:pic>
        <p:nvPicPr>
          <p:cNvPr id="8" name="Picture 7">
            <a:extLst>
              <a:ext uri="{FF2B5EF4-FFF2-40B4-BE49-F238E27FC236}">
                <a16:creationId xmlns:a16="http://schemas.microsoft.com/office/drawing/2014/main" id="{8024AA11-E0B8-4E8B-BA3A-8EEBA4B5125B}"/>
              </a:ext>
            </a:extLst>
          </p:cNvPr>
          <p:cNvPicPr>
            <a:picLocks noChangeAspect="1"/>
          </p:cNvPicPr>
          <p:nvPr/>
        </p:nvPicPr>
        <p:blipFill>
          <a:blip r:embed="rId2"/>
          <a:stretch>
            <a:fillRect/>
          </a:stretch>
        </p:blipFill>
        <p:spPr>
          <a:xfrm>
            <a:off x="1524000" y="715058"/>
            <a:ext cx="9144000" cy="3749040"/>
          </a:xfrm>
          <a:prstGeom prst="rect">
            <a:avLst/>
          </a:prstGeom>
        </p:spPr>
      </p:pic>
      <p:pic>
        <p:nvPicPr>
          <p:cNvPr id="12" name="Picture 11">
            <a:extLst>
              <a:ext uri="{FF2B5EF4-FFF2-40B4-BE49-F238E27FC236}">
                <a16:creationId xmlns:a16="http://schemas.microsoft.com/office/drawing/2014/main" id="{194791E4-3D9E-463D-B20D-844E6117BCE6}"/>
              </a:ext>
            </a:extLst>
          </p:cNvPr>
          <p:cNvPicPr>
            <a:picLocks noChangeAspect="1"/>
          </p:cNvPicPr>
          <p:nvPr/>
        </p:nvPicPr>
        <p:blipFill>
          <a:blip r:embed="rId3"/>
          <a:stretch>
            <a:fillRect/>
          </a:stretch>
        </p:blipFill>
        <p:spPr>
          <a:xfrm>
            <a:off x="2160588" y="4936469"/>
            <a:ext cx="3009900" cy="1095375"/>
          </a:xfrm>
          <a:prstGeom prst="rect">
            <a:avLst/>
          </a:prstGeom>
        </p:spPr>
      </p:pic>
      <p:pic>
        <p:nvPicPr>
          <p:cNvPr id="14" name="Picture 13">
            <a:extLst>
              <a:ext uri="{FF2B5EF4-FFF2-40B4-BE49-F238E27FC236}">
                <a16:creationId xmlns:a16="http://schemas.microsoft.com/office/drawing/2014/main" id="{A97E9760-5A80-4D73-80C5-4C71C158EDF1}"/>
              </a:ext>
            </a:extLst>
          </p:cNvPr>
          <p:cNvPicPr>
            <a:picLocks noChangeAspect="1"/>
          </p:cNvPicPr>
          <p:nvPr/>
        </p:nvPicPr>
        <p:blipFill>
          <a:blip r:embed="rId4"/>
          <a:stretch>
            <a:fillRect/>
          </a:stretch>
        </p:blipFill>
        <p:spPr>
          <a:xfrm>
            <a:off x="5991452" y="5086380"/>
            <a:ext cx="2985246" cy="956351"/>
          </a:xfrm>
          <a:prstGeom prst="rect">
            <a:avLst/>
          </a:prstGeom>
        </p:spPr>
      </p:pic>
      <p:sp>
        <p:nvSpPr>
          <p:cNvPr id="15" name="TextBox 14">
            <a:extLst>
              <a:ext uri="{FF2B5EF4-FFF2-40B4-BE49-F238E27FC236}">
                <a16:creationId xmlns:a16="http://schemas.microsoft.com/office/drawing/2014/main" id="{9A92FE35-ADBD-438E-9554-658C6CE9270C}"/>
              </a:ext>
            </a:extLst>
          </p:cNvPr>
          <p:cNvSpPr txBox="1"/>
          <p:nvPr/>
        </p:nvSpPr>
        <p:spPr>
          <a:xfrm>
            <a:off x="5862072" y="1848082"/>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
        <p:nvSpPr>
          <p:cNvPr id="16" name="TextBox 15">
            <a:extLst>
              <a:ext uri="{FF2B5EF4-FFF2-40B4-BE49-F238E27FC236}">
                <a16:creationId xmlns:a16="http://schemas.microsoft.com/office/drawing/2014/main" id="{827DD790-39AF-483E-85DD-093509374D67}"/>
              </a:ext>
            </a:extLst>
          </p:cNvPr>
          <p:cNvSpPr txBox="1"/>
          <p:nvPr/>
        </p:nvSpPr>
        <p:spPr>
          <a:xfrm>
            <a:off x="3524668" y="3754157"/>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
        <p:nvSpPr>
          <p:cNvPr id="17" name="TextBox 16">
            <a:extLst>
              <a:ext uri="{FF2B5EF4-FFF2-40B4-BE49-F238E27FC236}">
                <a16:creationId xmlns:a16="http://schemas.microsoft.com/office/drawing/2014/main" id="{F7939420-8C73-414B-8D07-1D9D308F67EF}"/>
              </a:ext>
            </a:extLst>
          </p:cNvPr>
          <p:cNvSpPr txBox="1"/>
          <p:nvPr/>
        </p:nvSpPr>
        <p:spPr>
          <a:xfrm>
            <a:off x="7202335" y="3754157"/>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
        <p:nvSpPr>
          <p:cNvPr id="19" name="TextBox 18">
            <a:extLst>
              <a:ext uri="{FF2B5EF4-FFF2-40B4-BE49-F238E27FC236}">
                <a16:creationId xmlns:a16="http://schemas.microsoft.com/office/drawing/2014/main" id="{E72F6C24-2FE5-4E55-BB45-86A31602CEB7}"/>
              </a:ext>
            </a:extLst>
          </p:cNvPr>
          <p:cNvSpPr txBox="1"/>
          <p:nvPr/>
        </p:nvSpPr>
        <p:spPr>
          <a:xfrm>
            <a:off x="7202334" y="5228817"/>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Tree>
    <p:extLst>
      <p:ext uri="{BB962C8B-B14F-4D97-AF65-F5344CB8AC3E}">
        <p14:creationId xmlns:p14="http://schemas.microsoft.com/office/powerpoint/2010/main" val="81092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5390-CC3A-40F1-8FC6-7FFC80526D87}"/>
              </a:ext>
            </a:extLst>
          </p:cNvPr>
          <p:cNvSpPr>
            <a:spLocks noGrp="1"/>
          </p:cNvSpPr>
          <p:nvPr>
            <p:ph type="title"/>
          </p:nvPr>
        </p:nvSpPr>
        <p:spPr>
          <a:xfrm>
            <a:off x="571500" y="365125"/>
            <a:ext cx="11049000" cy="479315"/>
          </a:xfrm>
        </p:spPr>
        <p:txBody>
          <a:bodyPr>
            <a:normAutofit fontScale="90000"/>
          </a:bodyPr>
          <a:lstStyle/>
          <a:p>
            <a:r>
              <a:rPr lang="en-US" sz="3200" dirty="0"/>
              <a:t>Dipole magnets</a:t>
            </a:r>
          </a:p>
        </p:txBody>
      </p:sp>
      <p:sp>
        <p:nvSpPr>
          <p:cNvPr id="3" name="Content Placeholder 2">
            <a:extLst>
              <a:ext uri="{FF2B5EF4-FFF2-40B4-BE49-F238E27FC236}">
                <a16:creationId xmlns:a16="http://schemas.microsoft.com/office/drawing/2014/main" id="{D7146D29-3923-4FAE-B215-1E315C829C2D}"/>
              </a:ext>
            </a:extLst>
          </p:cNvPr>
          <p:cNvSpPr>
            <a:spLocks noGrp="1"/>
          </p:cNvSpPr>
          <p:nvPr>
            <p:ph idx="1"/>
          </p:nvPr>
        </p:nvSpPr>
        <p:spPr>
          <a:xfrm>
            <a:off x="1648098" y="935067"/>
            <a:ext cx="8672513" cy="4987867"/>
          </a:xfrm>
        </p:spPr>
        <p:txBody>
          <a:bodyPr/>
          <a:lstStyle/>
          <a:p>
            <a:r>
              <a:rPr lang="en-US" dirty="0"/>
              <a:t>For </a:t>
            </a:r>
            <a:r>
              <a:rPr lang="en-US" i="1" dirty="0"/>
              <a:t>z</a:t>
            </a:r>
            <a:r>
              <a:rPr lang="en-US" dirty="0"/>
              <a:t> we have similar</a:t>
            </a:r>
          </a:p>
        </p:txBody>
      </p:sp>
      <p:sp>
        <p:nvSpPr>
          <p:cNvPr id="6" name="Slide Number Placeholder 5">
            <a:extLst>
              <a:ext uri="{FF2B5EF4-FFF2-40B4-BE49-F238E27FC236}">
                <a16:creationId xmlns:a16="http://schemas.microsoft.com/office/drawing/2014/main" id="{C25D5874-18E9-4C8D-8EFE-52CAD2B7ABAE}"/>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36</a:t>
            </a:fld>
            <a:endParaRPr lang="en-US" dirty="0"/>
          </a:p>
        </p:txBody>
      </p:sp>
      <p:pic>
        <p:nvPicPr>
          <p:cNvPr id="8" name="Picture 7">
            <a:extLst>
              <a:ext uri="{FF2B5EF4-FFF2-40B4-BE49-F238E27FC236}">
                <a16:creationId xmlns:a16="http://schemas.microsoft.com/office/drawing/2014/main" id="{0562B01F-C950-4037-840C-E5314A863C20}"/>
              </a:ext>
            </a:extLst>
          </p:cNvPr>
          <p:cNvPicPr>
            <a:picLocks noChangeAspect="1"/>
          </p:cNvPicPr>
          <p:nvPr/>
        </p:nvPicPr>
        <p:blipFill>
          <a:blip r:embed="rId3"/>
          <a:stretch>
            <a:fillRect/>
          </a:stretch>
        </p:blipFill>
        <p:spPr>
          <a:xfrm>
            <a:off x="4194266" y="1515291"/>
            <a:ext cx="2514600" cy="762000"/>
          </a:xfrm>
          <a:prstGeom prst="rect">
            <a:avLst/>
          </a:prstGeom>
        </p:spPr>
      </p:pic>
      <p:pic>
        <p:nvPicPr>
          <p:cNvPr id="10" name="Picture 9">
            <a:extLst>
              <a:ext uri="{FF2B5EF4-FFF2-40B4-BE49-F238E27FC236}">
                <a16:creationId xmlns:a16="http://schemas.microsoft.com/office/drawing/2014/main" id="{1829FE0C-A6DA-400A-B475-7AEB3F1BEF98}"/>
              </a:ext>
            </a:extLst>
          </p:cNvPr>
          <p:cNvPicPr>
            <a:picLocks noChangeAspect="1"/>
          </p:cNvPicPr>
          <p:nvPr/>
        </p:nvPicPr>
        <p:blipFill>
          <a:blip r:embed="rId4"/>
          <a:stretch>
            <a:fillRect/>
          </a:stretch>
        </p:blipFill>
        <p:spPr>
          <a:xfrm>
            <a:off x="1746250" y="2459492"/>
            <a:ext cx="4744006" cy="969509"/>
          </a:xfrm>
          <a:prstGeom prst="rect">
            <a:avLst/>
          </a:prstGeom>
        </p:spPr>
      </p:pic>
      <p:pic>
        <p:nvPicPr>
          <p:cNvPr id="12" name="Picture 11">
            <a:extLst>
              <a:ext uri="{FF2B5EF4-FFF2-40B4-BE49-F238E27FC236}">
                <a16:creationId xmlns:a16="http://schemas.microsoft.com/office/drawing/2014/main" id="{BC5D39BC-B607-4909-945C-9FE01C38BC61}"/>
              </a:ext>
            </a:extLst>
          </p:cNvPr>
          <p:cNvPicPr>
            <a:picLocks noChangeAspect="1"/>
          </p:cNvPicPr>
          <p:nvPr/>
        </p:nvPicPr>
        <p:blipFill>
          <a:blip r:embed="rId5"/>
          <a:stretch>
            <a:fillRect/>
          </a:stretch>
        </p:blipFill>
        <p:spPr>
          <a:xfrm>
            <a:off x="6938284" y="2534314"/>
            <a:ext cx="2224291" cy="848966"/>
          </a:xfrm>
          <a:prstGeom prst="rect">
            <a:avLst/>
          </a:prstGeom>
        </p:spPr>
      </p:pic>
      <p:pic>
        <p:nvPicPr>
          <p:cNvPr id="14" name="Picture 13">
            <a:extLst>
              <a:ext uri="{FF2B5EF4-FFF2-40B4-BE49-F238E27FC236}">
                <a16:creationId xmlns:a16="http://schemas.microsoft.com/office/drawing/2014/main" id="{B40B7661-82B8-4A89-90AE-28EB42C6125B}"/>
              </a:ext>
            </a:extLst>
          </p:cNvPr>
          <p:cNvPicPr>
            <a:picLocks noChangeAspect="1"/>
          </p:cNvPicPr>
          <p:nvPr/>
        </p:nvPicPr>
        <p:blipFill>
          <a:blip r:embed="rId6"/>
          <a:stretch>
            <a:fillRect/>
          </a:stretch>
        </p:blipFill>
        <p:spPr>
          <a:xfrm>
            <a:off x="2538845" y="3775319"/>
            <a:ext cx="5979795" cy="2056988"/>
          </a:xfrm>
          <a:prstGeom prst="rect">
            <a:avLst/>
          </a:prstGeom>
        </p:spPr>
      </p:pic>
      <p:sp>
        <p:nvSpPr>
          <p:cNvPr id="15" name="TextBox 14">
            <a:extLst>
              <a:ext uri="{FF2B5EF4-FFF2-40B4-BE49-F238E27FC236}">
                <a16:creationId xmlns:a16="http://schemas.microsoft.com/office/drawing/2014/main" id="{F0FA849D-30C1-4133-8B4E-22D3F6418933}"/>
              </a:ext>
            </a:extLst>
          </p:cNvPr>
          <p:cNvSpPr txBox="1"/>
          <p:nvPr/>
        </p:nvSpPr>
        <p:spPr>
          <a:xfrm>
            <a:off x="5310696" y="1624454"/>
            <a:ext cx="281741" cy="523220"/>
          </a:xfrm>
          <a:prstGeom prst="rect">
            <a:avLst/>
          </a:prstGeom>
          <a:solidFill>
            <a:schemeClr val="bg1"/>
          </a:solidFill>
        </p:spPr>
        <p:txBody>
          <a:bodyPr wrap="square" rtlCol="0">
            <a:spAutoFit/>
          </a:bodyPr>
          <a:lstStyle/>
          <a:p>
            <a:endParaRPr lang="en-US" sz="2800" dirty="0">
              <a:solidFill>
                <a:srgbClr val="404040"/>
              </a:solidFill>
            </a:endParaRPr>
          </a:p>
        </p:txBody>
      </p:sp>
      <p:sp>
        <p:nvSpPr>
          <p:cNvPr id="16" name="TextBox 15">
            <a:extLst>
              <a:ext uri="{FF2B5EF4-FFF2-40B4-BE49-F238E27FC236}">
                <a16:creationId xmlns:a16="http://schemas.microsoft.com/office/drawing/2014/main" id="{9874CBD4-A00D-4E0F-960A-9F6BB1790B63}"/>
              </a:ext>
            </a:extLst>
          </p:cNvPr>
          <p:cNvSpPr txBox="1"/>
          <p:nvPr/>
        </p:nvSpPr>
        <p:spPr>
          <a:xfrm>
            <a:off x="7093225" y="4895444"/>
            <a:ext cx="281741" cy="523220"/>
          </a:xfrm>
          <a:prstGeom prst="rect">
            <a:avLst/>
          </a:prstGeom>
          <a:solidFill>
            <a:schemeClr val="bg1"/>
          </a:solidFill>
        </p:spPr>
        <p:txBody>
          <a:bodyPr wrap="square" rtlCol="0">
            <a:spAutoFit/>
          </a:bodyPr>
          <a:lstStyle/>
          <a:p>
            <a:r>
              <a:rPr lang="en-US" sz="2800" dirty="0">
                <a:solidFill>
                  <a:srgbClr val="404040"/>
                </a:solidFill>
              </a:rPr>
              <a:t>-</a:t>
            </a:r>
          </a:p>
        </p:txBody>
      </p:sp>
    </p:spTree>
    <p:extLst>
      <p:ext uri="{BB962C8B-B14F-4D97-AF65-F5344CB8AC3E}">
        <p14:creationId xmlns:p14="http://schemas.microsoft.com/office/powerpoint/2010/main" val="859761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7444B-0D33-4FD8-AD2F-AF4B93856293}"/>
              </a:ext>
            </a:extLst>
          </p:cNvPr>
          <p:cNvSpPr>
            <a:spLocks noGrp="1"/>
          </p:cNvSpPr>
          <p:nvPr>
            <p:ph type="title"/>
          </p:nvPr>
        </p:nvSpPr>
        <p:spPr/>
        <p:txBody>
          <a:bodyPr/>
          <a:lstStyle/>
          <a:p>
            <a:r>
              <a:rPr lang="en-US" sz="3200" dirty="0"/>
              <a:t>Matrix elements</a:t>
            </a:r>
          </a:p>
        </p:txBody>
      </p:sp>
      <p:sp>
        <p:nvSpPr>
          <p:cNvPr id="3" name="Content Placeholder 2">
            <a:extLst>
              <a:ext uri="{FF2B5EF4-FFF2-40B4-BE49-F238E27FC236}">
                <a16:creationId xmlns:a16="http://schemas.microsoft.com/office/drawing/2014/main" id="{EC2FDF16-08A9-4F12-9E0C-7E137588EF96}"/>
              </a:ext>
            </a:extLst>
          </p:cNvPr>
          <p:cNvSpPr>
            <a:spLocks noGrp="1"/>
          </p:cNvSpPr>
          <p:nvPr>
            <p:ph idx="1"/>
          </p:nvPr>
        </p:nvSpPr>
        <p:spPr/>
        <p:txBody>
          <a:bodyPr/>
          <a:lstStyle/>
          <a:p>
            <a:r>
              <a:rPr lang="en-US" dirty="0"/>
              <a:t>Drift space:</a:t>
            </a:r>
          </a:p>
          <a:p>
            <a:endParaRPr lang="en-US" dirty="0"/>
          </a:p>
          <a:p>
            <a:endParaRPr lang="en-US" dirty="0"/>
          </a:p>
          <a:p>
            <a:r>
              <a:rPr lang="en-US" dirty="0"/>
              <a:t>Harmonic oscillator:</a:t>
            </a:r>
          </a:p>
          <a:p>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7DF748AC-3852-4259-ADF7-5A4DBE4D6BD7}"/>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a:solidFill>
                  <a:srgbClr val="154D81"/>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A8BAA062-F72A-D54C-921F-996C411C5980}" type="slidenum">
              <a:rPr lang="en-US" smtClean="0"/>
              <a:pPr>
                <a:defRPr/>
              </a:pPr>
              <a:t>37</a:t>
            </a:fld>
            <a:endParaRPr lang="en-US" dirty="0"/>
          </a:p>
        </p:txBody>
      </p:sp>
      <p:graphicFrame>
        <p:nvGraphicFramePr>
          <p:cNvPr id="7" name="Object 6">
            <a:extLst>
              <a:ext uri="{FF2B5EF4-FFF2-40B4-BE49-F238E27FC236}">
                <a16:creationId xmlns:a16="http://schemas.microsoft.com/office/drawing/2014/main" id="{135103C4-4088-40B4-86D0-E06F2B9947A3}"/>
              </a:ext>
            </a:extLst>
          </p:cNvPr>
          <p:cNvGraphicFramePr>
            <a:graphicFrameLocks noChangeAspect="1"/>
          </p:cNvGraphicFramePr>
          <p:nvPr/>
        </p:nvGraphicFramePr>
        <p:xfrm>
          <a:off x="7584484" y="808039"/>
          <a:ext cx="2901950" cy="1131887"/>
        </p:xfrm>
        <a:graphic>
          <a:graphicData uri="http://schemas.openxmlformats.org/presentationml/2006/ole">
            <mc:AlternateContent xmlns:mc="http://schemas.openxmlformats.org/markup-compatibility/2006">
              <mc:Choice xmlns:v="urn:schemas-microsoft-com:vml" Requires="v">
                <p:oleObj name="Equation" r:id="rId2" imgW="977760" imgH="380880" progId="Equation.DSMT4">
                  <p:embed/>
                </p:oleObj>
              </mc:Choice>
              <mc:Fallback>
                <p:oleObj name="Equation" r:id="rId2" imgW="977760" imgH="380880" progId="Equation.DSMT4">
                  <p:embed/>
                  <p:pic>
                    <p:nvPicPr>
                      <p:cNvPr id="7" name="Object 6">
                        <a:extLst>
                          <a:ext uri="{FF2B5EF4-FFF2-40B4-BE49-F238E27FC236}">
                            <a16:creationId xmlns:a16="http://schemas.microsoft.com/office/drawing/2014/main" id="{135103C4-4088-40B4-86D0-E06F2B9947A3}"/>
                          </a:ext>
                        </a:extLst>
                      </p:cNvPr>
                      <p:cNvPicPr/>
                      <p:nvPr/>
                    </p:nvPicPr>
                    <p:blipFill>
                      <a:blip r:embed="rId3"/>
                      <a:stretch>
                        <a:fillRect/>
                      </a:stretch>
                    </p:blipFill>
                    <p:spPr>
                      <a:xfrm>
                        <a:off x="7584484" y="808039"/>
                        <a:ext cx="2901950" cy="1131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D5BDF23-9748-481B-9822-638605D6085F}"/>
              </a:ext>
            </a:extLst>
          </p:cNvPr>
          <p:cNvGraphicFramePr>
            <a:graphicFrameLocks noChangeAspect="1"/>
          </p:cNvGraphicFramePr>
          <p:nvPr/>
        </p:nvGraphicFramePr>
        <p:xfrm>
          <a:off x="5043987" y="1908220"/>
          <a:ext cx="3349625" cy="1131888"/>
        </p:xfrm>
        <a:graphic>
          <a:graphicData uri="http://schemas.openxmlformats.org/presentationml/2006/ole">
            <mc:AlternateContent xmlns:mc="http://schemas.openxmlformats.org/markup-compatibility/2006">
              <mc:Choice xmlns:v="urn:schemas-microsoft-com:vml" Requires="v">
                <p:oleObj name="Equation" r:id="rId4" imgW="977760" imgH="330120" progId="Equation.DSMT4">
                  <p:embed/>
                </p:oleObj>
              </mc:Choice>
              <mc:Fallback>
                <p:oleObj name="Equation" r:id="rId4" imgW="977760" imgH="330120" progId="Equation.DSMT4">
                  <p:embed/>
                  <p:pic>
                    <p:nvPicPr>
                      <p:cNvPr id="8" name="Object 7">
                        <a:extLst>
                          <a:ext uri="{FF2B5EF4-FFF2-40B4-BE49-F238E27FC236}">
                            <a16:creationId xmlns:a16="http://schemas.microsoft.com/office/drawing/2014/main" id="{ED5BDF23-9748-481B-9822-638605D6085F}"/>
                          </a:ext>
                        </a:extLst>
                      </p:cNvPr>
                      <p:cNvPicPr/>
                      <p:nvPr/>
                    </p:nvPicPr>
                    <p:blipFill>
                      <a:blip r:embed="rId5"/>
                      <a:stretch>
                        <a:fillRect/>
                      </a:stretch>
                    </p:blipFill>
                    <p:spPr>
                      <a:xfrm>
                        <a:off x="5043987" y="1908220"/>
                        <a:ext cx="3349625" cy="11318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AA613DF-2EF0-4312-8788-3CA9A237A538}"/>
              </a:ext>
            </a:extLst>
          </p:cNvPr>
          <p:cNvGraphicFramePr>
            <a:graphicFrameLocks noChangeAspect="1"/>
          </p:cNvGraphicFramePr>
          <p:nvPr/>
        </p:nvGraphicFramePr>
        <p:xfrm>
          <a:off x="3194279" y="2968581"/>
          <a:ext cx="5199333" cy="1572883"/>
        </p:xfrm>
        <a:graphic>
          <a:graphicData uri="http://schemas.openxmlformats.org/presentationml/2006/ole">
            <mc:AlternateContent xmlns:mc="http://schemas.openxmlformats.org/markup-compatibility/2006">
              <mc:Choice xmlns:v="urn:schemas-microsoft-com:vml" Requires="v">
                <p:oleObj name="Equation" r:id="rId6" imgW="1892160" imgH="571320" progId="Equation.DSMT4">
                  <p:embed/>
                </p:oleObj>
              </mc:Choice>
              <mc:Fallback>
                <p:oleObj name="Equation" r:id="rId6" imgW="1892160" imgH="571320" progId="Equation.DSMT4">
                  <p:embed/>
                  <p:pic>
                    <p:nvPicPr>
                      <p:cNvPr id="9" name="Object 8">
                        <a:extLst>
                          <a:ext uri="{FF2B5EF4-FFF2-40B4-BE49-F238E27FC236}">
                            <a16:creationId xmlns:a16="http://schemas.microsoft.com/office/drawing/2014/main" id="{2AA613DF-2EF0-4312-8788-3CA9A237A538}"/>
                          </a:ext>
                        </a:extLst>
                      </p:cNvPr>
                      <p:cNvPicPr/>
                      <p:nvPr/>
                    </p:nvPicPr>
                    <p:blipFill>
                      <a:blip r:embed="rId7"/>
                      <a:stretch>
                        <a:fillRect/>
                      </a:stretch>
                    </p:blipFill>
                    <p:spPr>
                      <a:xfrm>
                        <a:off x="3194279" y="2968581"/>
                        <a:ext cx="5199333" cy="157288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7022A68-FC7B-4D8D-A47E-F9E56C170825}"/>
              </a:ext>
            </a:extLst>
          </p:cNvPr>
          <p:cNvGraphicFramePr>
            <a:graphicFrameLocks noChangeAspect="1"/>
          </p:cNvGraphicFramePr>
          <p:nvPr/>
        </p:nvGraphicFramePr>
        <p:xfrm>
          <a:off x="3166115" y="4678092"/>
          <a:ext cx="6148886" cy="1699780"/>
        </p:xfrm>
        <a:graphic>
          <a:graphicData uri="http://schemas.openxmlformats.org/presentationml/2006/ole">
            <mc:AlternateContent xmlns:mc="http://schemas.openxmlformats.org/markup-compatibility/2006">
              <mc:Choice xmlns:v="urn:schemas-microsoft-com:vml" Requires="v">
                <p:oleObj name="Equation" r:id="rId8" imgW="2438280" imgH="672840" progId="Equation.DSMT4">
                  <p:embed/>
                </p:oleObj>
              </mc:Choice>
              <mc:Fallback>
                <p:oleObj name="Equation" r:id="rId8" imgW="2438280" imgH="672840" progId="Equation.DSMT4">
                  <p:embed/>
                  <p:pic>
                    <p:nvPicPr>
                      <p:cNvPr id="11" name="Object 10">
                        <a:extLst>
                          <a:ext uri="{FF2B5EF4-FFF2-40B4-BE49-F238E27FC236}">
                            <a16:creationId xmlns:a16="http://schemas.microsoft.com/office/drawing/2014/main" id="{27022A68-FC7B-4D8D-A47E-F9E56C170825}"/>
                          </a:ext>
                        </a:extLst>
                      </p:cNvPr>
                      <p:cNvPicPr/>
                      <p:nvPr/>
                    </p:nvPicPr>
                    <p:blipFill>
                      <a:blip r:embed="rId9"/>
                      <a:stretch>
                        <a:fillRect/>
                      </a:stretch>
                    </p:blipFill>
                    <p:spPr>
                      <a:xfrm>
                        <a:off x="3166115" y="4678092"/>
                        <a:ext cx="6148886" cy="169978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1B5A93E-9049-52D2-D85A-99A99F921077}"/>
              </a:ext>
            </a:extLst>
          </p:cNvPr>
          <p:cNvGraphicFramePr>
            <a:graphicFrameLocks noChangeAspect="1"/>
          </p:cNvGraphicFramePr>
          <p:nvPr/>
        </p:nvGraphicFramePr>
        <p:xfrm>
          <a:off x="5240879" y="827088"/>
          <a:ext cx="1281256" cy="1041021"/>
        </p:xfrm>
        <a:graphic>
          <a:graphicData uri="http://schemas.openxmlformats.org/presentationml/2006/ole">
            <mc:AlternateContent xmlns:mc="http://schemas.openxmlformats.org/markup-compatibility/2006">
              <mc:Choice xmlns:v="urn:schemas-microsoft-com:vml" Requires="v">
                <p:oleObj name="Equation" r:id="rId10" imgW="406080" imgH="330120" progId="Equation.DSMT4">
                  <p:embed/>
                </p:oleObj>
              </mc:Choice>
              <mc:Fallback>
                <p:oleObj name="Equation" r:id="rId10" imgW="406080" imgH="330120" progId="Equation.DSMT4">
                  <p:embed/>
                  <p:pic>
                    <p:nvPicPr>
                      <p:cNvPr id="10" name="Object 9">
                        <a:extLst>
                          <a:ext uri="{FF2B5EF4-FFF2-40B4-BE49-F238E27FC236}">
                            <a16:creationId xmlns:a16="http://schemas.microsoft.com/office/drawing/2014/main" id="{11B5A93E-9049-52D2-D85A-99A99F921077}"/>
                          </a:ext>
                        </a:extLst>
                      </p:cNvPr>
                      <p:cNvPicPr/>
                      <p:nvPr/>
                    </p:nvPicPr>
                    <p:blipFill>
                      <a:blip r:embed="rId11"/>
                      <a:stretch>
                        <a:fillRect/>
                      </a:stretch>
                    </p:blipFill>
                    <p:spPr>
                      <a:xfrm>
                        <a:off x="5240879" y="827088"/>
                        <a:ext cx="1281256" cy="1041021"/>
                      </a:xfrm>
                      <a:prstGeom prst="rect">
                        <a:avLst/>
                      </a:prstGeom>
                    </p:spPr>
                  </p:pic>
                </p:oleObj>
              </mc:Fallback>
            </mc:AlternateContent>
          </a:graphicData>
        </a:graphic>
      </p:graphicFrame>
    </p:spTree>
    <p:extLst>
      <p:ext uri="{BB962C8B-B14F-4D97-AF65-F5344CB8AC3E}">
        <p14:creationId xmlns:p14="http://schemas.microsoft.com/office/powerpoint/2010/main" val="3349971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FBE2-D918-16E9-2E79-7335B9B4E0B9}"/>
              </a:ext>
            </a:extLst>
          </p:cNvPr>
          <p:cNvSpPr>
            <a:spLocks noGrp="1"/>
          </p:cNvSpPr>
          <p:nvPr>
            <p:ph type="title"/>
          </p:nvPr>
        </p:nvSpPr>
        <p:spPr>
          <a:xfrm>
            <a:off x="242316" y="-192790"/>
            <a:ext cx="11049000" cy="1325563"/>
          </a:xfrm>
        </p:spPr>
        <p:txBody>
          <a:bodyPr/>
          <a:lstStyle/>
          <a:p>
            <a:r>
              <a:rPr lang="en-US" dirty="0"/>
              <a:t>FODO</a:t>
            </a:r>
          </a:p>
        </p:txBody>
      </p:sp>
      <p:sp>
        <p:nvSpPr>
          <p:cNvPr id="4" name="Slide Number Placeholder 3">
            <a:extLst>
              <a:ext uri="{FF2B5EF4-FFF2-40B4-BE49-F238E27FC236}">
                <a16:creationId xmlns:a16="http://schemas.microsoft.com/office/drawing/2014/main" id="{40F93B3B-BEC6-8737-A58D-DB8D936A815C}"/>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38</a:t>
            </a:fld>
            <a:endParaRPr lang="en-US" dirty="0"/>
          </a:p>
        </p:txBody>
      </p:sp>
      <p:sp>
        <p:nvSpPr>
          <p:cNvPr id="5" name="Content Placeholder 2">
            <a:extLst>
              <a:ext uri="{FF2B5EF4-FFF2-40B4-BE49-F238E27FC236}">
                <a16:creationId xmlns:a16="http://schemas.microsoft.com/office/drawing/2014/main" id="{1ADA3E84-ADF9-3442-EBFB-A1B85200A7BC}"/>
              </a:ext>
            </a:extLst>
          </p:cNvPr>
          <p:cNvSpPr>
            <a:spLocks noGrp="1"/>
          </p:cNvSpPr>
          <p:nvPr>
            <p:ph idx="1"/>
          </p:nvPr>
        </p:nvSpPr>
        <p:spPr>
          <a:xfrm>
            <a:off x="1033669" y="2410002"/>
            <a:ext cx="10018643" cy="3733800"/>
          </a:xfrm>
        </p:spPr>
        <p:txBody>
          <a:bodyPr>
            <a:noAutofit/>
          </a:bodyPr>
          <a:lstStyle/>
          <a:p>
            <a:r>
              <a:rPr lang="en-US" sz="2400" dirty="0">
                <a:latin typeface="Arial" charset="0"/>
                <a:ea typeface="ＭＳ Ｐゴシック" charset="0"/>
              </a:rPr>
              <a:t>Most accelerator lattices (including EIC) are designed in modular ways</a:t>
            </a:r>
          </a:p>
          <a:p>
            <a:pPr lvl="1"/>
            <a:r>
              <a:rPr lang="en-US" sz="2400" dirty="0">
                <a:latin typeface="Arial" charset="0"/>
                <a:ea typeface="ＭＳ Ｐゴシック" charset="0"/>
              </a:rPr>
              <a:t>Design and operational clarity, separation of functions</a:t>
            </a:r>
          </a:p>
          <a:p>
            <a:r>
              <a:rPr lang="en-US" sz="2400" dirty="0">
                <a:latin typeface="Arial" charset="0"/>
                <a:ea typeface="ＭＳ Ｐゴシック" charset="0"/>
              </a:rPr>
              <a:t>One of the most common modules is a FODO module</a:t>
            </a:r>
          </a:p>
          <a:p>
            <a:pPr lvl="1"/>
            <a:r>
              <a:rPr lang="en-US" sz="2400" dirty="0">
                <a:latin typeface="Arial" charset="0"/>
                <a:ea typeface="ＭＳ Ｐゴシック" charset="0"/>
              </a:rPr>
              <a:t>Alternating focusing and defocusing “strong” quadrupoles</a:t>
            </a:r>
          </a:p>
          <a:p>
            <a:pPr lvl="1"/>
            <a:r>
              <a:rPr lang="en-US" sz="2400" dirty="0">
                <a:latin typeface="Arial" charset="0"/>
                <a:ea typeface="ＭＳ Ｐゴシック" charset="0"/>
              </a:rPr>
              <a:t>Spaces between are combinations of drifts and dipoles</a:t>
            </a:r>
          </a:p>
          <a:p>
            <a:pPr lvl="1"/>
            <a:r>
              <a:rPr lang="en-US" sz="2400" dirty="0">
                <a:latin typeface="Arial" charset="0"/>
                <a:ea typeface="ＭＳ Ｐゴシック" charset="0"/>
              </a:rPr>
              <a:t>Strong quadrupoles dominate the focusing</a:t>
            </a:r>
          </a:p>
          <a:p>
            <a:pPr lvl="1"/>
            <a:r>
              <a:rPr lang="en-US" sz="2400" b="1" dirty="0">
                <a:latin typeface="Arial" charset="0"/>
                <a:ea typeface="ＭＳ Ｐゴシック" charset="0"/>
              </a:rPr>
              <a:t>Periodicity</a:t>
            </a:r>
            <a:r>
              <a:rPr lang="en-US" sz="2400" dirty="0">
                <a:latin typeface="Arial" charset="0"/>
                <a:ea typeface="ＭＳ Ｐゴシック" charset="0"/>
              </a:rPr>
              <a:t> is </a:t>
            </a:r>
            <a:r>
              <a:rPr lang="en-US" sz="2400" b="1" dirty="0">
                <a:latin typeface="Arial" charset="0"/>
                <a:ea typeface="ＭＳ Ｐゴシック" charset="0"/>
              </a:rPr>
              <a:t>one FODO “cell”</a:t>
            </a:r>
            <a:endParaRPr lang="en-US" sz="2400" dirty="0">
              <a:latin typeface="Arial" charset="0"/>
              <a:ea typeface="ＭＳ Ｐゴシック" charset="0"/>
            </a:endParaRPr>
          </a:p>
          <a:p>
            <a:pPr lvl="1"/>
            <a:r>
              <a:rPr lang="en-US" sz="2400" b="1" dirty="0">
                <a:latin typeface="Arial" charset="0"/>
                <a:ea typeface="ＭＳ Ｐゴシック" charset="0"/>
              </a:rPr>
              <a:t>Horizontal beam size largest at centers of focusing quads</a:t>
            </a:r>
          </a:p>
          <a:p>
            <a:pPr lvl="1"/>
            <a:r>
              <a:rPr lang="en-US" sz="2400" b="1" dirty="0">
                <a:latin typeface="Arial" charset="0"/>
                <a:ea typeface="ＭＳ Ｐゴシック" charset="0"/>
              </a:rPr>
              <a:t>Vertical beam size largest at centers of defocusing quads</a:t>
            </a:r>
          </a:p>
        </p:txBody>
      </p:sp>
      <p:grpSp>
        <p:nvGrpSpPr>
          <p:cNvPr id="6" name="Group 31">
            <a:extLst>
              <a:ext uri="{FF2B5EF4-FFF2-40B4-BE49-F238E27FC236}">
                <a16:creationId xmlns:a16="http://schemas.microsoft.com/office/drawing/2014/main" id="{58F53FA4-CC9A-CF52-2899-7B905BDA424F}"/>
              </a:ext>
            </a:extLst>
          </p:cNvPr>
          <p:cNvGrpSpPr>
            <a:grpSpLocks/>
          </p:cNvGrpSpPr>
          <p:nvPr/>
        </p:nvGrpSpPr>
        <p:grpSpPr bwMode="auto">
          <a:xfrm>
            <a:off x="4697376" y="1126908"/>
            <a:ext cx="2359025" cy="974725"/>
            <a:chOff x="3124200" y="1006410"/>
            <a:chExt cx="2359741" cy="974790"/>
          </a:xfrm>
        </p:grpSpPr>
        <p:grpSp>
          <p:nvGrpSpPr>
            <p:cNvPr id="7" name="Group 13">
              <a:extLst>
                <a:ext uri="{FF2B5EF4-FFF2-40B4-BE49-F238E27FC236}">
                  <a16:creationId xmlns:a16="http://schemas.microsoft.com/office/drawing/2014/main" id="{1AC124A4-7B06-E058-E055-24BDF5C97DE3}"/>
                </a:ext>
              </a:extLst>
            </p:cNvPr>
            <p:cNvGrpSpPr>
              <a:grpSpLocks/>
            </p:cNvGrpSpPr>
            <p:nvPr/>
          </p:nvGrpSpPr>
          <p:grpSpPr bwMode="auto">
            <a:xfrm>
              <a:off x="3124200" y="1006410"/>
              <a:ext cx="2359741" cy="974790"/>
              <a:chOff x="1367242" y="1006410"/>
              <a:chExt cx="1674501" cy="671475"/>
            </a:xfrm>
          </p:grpSpPr>
          <p:pic>
            <p:nvPicPr>
              <p:cNvPr id="10" name="Picture 7" descr="2010fall_ap_lecture02.tiff">
                <a:extLst>
                  <a:ext uri="{FF2B5EF4-FFF2-40B4-BE49-F238E27FC236}">
                    <a16:creationId xmlns:a16="http://schemas.microsoft.com/office/drawing/2014/main" id="{7A025096-5E86-C796-D87E-30AE4D03185F}"/>
                  </a:ext>
                </a:extLst>
              </p:cNvPr>
              <p:cNvPicPr>
                <a:picLocks noChangeAspect="1"/>
              </p:cNvPicPr>
              <p:nvPr/>
            </p:nvPicPr>
            <p:blipFill>
              <a:blip r:embed="rId3">
                <a:extLst>
                  <a:ext uri="{28A0092B-C50C-407E-A947-70E740481C1C}">
                    <a14:useLocalDpi xmlns:a14="http://schemas.microsoft.com/office/drawing/2010/main" val="0"/>
                  </a:ext>
                </a:extLst>
              </a:blip>
              <a:srcRect l="34554" t="12973" r="21156"/>
              <a:stretch>
                <a:fillRect/>
              </a:stretch>
            </p:blipFill>
            <p:spPr bwMode="auto">
              <a:xfrm>
                <a:off x="1367242" y="1006410"/>
                <a:ext cx="104602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2010fall_ap_lecture02.tiff">
                <a:extLst>
                  <a:ext uri="{FF2B5EF4-FFF2-40B4-BE49-F238E27FC236}">
                    <a16:creationId xmlns:a16="http://schemas.microsoft.com/office/drawing/2014/main" id="{96CF9C60-9AF8-FB08-8589-D2DD389C4639}"/>
                  </a:ext>
                </a:extLst>
              </p:cNvPr>
              <p:cNvPicPr>
                <a:picLocks noChangeAspect="1"/>
              </p:cNvPicPr>
              <p:nvPr/>
            </p:nvPicPr>
            <p:blipFill>
              <a:blip r:embed="rId3">
                <a:extLst>
                  <a:ext uri="{28A0092B-C50C-407E-A947-70E740481C1C}">
                    <a14:useLocalDpi xmlns:a14="http://schemas.microsoft.com/office/drawing/2010/main" val="0"/>
                  </a:ext>
                </a:extLst>
              </a:blip>
              <a:srcRect l="27502" t="12973" r="64877"/>
              <a:stretch>
                <a:fillRect/>
              </a:stretch>
            </p:blipFill>
            <p:spPr bwMode="auto">
              <a:xfrm>
                <a:off x="2861802" y="1007923"/>
                <a:ext cx="17994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8" name="Straight Connector 15">
              <a:extLst>
                <a:ext uri="{FF2B5EF4-FFF2-40B4-BE49-F238E27FC236}">
                  <a16:creationId xmlns:a16="http://schemas.microsoft.com/office/drawing/2014/main" id="{1B477F6E-1688-5C98-3918-9C83F4088789}"/>
                </a:ext>
              </a:extLst>
            </p:cNvPr>
            <p:cNvCxnSpPr>
              <a:cxnSpLocks noChangeShapeType="1"/>
            </p:cNvCxnSpPr>
            <p:nvPr/>
          </p:nvCxnSpPr>
          <p:spPr bwMode="auto">
            <a:xfrm rot="5400000">
              <a:off x="5015628" y="1490663"/>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9" name="Straight Connector 18">
              <a:extLst>
                <a:ext uri="{FF2B5EF4-FFF2-40B4-BE49-F238E27FC236}">
                  <a16:creationId xmlns:a16="http://schemas.microsoft.com/office/drawing/2014/main" id="{96121958-83EF-3065-B944-3E752D0FF876}"/>
                </a:ext>
              </a:extLst>
            </p:cNvPr>
            <p:cNvCxnSpPr>
              <a:cxnSpLocks noChangeShapeType="1"/>
            </p:cNvCxnSpPr>
            <p:nvPr/>
          </p:nvCxnSpPr>
          <p:spPr bwMode="auto">
            <a:xfrm rot="5400000">
              <a:off x="2672478" y="1493838"/>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grpSp>
        <p:nvGrpSpPr>
          <p:cNvPr id="12" name="Group 32">
            <a:extLst>
              <a:ext uri="{FF2B5EF4-FFF2-40B4-BE49-F238E27FC236}">
                <a16:creationId xmlns:a16="http://schemas.microsoft.com/office/drawing/2014/main" id="{F4984906-4CC4-4F16-A01F-05545EA0B2EE}"/>
              </a:ext>
            </a:extLst>
          </p:cNvPr>
          <p:cNvGrpSpPr>
            <a:grpSpLocks/>
          </p:cNvGrpSpPr>
          <p:nvPr/>
        </p:nvGrpSpPr>
        <p:grpSpPr bwMode="auto">
          <a:xfrm>
            <a:off x="2349857" y="1117383"/>
            <a:ext cx="2360612" cy="974725"/>
            <a:chOff x="3124200" y="1006410"/>
            <a:chExt cx="2359741" cy="974790"/>
          </a:xfrm>
        </p:grpSpPr>
        <p:grpSp>
          <p:nvGrpSpPr>
            <p:cNvPr id="13" name="Group 13">
              <a:extLst>
                <a:ext uri="{FF2B5EF4-FFF2-40B4-BE49-F238E27FC236}">
                  <a16:creationId xmlns:a16="http://schemas.microsoft.com/office/drawing/2014/main" id="{29ECF74D-1FD6-4BA9-0160-A6B69A4D34F5}"/>
                </a:ext>
              </a:extLst>
            </p:cNvPr>
            <p:cNvGrpSpPr>
              <a:grpSpLocks/>
            </p:cNvGrpSpPr>
            <p:nvPr/>
          </p:nvGrpSpPr>
          <p:grpSpPr bwMode="auto">
            <a:xfrm>
              <a:off x="3124200" y="1006410"/>
              <a:ext cx="2359741" cy="974790"/>
              <a:chOff x="1367242" y="1006410"/>
              <a:chExt cx="1674501" cy="671475"/>
            </a:xfrm>
          </p:grpSpPr>
          <p:pic>
            <p:nvPicPr>
              <p:cNvPr id="16" name="Picture 7" descr="2010fall_ap_lecture02.tiff">
                <a:extLst>
                  <a:ext uri="{FF2B5EF4-FFF2-40B4-BE49-F238E27FC236}">
                    <a16:creationId xmlns:a16="http://schemas.microsoft.com/office/drawing/2014/main" id="{4F59343C-9C1E-8EA4-E15F-F245EBF5DC43}"/>
                  </a:ext>
                </a:extLst>
              </p:cNvPr>
              <p:cNvPicPr>
                <a:picLocks noChangeAspect="1"/>
              </p:cNvPicPr>
              <p:nvPr/>
            </p:nvPicPr>
            <p:blipFill>
              <a:blip r:embed="rId3">
                <a:extLst>
                  <a:ext uri="{28A0092B-C50C-407E-A947-70E740481C1C}">
                    <a14:useLocalDpi xmlns:a14="http://schemas.microsoft.com/office/drawing/2010/main" val="0"/>
                  </a:ext>
                </a:extLst>
              </a:blip>
              <a:srcRect l="34554" t="12973" r="21156"/>
              <a:stretch>
                <a:fillRect/>
              </a:stretch>
            </p:blipFill>
            <p:spPr bwMode="auto">
              <a:xfrm>
                <a:off x="1367242" y="1006410"/>
                <a:ext cx="104602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descr="2010fall_ap_lecture02.tiff">
                <a:extLst>
                  <a:ext uri="{FF2B5EF4-FFF2-40B4-BE49-F238E27FC236}">
                    <a16:creationId xmlns:a16="http://schemas.microsoft.com/office/drawing/2014/main" id="{47505394-6167-CD89-0940-059444528730}"/>
                  </a:ext>
                </a:extLst>
              </p:cNvPr>
              <p:cNvPicPr>
                <a:picLocks noChangeAspect="1"/>
              </p:cNvPicPr>
              <p:nvPr/>
            </p:nvPicPr>
            <p:blipFill>
              <a:blip r:embed="rId3">
                <a:extLst>
                  <a:ext uri="{28A0092B-C50C-407E-A947-70E740481C1C}">
                    <a14:useLocalDpi xmlns:a14="http://schemas.microsoft.com/office/drawing/2010/main" val="0"/>
                  </a:ext>
                </a:extLst>
              </a:blip>
              <a:srcRect l="27502" t="12973" r="64877"/>
              <a:stretch>
                <a:fillRect/>
              </a:stretch>
            </p:blipFill>
            <p:spPr bwMode="auto">
              <a:xfrm>
                <a:off x="2861802" y="1007923"/>
                <a:ext cx="17994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4" name="Straight Connector 34">
              <a:extLst>
                <a:ext uri="{FF2B5EF4-FFF2-40B4-BE49-F238E27FC236}">
                  <a16:creationId xmlns:a16="http://schemas.microsoft.com/office/drawing/2014/main" id="{977553EF-256F-84F5-D50A-5C99EF8D2F0A}"/>
                </a:ext>
              </a:extLst>
            </p:cNvPr>
            <p:cNvCxnSpPr>
              <a:cxnSpLocks noChangeShapeType="1"/>
            </p:cNvCxnSpPr>
            <p:nvPr/>
          </p:nvCxnSpPr>
          <p:spPr bwMode="auto">
            <a:xfrm rot="5400000">
              <a:off x="5015628" y="1490663"/>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15" name="Straight Connector 35">
              <a:extLst>
                <a:ext uri="{FF2B5EF4-FFF2-40B4-BE49-F238E27FC236}">
                  <a16:creationId xmlns:a16="http://schemas.microsoft.com/office/drawing/2014/main" id="{C6F2E117-00B5-2547-9E6A-6EBF3A4824F0}"/>
                </a:ext>
              </a:extLst>
            </p:cNvPr>
            <p:cNvCxnSpPr>
              <a:cxnSpLocks noChangeShapeType="1"/>
            </p:cNvCxnSpPr>
            <p:nvPr/>
          </p:nvCxnSpPr>
          <p:spPr bwMode="auto">
            <a:xfrm rot="5400000">
              <a:off x="2672478" y="1493838"/>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grpSp>
        <p:nvGrpSpPr>
          <p:cNvPr id="18" name="Group 38">
            <a:extLst>
              <a:ext uri="{FF2B5EF4-FFF2-40B4-BE49-F238E27FC236}">
                <a16:creationId xmlns:a16="http://schemas.microsoft.com/office/drawing/2014/main" id="{7D6A383C-9B04-6895-B92D-12CCE6D15913}"/>
              </a:ext>
            </a:extLst>
          </p:cNvPr>
          <p:cNvGrpSpPr>
            <a:grpSpLocks/>
          </p:cNvGrpSpPr>
          <p:nvPr/>
        </p:nvGrpSpPr>
        <p:grpSpPr bwMode="auto">
          <a:xfrm>
            <a:off x="7036565" y="1128890"/>
            <a:ext cx="2359025" cy="976312"/>
            <a:chOff x="3124200" y="1006410"/>
            <a:chExt cx="2359741" cy="974790"/>
          </a:xfrm>
        </p:grpSpPr>
        <p:grpSp>
          <p:nvGrpSpPr>
            <p:cNvPr id="19" name="Group 13">
              <a:extLst>
                <a:ext uri="{FF2B5EF4-FFF2-40B4-BE49-F238E27FC236}">
                  <a16:creationId xmlns:a16="http://schemas.microsoft.com/office/drawing/2014/main" id="{4EC80040-6BF0-89BF-708F-3200C95BE340}"/>
                </a:ext>
              </a:extLst>
            </p:cNvPr>
            <p:cNvGrpSpPr>
              <a:grpSpLocks/>
            </p:cNvGrpSpPr>
            <p:nvPr/>
          </p:nvGrpSpPr>
          <p:grpSpPr bwMode="auto">
            <a:xfrm>
              <a:off x="3124200" y="1006410"/>
              <a:ext cx="2359741" cy="974790"/>
              <a:chOff x="1367242" y="1006410"/>
              <a:chExt cx="1674501" cy="671475"/>
            </a:xfrm>
          </p:grpSpPr>
          <p:pic>
            <p:nvPicPr>
              <p:cNvPr id="22" name="Picture 7" descr="2010fall_ap_lecture02.tiff">
                <a:extLst>
                  <a:ext uri="{FF2B5EF4-FFF2-40B4-BE49-F238E27FC236}">
                    <a16:creationId xmlns:a16="http://schemas.microsoft.com/office/drawing/2014/main" id="{D2428872-BA36-3FBB-0B07-D1FE2FD7128D}"/>
                  </a:ext>
                </a:extLst>
              </p:cNvPr>
              <p:cNvPicPr>
                <a:picLocks noChangeAspect="1"/>
              </p:cNvPicPr>
              <p:nvPr/>
            </p:nvPicPr>
            <p:blipFill>
              <a:blip r:embed="rId3">
                <a:extLst>
                  <a:ext uri="{28A0092B-C50C-407E-A947-70E740481C1C}">
                    <a14:useLocalDpi xmlns:a14="http://schemas.microsoft.com/office/drawing/2010/main" val="0"/>
                  </a:ext>
                </a:extLst>
              </a:blip>
              <a:srcRect l="34554" t="12973" r="21156"/>
              <a:stretch>
                <a:fillRect/>
              </a:stretch>
            </p:blipFill>
            <p:spPr bwMode="auto">
              <a:xfrm>
                <a:off x="1367242" y="1006410"/>
                <a:ext cx="104602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8" descr="2010fall_ap_lecture02.tiff">
                <a:extLst>
                  <a:ext uri="{FF2B5EF4-FFF2-40B4-BE49-F238E27FC236}">
                    <a16:creationId xmlns:a16="http://schemas.microsoft.com/office/drawing/2014/main" id="{BC417ED7-F0A3-7E85-BED7-ED81C7D3475E}"/>
                  </a:ext>
                </a:extLst>
              </p:cNvPr>
              <p:cNvPicPr>
                <a:picLocks noChangeAspect="1"/>
              </p:cNvPicPr>
              <p:nvPr/>
            </p:nvPicPr>
            <p:blipFill>
              <a:blip r:embed="rId3">
                <a:extLst>
                  <a:ext uri="{28A0092B-C50C-407E-A947-70E740481C1C}">
                    <a14:useLocalDpi xmlns:a14="http://schemas.microsoft.com/office/drawing/2010/main" val="0"/>
                  </a:ext>
                </a:extLst>
              </a:blip>
              <a:srcRect l="27502" t="12973" r="64877"/>
              <a:stretch>
                <a:fillRect/>
              </a:stretch>
            </p:blipFill>
            <p:spPr bwMode="auto">
              <a:xfrm>
                <a:off x="2861802" y="1007923"/>
                <a:ext cx="17994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0" name="Straight Connector 40">
              <a:extLst>
                <a:ext uri="{FF2B5EF4-FFF2-40B4-BE49-F238E27FC236}">
                  <a16:creationId xmlns:a16="http://schemas.microsoft.com/office/drawing/2014/main" id="{AEABE07C-0541-5DD9-ADCE-4D882161C239}"/>
                </a:ext>
              </a:extLst>
            </p:cNvPr>
            <p:cNvCxnSpPr>
              <a:cxnSpLocks noChangeShapeType="1"/>
            </p:cNvCxnSpPr>
            <p:nvPr/>
          </p:nvCxnSpPr>
          <p:spPr bwMode="auto">
            <a:xfrm rot="5400000">
              <a:off x="5015628" y="1490663"/>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21" name="Straight Connector 41">
              <a:extLst>
                <a:ext uri="{FF2B5EF4-FFF2-40B4-BE49-F238E27FC236}">
                  <a16:creationId xmlns:a16="http://schemas.microsoft.com/office/drawing/2014/main" id="{92994A6D-B1C0-CFBF-DA94-F8C07AA94208}"/>
                </a:ext>
              </a:extLst>
            </p:cNvPr>
            <p:cNvCxnSpPr>
              <a:cxnSpLocks noChangeShapeType="1"/>
            </p:cNvCxnSpPr>
            <p:nvPr/>
          </p:nvCxnSpPr>
          <p:spPr bwMode="auto">
            <a:xfrm rot="5400000">
              <a:off x="2672478" y="1493838"/>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grpSp>
        <p:nvGrpSpPr>
          <p:cNvPr id="24" name="Group 38">
            <a:extLst>
              <a:ext uri="{FF2B5EF4-FFF2-40B4-BE49-F238E27FC236}">
                <a16:creationId xmlns:a16="http://schemas.microsoft.com/office/drawing/2014/main" id="{C042EE0C-077D-EBA6-F549-9A81E8DC1EFC}"/>
              </a:ext>
            </a:extLst>
          </p:cNvPr>
          <p:cNvGrpSpPr>
            <a:grpSpLocks/>
          </p:cNvGrpSpPr>
          <p:nvPr/>
        </p:nvGrpSpPr>
        <p:grpSpPr bwMode="auto">
          <a:xfrm>
            <a:off x="9366031" y="1128890"/>
            <a:ext cx="2359025" cy="976312"/>
            <a:chOff x="3124200" y="1006410"/>
            <a:chExt cx="2359741" cy="974790"/>
          </a:xfrm>
        </p:grpSpPr>
        <p:grpSp>
          <p:nvGrpSpPr>
            <p:cNvPr id="25" name="Group 13">
              <a:extLst>
                <a:ext uri="{FF2B5EF4-FFF2-40B4-BE49-F238E27FC236}">
                  <a16:creationId xmlns:a16="http://schemas.microsoft.com/office/drawing/2014/main" id="{C234EF58-F629-FCD7-E686-C3ED59A3880A}"/>
                </a:ext>
              </a:extLst>
            </p:cNvPr>
            <p:cNvGrpSpPr>
              <a:grpSpLocks/>
            </p:cNvGrpSpPr>
            <p:nvPr/>
          </p:nvGrpSpPr>
          <p:grpSpPr bwMode="auto">
            <a:xfrm>
              <a:off x="3124200" y="1006410"/>
              <a:ext cx="2359741" cy="974790"/>
              <a:chOff x="1367242" y="1006410"/>
              <a:chExt cx="1674501" cy="671475"/>
            </a:xfrm>
          </p:grpSpPr>
          <p:pic>
            <p:nvPicPr>
              <p:cNvPr id="28" name="Picture 7" descr="2010fall_ap_lecture02.tiff">
                <a:extLst>
                  <a:ext uri="{FF2B5EF4-FFF2-40B4-BE49-F238E27FC236}">
                    <a16:creationId xmlns:a16="http://schemas.microsoft.com/office/drawing/2014/main" id="{2BD62458-8ED8-A35D-BA3C-B295B7270D6D}"/>
                  </a:ext>
                </a:extLst>
              </p:cNvPr>
              <p:cNvPicPr>
                <a:picLocks noChangeAspect="1"/>
              </p:cNvPicPr>
              <p:nvPr/>
            </p:nvPicPr>
            <p:blipFill>
              <a:blip r:embed="rId3">
                <a:extLst>
                  <a:ext uri="{28A0092B-C50C-407E-A947-70E740481C1C}">
                    <a14:useLocalDpi xmlns:a14="http://schemas.microsoft.com/office/drawing/2010/main" val="0"/>
                  </a:ext>
                </a:extLst>
              </a:blip>
              <a:srcRect l="34554" t="12973" r="21156"/>
              <a:stretch>
                <a:fillRect/>
              </a:stretch>
            </p:blipFill>
            <p:spPr bwMode="auto">
              <a:xfrm>
                <a:off x="1367242" y="1006410"/>
                <a:ext cx="104602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 descr="2010fall_ap_lecture02.tiff">
                <a:extLst>
                  <a:ext uri="{FF2B5EF4-FFF2-40B4-BE49-F238E27FC236}">
                    <a16:creationId xmlns:a16="http://schemas.microsoft.com/office/drawing/2014/main" id="{97CA8E49-ED9B-78C5-6659-9FE7F6674CB4}"/>
                  </a:ext>
                </a:extLst>
              </p:cNvPr>
              <p:cNvPicPr>
                <a:picLocks noChangeAspect="1"/>
              </p:cNvPicPr>
              <p:nvPr/>
            </p:nvPicPr>
            <p:blipFill>
              <a:blip r:embed="rId3">
                <a:extLst>
                  <a:ext uri="{28A0092B-C50C-407E-A947-70E740481C1C}">
                    <a14:useLocalDpi xmlns:a14="http://schemas.microsoft.com/office/drawing/2010/main" val="0"/>
                  </a:ext>
                </a:extLst>
              </a:blip>
              <a:srcRect l="27502" t="12973" r="64877"/>
              <a:stretch>
                <a:fillRect/>
              </a:stretch>
            </p:blipFill>
            <p:spPr bwMode="auto">
              <a:xfrm>
                <a:off x="2861802" y="1007923"/>
                <a:ext cx="17994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6" name="Straight Connector 40">
              <a:extLst>
                <a:ext uri="{FF2B5EF4-FFF2-40B4-BE49-F238E27FC236}">
                  <a16:creationId xmlns:a16="http://schemas.microsoft.com/office/drawing/2014/main" id="{3CF6B0D5-D539-0330-0B41-86541DEC8D94}"/>
                </a:ext>
              </a:extLst>
            </p:cNvPr>
            <p:cNvCxnSpPr>
              <a:cxnSpLocks noChangeShapeType="1"/>
            </p:cNvCxnSpPr>
            <p:nvPr/>
          </p:nvCxnSpPr>
          <p:spPr bwMode="auto">
            <a:xfrm rot="5400000">
              <a:off x="5015628" y="1490663"/>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27" name="Straight Connector 41">
              <a:extLst>
                <a:ext uri="{FF2B5EF4-FFF2-40B4-BE49-F238E27FC236}">
                  <a16:creationId xmlns:a16="http://schemas.microsoft.com/office/drawing/2014/main" id="{246C9453-B545-7F13-8B22-4588D893A6D8}"/>
                </a:ext>
              </a:extLst>
            </p:cNvPr>
            <p:cNvCxnSpPr>
              <a:cxnSpLocks noChangeShapeType="1"/>
            </p:cNvCxnSpPr>
            <p:nvPr/>
          </p:nvCxnSpPr>
          <p:spPr bwMode="auto">
            <a:xfrm rot="5400000">
              <a:off x="2672478" y="1493838"/>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grpSp>
        <p:nvGrpSpPr>
          <p:cNvPr id="30" name="Group 38">
            <a:extLst>
              <a:ext uri="{FF2B5EF4-FFF2-40B4-BE49-F238E27FC236}">
                <a16:creationId xmlns:a16="http://schemas.microsoft.com/office/drawing/2014/main" id="{E2C664B8-3E43-EC6E-65CE-4C43DB450637}"/>
              </a:ext>
            </a:extLst>
          </p:cNvPr>
          <p:cNvGrpSpPr>
            <a:grpSpLocks/>
          </p:cNvGrpSpPr>
          <p:nvPr/>
        </p:nvGrpSpPr>
        <p:grpSpPr bwMode="auto">
          <a:xfrm>
            <a:off x="0" y="1128890"/>
            <a:ext cx="2359025" cy="976312"/>
            <a:chOff x="3124200" y="1006410"/>
            <a:chExt cx="2359741" cy="974790"/>
          </a:xfrm>
        </p:grpSpPr>
        <p:grpSp>
          <p:nvGrpSpPr>
            <p:cNvPr id="31" name="Group 13">
              <a:extLst>
                <a:ext uri="{FF2B5EF4-FFF2-40B4-BE49-F238E27FC236}">
                  <a16:creationId xmlns:a16="http://schemas.microsoft.com/office/drawing/2014/main" id="{D93FBF65-AAB7-3837-54FA-31A9F9214389}"/>
                </a:ext>
              </a:extLst>
            </p:cNvPr>
            <p:cNvGrpSpPr>
              <a:grpSpLocks/>
            </p:cNvGrpSpPr>
            <p:nvPr/>
          </p:nvGrpSpPr>
          <p:grpSpPr bwMode="auto">
            <a:xfrm>
              <a:off x="3124200" y="1006410"/>
              <a:ext cx="2359741" cy="974790"/>
              <a:chOff x="1367242" y="1006410"/>
              <a:chExt cx="1674501" cy="671475"/>
            </a:xfrm>
          </p:grpSpPr>
          <p:pic>
            <p:nvPicPr>
              <p:cNvPr id="34" name="Picture 7" descr="2010fall_ap_lecture02.tiff">
                <a:extLst>
                  <a:ext uri="{FF2B5EF4-FFF2-40B4-BE49-F238E27FC236}">
                    <a16:creationId xmlns:a16="http://schemas.microsoft.com/office/drawing/2014/main" id="{E739921E-2316-1F01-DE4C-009753211F60}"/>
                  </a:ext>
                </a:extLst>
              </p:cNvPr>
              <p:cNvPicPr>
                <a:picLocks noChangeAspect="1"/>
              </p:cNvPicPr>
              <p:nvPr/>
            </p:nvPicPr>
            <p:blipFill>
              <a:blip r:embed="rId3">
                <a:extLst>
                  <a:ext uri="{28A0092B-C50C-407E-A947-70E740481C1C}">
                    <a14:useLocalDpi xmlns:a14="http://schemas.microsoft.com/office/drawing/2010/main" val="0"/>
                  </a:ext>
                </a:extLst>
              </a:blip>
              <a:srcRect l="34554" t="12973" r="21156"/>
              <a:stretch>
                <a:fillRect/>
              </a:stretch>
            </p:blipFill>
            <p:spPr bwMode="auto">
              <a:xfrm>
                <a:off x="1367242" y="1006410"/>
                <a:ext cx="104602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2010fall_ap_lecture02.tiff">
                <a:extLst>
                  <a:ext uri="{FF2B5EF4-FFF2-40B4-BE49-F238E27FC236}">
                    <a16:creationId xmlns:a16="http://schemas.microsoft.com/office/drawing/2014/main" id="{6200F7DB-16B8-7A32-5BCE-3BC30B1391FD}"/>
                  </a:ext>
                </a:extLst>
              </p:cNvPr>
              <p:cNvPicPr>
                <a:picLocks noChangeAspect="1"/>
              </p:cNvPicPr>
              <p:nvPr/>
            </p:nvPicPr>
            <p:blipFill>
              <a:blip r:embed="rId3">
                <a:extLst>
                  <a:ext uri="{28A0092B-C50C-407E-A947-70E740481C1C}">
                    <a14:useLocalDpi xmlns:a14="http://schemas.microsoft.com/office/drawing/2010/main" val="0"/>
                  </a:ext>
                </a:extLst>
              </a:blip>
              <a:srcRect l="27502" t="12973" r="64877"/>
              <a:stretch>
                <a:fillRect/>
              </a:stretch>
            </p:blipFill>
            <p:spPr bwMode="auto">
              <a:xfrm>
                <a:off x="2861802" y="1007923"/>
                <a:ext cx="179941" cy="6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32" name="Straight Connector 40">
              <a:extLst>
                <a:ext uri="{FF2B5EF4-FFF2-40B4-BE49-F238E27FC236}">
                  <a16:creationId xmlns:a16="http://schemas.microsoft.com/office/drawing/2014/main" id="{09488367-DC4F-3D95-656D-32F46689D994}"/>
                </a:ext>
              </a:extLst>
            </p:cNvPr>
            <p:cNvCxnSpPr>
              <a:cxnSpLocks noChangeShapeType="1"/>
            </p:cNvCxnSpPr>
            <p:nvPr/>
          </p:nvCxnSpPr>
          <p:spPr bwMode="auto">
            <a:xfrm rot="5400000">
              <a:off x="5015628" y="1490663"/>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33" name="Straight Connector 41">
              <a:extLst>
                <a:ext uri="{FF2B5EF4-FFF2-40B4-BE49-F238E27FC236}">
                  <a16:creationId xmlns:a16="http://schemas.microsoft.com/office/drawing/2014/main" id="{3AC8B832-EA5B-F7D3-3FDA-C9FDC8404DF2}"/>
                </a:ext>
              </a:extLst>
            </p:cNvPr>
            <p:cNvCxnSpPr>
              <a:cxnSpLocks noChangeShapeType="1"/>
            </p:cNvCxnSpPr>
            <p:nvPr/>
          </p:nvCxnSpPr>
          <p:spPr bwMode="auto">
            <a:xfrm rot="5400000">
              <a:off x="2672478" y="1493838"/>
              <a:ext cx="908054" cy="3176"/>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
        <p:nvSpPr>
          <p:cNvPr id="37" name="TextBox 36">
            <a:extLst>
              <a:ext uri="{FF2B5EF4-FFF2-40B4-BE49-F238E27FC236}">
                <a16:creationId xmlns:a16="http://schemas.microsoft.com/office/drawing/2014/main" id="{34D1FA48-ADF6-6754-DC0D-2CE44A738B72}"/>
              </a:ext>
            </a:extLst>
          </p:cNvPr>
          <p:cNvSpPr txBox="1"/>
          <p:nvPr/>
        </p:nvSpPr>
        <p:spPr>
          <a:xfrm>
            <a:off x="4229399" y="570608"/>
            <a:ext cx="7191520" cy="369332"/>
          </a:xfrm>
          <a:prstGeom prst="rect">
            <a:avLst/>
          </a:prstGeom>
          <a:noFill/>
        </p:spPr>
        <p:txBody>
          <a:bodyPr wrap="none" rtlCol="0">
            <a:spAutoFit/>
          </a:bodyPr>
          <a:lstStyle/>
          <a:p>
            <a:r>
              <a:rPr lang="en-US" dirty="0"/>
              <a:t>By convention horizontal focusing/defocusing is shown; vertical is opposite</a:t>
            </a:r>
          </a:p>
        </p:txBody>
      </p:sp>
    </p:spTree>
    <p:extLst>
      <p:ext uri="{BB962C8B-B14F-4D97-AF65-F5344CB8AC3E}">
        <p14:creationId xmlns:p14="http://schemas.microsoft.com/office/powerpoint/2010/main" val="3184587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752600" y="838202"/>
            <a:ext cx="8915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400"/>
              <a:t>The key is to alternate focusing and defocusing quadrupoles. This is called a FODO lattice (Focus-Drift-Defocus-Drift). :</a:t>
            </a:r>
          </a:p>
        </p:txBody>
      </p:sp>
      <p:grpSp>
        <p:nvGrpSpPr>
          <p:cNvPr id="24578" name="Group 88"/>
          <p:cNvGrpSpPr>
            <a:grpSpLocks/>
          </p:cNvGrpSpPr>
          <p:nvPr/>
        </p:nvGrpSpPr>
        <p:grpSpPr bwMode="auto">
          <a:xfrm>
            <a:off x="3124200" y="1752600"/>
            <a:ext cx="5943600" cy="1371600"/>
            <a:chOff x="1632" y="1920"/>
            <a:chExt cx="3744" cy="864"/>
          </a:xfrm>
        </p:grpSpPr>
        <p:grpSp>
          <p:nvGrpSpPr>
            <p:cNvPr id="24581" name="Group 36"/>
            <p:cNvGrpSpPr>
              <a:grpSpLocks/>
            </p:cNvGrpSpPr>
            <p:nvPr/>
          </p:nvGrpSpPr>
          <p:grpSpPr bwMode="auto">
            <a:xfrm>
              <a:off x="2112" y="1920"/>
              <a:ext cx="384" cy="864"/>
              <a:chOff x="912" y="2304"/>
              <a:chExt cx="384" cy="1152"/>
            </a:xfrm>
          </p:grpSpPr>
          <p:sp>
            <p:nvSpPr>
              <p:cNvPr id="22565" name="Arc 37"/>
              <p:cNvSpPr>
                <a:spLocks/>
              </p:cNvSpPr>
              <p:nvPr/>
            </p:nvSpPr>
            <p:spPr bwMode="auto">
              <a:xfrm rot="10800000">
                <a:off x="912" y="2880"/>
                <a:ext cx="240"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66" name="Arc 38"/>
              <p:cNvSpPr>
                <a:spLocks/>
              </p:cNvSpPr>
              <p:nvPr/>
            </p:nvSpPr>
            <p:spPr bwMode="auto">
              <a:xfrm flipH="1">
                <a:off x="912"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67" name="Arc 39"/>
              <p:cNvSpPr>
                <a:spLocks/>
              </p:cNvSpPr>
              <p:nvPr/>
            </p:nvSpPr>
            <p:spPr bwMode="auto">
              <a:xfrm rot="10798938" flipH="1">
                <a:off x="1104"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68" name="Arc 40"/>
              <p:cNvSpPr>
                <a:spLocks/>
              </p:cNvSpPr>
              <p:nvPr/>
            </p:nvSpPr>
            <p:spPr bwMode="auto">
              <a:xfrm>
                <a:off x="1104"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grpSp>
        <p:grpSp>
          <p:nvGrpSpPr>
            <p:cNvPr id="24582" name="Group 41"/>
            <p:cNvGrpSpPr>
              <a:grpSpLocks/>
            </p:cNvGrpSpPr>
            <p:nvPr/>
          </p:nvGrpSpPr>
          <p:grpSpPr bwMode="auto">
            <a:xfrm>
              <a:off x="2928" y="1920"/>
              <a:ext cx="480" cy="864"/>
              <a:chOff x="1776" y="2304"/>
              <a:chExt cx="480" cy="1152"/>
            </a:xfrm>
          </p:grpSpPr>
          <p:sp>
            <p:nvSpPr>
              <p:cNvPr id="22570" name="Arc 42"/>
              <p:cNvSpPr>
                <a:spLocks/>
              </p:cNvSpPr>
              <p:nvPr/>
            </p:nvSpPr>
            <p:spPr bwMode="auto">
              <a:xfrm>
                <a:off x="1776"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1" name="Arc 43"/>
              <p:cNvSpPr>
                <a:spLocks/>
              </p:cNvSpPr>
              <p:nvPr/>
            </p:nvSpPr>
            <p:spPr bwMode="auto">
              <a:xfrm rot="10800000" flipV="1">
                <a:off x="2064"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2" name="Arc 44"/>
              <p:cNvSpPr>
                <a:spLocks/>
              </p:cNvSpPr>
              <p:nvPr/>
            </p:nvSpPr>
            <p:spPr bwMode="auto">
              <a:xfrm rot="10800000">
                <a:off x="2064"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3" name="Arc 45"/>
              <p:cNvSpPr>
                <a:spLocks/>
              </p:cNvSpPr>
              <p:nvPr/>
            </p:nvSpPr>
            <p:spPr bwMode="auto">
              <a:xfrm rot="10800000" flipH="1">
                <a:off x="1776"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4" name="Line 46"/>
              <p:cNvSpPr>
                <a:spLocks noChangeShapeType="1"/>
              </p:cNvSpPr>
              <p:nvPr/>
            </p:nvSpPr>
            <p:spPr bwMode="auto">
              <a:xfrm>
                <a:off x="1776" y="3456"/>
                <a:ext cx="432"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75" name="Line 47"/>
              <p:cNvSpPr>
                <a:spLocks noChangeShapeType="1"/>
              </p:cNvSpPr>
              <p:nvPr/>
            </p:nvSpPr>
            <p:spPr bwMode="auto">
              <a:xfrm>
                <a:off x="1776" y="2304"/>
                <a:ext cx="432"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nvGrpSpPr>
            <p:cNvPr id="24583" name="Group 48"/>
            <p:cNvGrpSpPr>
              <a:grpSpLocks/>
            </p:cNvGrpSpPr>
            <p:nvPr/>
          </p:nvGrpSpPr>
          <p:grpSpPr bwMode="auto">
            <a:xfrm>
              <a:off x="3792" y="1920"/>
              <a:ext cx="384" cy="864"/>
              <a:chOff x="912" y="2304"/>
              <a:chExt cx="384" cy="1152"/>
            </a:xfrm>
          </p:grpSpPr>
          <p:sp>
            <p:nvSpPr>
              <p:cNvPr id="22577" name="Arc 49"/>
              <p:cNvSpPr>
                <a:spLocks/>
              </p:cNvSpPr>
              <p:nvPr/>
            </p:nvSpPr>
            <p:spPr bwMode="auto">
              <a:xfrm rot="10800000">
                <a:off x="912" y="2880"/>
                <a:ext cx="240"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8" name="Arc 50"/>
              <p:cNvSpPr>
                <a:spLocks/>
              </p:cNvSpPr>
              <p:nvPr/>
            </p:nvSpPr>
            <p:spPr bwMode="auto">
              <a:xfrm flipH="1">
                <a:off x="912"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79" name="Arc 51"/>
              <p:cNvSpPr>
                <a:spLocks/>
              </p:cNvSpPr>
              <p:nvPr/>
            </p:nvSpPr>
            <p:spPr bwMode="auto">
              <a:xfrm rot="10798938" flipH="1">
                <a:off x="1104"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80" name="Arc 52"/>
              <p:cNvSpPr>
                <a:spLocks/>
              </p:cNvSpPr>
              <p:nvPr/>
            </p:nvSpPr>
            <p:spPr bwMode="auto">
              <a:xfrm>
                <a:off x="1104"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grpSp>
        <p:grpSp>
          <p:nvGrpSpPr>
            <p:cNvPr id="24584" name="Group 53"/>
            <p:cNvGrpSpPr>
              <a:grpSpLocks/>
            </p:cNvGrpSpPr>
            <p:nvPr/>
          </p:nvGrpSpPr>
          <p:grpSpPr bwMode="auto">
            <a:xfrm>
              <a:off x="4608" y="1920"/>
              <a:ext cx="480" cy="864"/>
              <a:chOff x="1776" y="2304"/>
              <a:chExt cx="480" cy="1152"/>
            </a:xfrm>
          </p:grpSpPr>
          <p:sp>
            <p:nvSpPr>
              <p:cNvPr id="22582" name="Arc 54"/>
              <p:cNvSpPr>
                <a:spLocks/>
              </p:cNvSpPr>
              <p:nvPr/>
            </p:nvSpPr>
            <p:spPr bwMode="auto">
              <a:xfrm>
                <a:off x="1776"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83" name="Arc 55"/>
              <p:cNvSpPr>
                <a:spLocks/>
              </p:cNvSpPr>
              <p:nvPr/>
            </p:nvSpPr>
            <p:spPr bwMode="auto">
              <a:xfrm rot="10800000" flipV="1">
                <a:off x="2064" y="2304"/>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84" name="Arc 56"/>
              <p:cNvSpPr>
                <a:spLocks/>
              </p:cNvSpPr>
              <p:nvPr/>
            </p:nvSpPr>
            <p:spPr bwMode="auto">
              <a:xfrm rot="10800000">
                <a:off x="2064"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85" name="Arc 57"/>
              <p:cNvSpPr>
                <a:spLocks/>
              </p:cNvSpPr>
              <p:nvPr/>
            </p:nvSpPr>
            <p:spPr bwMode="auto">
              <a:xfrm rot="10800000" flipH="1">
                <a:off x="1776" y="2880"/>
                <a:ext cx="192"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54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586" name="Line 58"/>
              <p:cNvSpPr>
                <a:spLocks noChangeShapeType="1"/>
              </p:cNvSpPr>
              <p:nvPr/>
            </p:nvSpPr>
            <p:spPr bwMode="auto">
              <a:xfrm>
                <a:off x="1776" y="3456"/>
                <a:ext cx="432"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87" name="Line 59"/>
              <p:cNvSpPr>
                <a:spLocks noChangeShapeType="1"/>
              </p:cNvSpPr>
              <p:nvPr/>
            </p:nvSpPr>
            <p:spPr bwMode="auto">
              <a:xfrm>
                <a:off x="1776" y="2304"/>
                <a:ext cx="432"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nvGrpSpPr>
            <p:cNvPr id="24585" name="Group 60"/>
            <p:cNvGrpSpPr>
              <a:grpSpLocks/>
            </p:cNvGrpSpPr>
            <p:nvPr/>
          </p:nvGrpSpPr>
          <p:grpSpPr bwMode="auto">
            <a:xfrm>
              <a:off x="1632" y="1992"/>
              <a:ext cx="3744" cy="288"/>
              <a:chOff x="432" y="960"/>
              <a:chExt cx="3744" cy="384"/>
            </a:xfrm>
          </p:grpSpPr>
          <p:sp>
            <p:nvSpPr>
              <p:cNvPr id="22589" name="Line 61"/>
              <p:cNvSpPr>
                <a:spLocks noChangeShapeType="1"/>
              </p:cNvSpPr>
              <p:nvPr/>
            </p:nvSpPr>
            <p:spPr bwMode="auto">
              <a:xfrm flipV="1">
                <a:off x="432" y="960"/>
                <a:ext cx="672" cy="38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0" name="Line 62"/>
              <p:cNvSpPr>
                <a:spLocks noChangeShapeType="1"/>
              </p:cNvSpPr>
              <p:nvPr/>
            </p:nvSpPr>
            <p:spPr bwMode="auto">
              <a:xfrm>
                <a:off x="1104" y="960"/>
                <a:ext cx="816" cy="38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1" name="Line 63"/>
              <p:cNvSpPr>
                <a:spLocks noChangeShapeType="1"/>
              </p:cNvSpPr>
              <p:nvPr/>
            </p:nvSpPr>
            <p:spPr bwMode="auto">
              <a:xfrm flipV="1">
                <a:off x="1920" y="1056"/>
                <a:ext cx="864" cy="288"/>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2" name="Line 64"/>
              <p:cNvSpPr>
                <a:spLocks noChangeShapeType="1"/>
              </p:cNvSpPr>
              <p:nvPr/>
            </p:nvSpPr>
            <p:spPr bwMode="auto">
              <a:xfrm>
                <a:off x="2784" y="1056"/>
                <a:ext cx="864" cy="288"/>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3" name="Line 65"/>
              <p:cNvSpPr>
                <a:spLocks noChangeShapeType="1"/>
              </p:cNvSpPr>
              <p:nvPr/>
            </p:nvSpPr>
            <p:spPr bwMode="auto">
              <a:xfrm flipV="1">
                <a:off x="3648" y="1296"/>
                <a:ext cx="528" cy="48"/>
              </a:xfrm>
              <a:prstGeom prst="line">
                <a:avLst/>
              </a:prstGeom>
              <a:noFill/>
              <a:ln w="25400">
                <a:solidFill>
                  <a:srgbClr val="0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nvGrpSpPr>
            <p:cNvPr id="24586" name="Group 66"/>
            <p:cNvGrpSpPr>
              <a:grpSpLocks/>
            </p:cNvGrpSpPr>
            <p:nvPr/>
          </p:nvGrpSpPr>
          <p:grpSpPr bwMode="auto">
            <a:xfrm flipV="1">
              <a:off x="1632" y="2376"/>
              <a:ext cx="3744" cy="312"/>
              <a:chOff x="432" y="960"/>
              <a:chExt cx="3744" cy="384"/>
            </a:xfrm>
          </p:grpSpPr>
          <p:sp>
            <p:nvSpPr>
              <p:cNvPr id="22595" name="Line 67"/>
              <p:cNvSpPr>
                <a:spLocks noChangeShapeType="1"/>
              </p:cNvSpPr>
              <p:nvPr/>
            </p:nvSpPr>
            <p:spPr bwMode="auto">
              <a:xfrm flipV="1">
                <a:off x="432" y="960"/>
                <a:ext cx="672" cy="38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6" name="Line 68"/>
              <p:cNvSpPr>
                <a:spLocks noChangeShapeType="1"/>
              </p:cNvSpPr>
              <p:nvPr/>
            </p:nvSpPr>
            <p:spPr bwMode="auto">
              <a:xfrm>
                <a:off x="1104" y="960"/>
                <a:ext cx="816" cy="38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7" name="Line 69"/>
              <p:cNvSpPr>
                <a:spLocks noChangeShapeType="1"/>
              </p:cNvSpPr>
              <p:nvPr/>
            </p:nvSpPr>
            <p:spPr bwMode="auto">
              <a:xfrm flipV="1">
                <a:off x="1920" y="1056"/>
                <a:ext cx="864" cy="288"/>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8" name="Line 70"/>
              <p:cNvSpPr>
                <a:spLocks noChangeShapeType="1"/>
              </p:cNvSpPr>
              <p:nvPr/>
            </p:nvSpPr>
            <p:spPr bwMode="auto">
              <a:xfrm>
                <a:off x="2784" y="1056"/>
                <a:ext cx="864" cy="288"/>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599" name="Line 71"/>
              <p:cNvSpPr>
                <a:spLocks noChangeShapeType="1"/>
              </p:cNvSpPr>
              <p:nvPr/>
            </p:nvSpPr>
            <p:spPr bwMode="auto">
              <a:xfrm flipV="1">
                <a:off x="3648" y="1296"/>
                <a:ext cx="528" cy="48"/>
              </a:xfrm>
              <a:prstGeom prst="line">
                <a:avLst/>
              </a:prstGeom>
              <a:noFill/>
              <a:ln w="25400">
                <a:solidFill>
                  <a:srgbClr val="0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nvGrpSpPr>
            <p:cNvPr id="24587" name="Group 81"/>
            <p:cNvGrpSpPr>
              <a:grpSpLocks/>
            </p:cNvGrpSpPr>
            <p:nvPr/>
          </p:nvGrpSpPr>
          <p:grpSpPr bwMode="auto">
            <a:xfrm>
              <a:off x="1632" y="2160"/>
              <a:ext cx="3696" cy="144"/>
              <a:chOff x="1632" y="2160"/>
              <a:chExt cx="3696" cy="144"/>
            </a:xfrm>
          </p:grpSpPr>
          <p:sp>
            <p:nvSpPr>
              <p:cNvPr id="22602" name="Line 74"/>
              <p:cNvSpPr>
                <a:spLocks noChangeShapeType="1"/>
              </p:cNvSpPr>
              <p:nvPr/>
            </p:nvSpPr>
            <p:spPr bwMode="auto">
              <a:xfrm flipV="1">
                <a:off x="1632" y="2160"/>
                <a:ext cx="672" cy="14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03" name="Line 75"/>
              <p:cNvSpPr>
                <a:spLocks noChangeShapeType="1"/>
              </p:cNvSpPr>
              <p:nvPr/>
            </p:nvSpPr>
            <p:spPr bwMode="auto">
              <a:xfrm>
                <a:off x="2304" y="2160"/>
                <a:ext cx="816" cy="14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04" name="Line 76"/>
              <p:cNvSpPr>
                <a:spLocks noChangeShapeType="1"/>
              </p:cNvSpPr>
              <p:nvPr/>
            </p:nvSpPr>
            <p:spPr bwMode="auto">
              <a:xfrm flipV="1">
                <a:off x="3120" y="2208"/>
                <a:ext cx="864" cy="96"/>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05" name="Line 77"/>
              <p:cNvSpPr>
                <a:spLocks noChangeShapeType="1"/>
              </p:cNvSpPr>
              <p:nvPr/>
            </p:nvSpPr>
            <p:spPr bwMode="auto">
              <a:xfrm>
                <a:off x="3984" y="2208"/>
                <a:ext cx="864" cy="96"/>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08" name="Line 80"/>
              <p:cNvSpPr>
                <a:spLocks noChangeShapeType="1"/>
              </p:cNvSpPr>
              <p:nvPr/>
            </p:nvSpPr>
            <p:spPr bwMode="auto">
              <a:xfrm>
                <a:off x="4848" y="2304"/>
                <a:ext cx="480" cy="0"/>
              </a:xfrm>
              <a:prstGeom prst="line">
                <a:avLst/>
              </a:prstGeom>
              <a:noFill/>
              <a:ln w="25400">
                <a:solidFill>
                  <a:srgbClr val="0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nvGrpSpPr>
            <p:cNvPr id="24588" name="Group 82"/>
            <p:cNvGrpSpPr>
              <a:grpSpLocks/>
            </p:cNvGrpSpPr>
            <p:nvPr/>
          </p:nvGrpSpPr>
          <p:grpSpPr bwMode="auto">
            <a:xfrm flipV="1">
              <a:off x="1632" y="2352"/>
              <a:ext cx="3696" cy="144"/>
              <a:chOff x="1632" y="2160"/>
              <a:chExt cx="3696" cy="144"/>
            </a:xfrm>
          </p:grpSpPr>
          <p:sp>
            <p:nvSpPr>
              <p:cNvPr id="22611" name="Line 83"/>
              <p:cNvSpPr>
                <a:spLocks noChangeShapeType="1"/>
              </p:cNvSpPr>
              <p:nvPr/>
            </p:nvSpPr>
            <p:spPr bwMode="auto">
              <a:xfrm flipV="1">
                <a:off x="1632" y="2160"/>
                <a:ext cx="672" cy="14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12" name="Line 84"/>
              <p:cNvSpPr>
                <a:spLocks noChangeShapeType="1"/>
              </p:cNvSpPr>
              <p:nvPr/>
            </p:nvSpPr>
            <p:spPr bwMode="auto">
              <a:xfrm>
                <a:off x="2304" y="2160"/>
                <a:ext cx="816" cy="144"/>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13" name="Line 85"/>
              <p:cNvSpPr>
                <a:spLocks noChangeShapeType="1"/>
              </p:cNvSpPr>
              <p:nvPr/>
            </p:nvSpPr>
            <p:spPr bwMode="auto">
              <a:xfrm flipV="1">
                <a:off x="3120" y="2208"/>
                <a:ext cx="864" cy="96"/>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14" name="Line 86"/>
              <p:cNvSpPr>
                <a:spLocks noChangeShapeType="1"/>
              </p:cNvSpPr>
              <p:nvPr/>
            </p:nvSpPr>
            <p:spPr bwMode="auto">
              <a:xfrm>
                <a:off x="3984" y="2208"/>
                <a:ext cx="864" cy="96"/>
              </a:xfrm>
              <a:prstGeom prst="line">
                <a:avLst/>
              </a:prstGeom>
              <a:noFill/>
              <a:ln w="25400">
                <a:solidFill>
                  <a:srgbClr val="0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615" name="Line 87"/>
              <p:cNvSpPr>
                <a:spLocks noChangeShapeType="1"/>
              </p:cNvSpPr>
              <p:nvPr/>
            </p:nvSpPr>
            <p:spPr bwMode="auto">
              <a:xfrm>
                <a:off x="4848" y="2304"/>
                <a:ext cx="480" cy="0"/>
              </a:xfrm>
              <a:prstGeom prst="line">
                <a:avLst/>
              </a:prstGeom>
              <a:noFill/>
              <a:ln w="25400">
                <a:solidFill>
                  <a:srgbClr val="008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grpSp>
      </p:grpSp>
      <p:pic>
        <p:nvPicPr>
          <p:cNvPr id="22618" name="Picture 90" descr="agfocu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3657601"/>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19" name="Text Box 91"/>
          <p:cNvSpPr txBox="1">
            <a:spLocks noChangeArrowheads="1"/>
          </p:cNvSpPr>
          <p:nvPr/>
        </p:nvSpPr>
        <p:spPr bwMode="auto">
          <a:xfrm>
            <a:off x="1752601" y="228600"/>
            <a:ext cx="842467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a:solidFill>
                  <a:srgbClr val="00512C"/>
                </a:solidFill>
              </a:rPr>
              <a:t>How To Get Net-Focusing from Quadrupoles???</a:t>
            </a:r>
          </a:p>
        </p:txBody>
      </p:sp>
    </p:spTree>
    <p:extLst>
      <p:ext uri="{BB962C8B-B14F-4D97-AF65-F5344CB8AC3E}">
        <p14:creationId xmlns:p14="http://schemas.microsoft.com/office/powerpoint/2010/main" val="1637408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9BA4-F63A-B4A6-D3D0-E835FB7B1FC3}"/>
              </a:ext>
            </a:extLst>
          </p:cNvPr>
          <p:cNvSpPr>
            <a:spLocks noGrp="1"/>
          </p:cNvSpPr>
          <p:nvPr>
            <p:ph type="title"/>
          </p:nvPr>
        </p:nvSpPr>
        <p:spPr>
          <a:xfrm>
            <a:off x="355257" y="183539"/>
            <a:ext cx="11049000" cy="643543"/>
          </a:xfrm>
        </p:spPr>
        <p:txBody>
          <a:bodyPr>
            <a:normAutofit fontScale="90000"/>
          </a:bodyPr>
          <a:lstStyle/>
          <a:p>
            <a:r>
              <a:rPr lang="en-US" dirty="0"/>
              <a:t>Engines of Discovery</a:t>
            </a:r>
          </a:p>
        </p:txBody>
      </p:sp>
      <p:sp>
        <p:nvSpPr>
          <p:cNvPr id="4" name="Slide Number Placeholder 3">
            <a:extLst>
              <a:ext uri="{FF2B5EF4-FFF2-40B4-BE49-F238E27FC236}">
                <a16:creationId xmlns:a16="http://schemas.microsoft.com/office/drawing/2014/main" id="{810ED88A-60AA-D522-F950-AC948A4DA2DC}"/>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sz="1000" dirty="0"/>
          </a:p>
        </p:txBody>
      </p:sp>
      <p:pic>
        <p:nvPicPr>
          <p:cNvPr id="5" name="Picture 4">
            <a:extLst>
              <a:ext uri="{FF2B5EF4-FFF2-40B4-BE49-F238E27FC236}">
                <a16:creationId xmlns:a16="http://schemas.microsoft.com/office/drawing/2014/main" id="{AB62182B-335C-80B9-A4EB-1CF7FCD62ADD}"/>
              </a:ext>
            </a:extLst>
          </p:cNvPr>
          <p:cNvPicPr>
            <a:picLocks noChangeAspect="1"/>
          </p:cNvPicPr>
          <p:nvPr/>
        </p:nvPicPr>
        <p:blipFill>
          <a:blip r:embed="rId2"/>
          <a:stretch>
            <a:fillRect/>
          </a:stretch>
        </p:blipFill>
        <p:spPr>
          <a:xfrm>
            <a:off x="571500" y="1290182"/>
            <a:ext cx="4162048" cy="5384279"/>
          </a:xfrm>
          <a:prstGeom prst="rect">
            <a:avLst/>
          </a:prstGeom>
        </p:spPr>
      </p:pic>
      <p:pic>
        <p:nvPicPr>
          <p:cNvPr id="7" name="Picture 6">
            <a:extLst>
              <a:ext uri="{FF2B5EF4-FFF2-40B4-BE49-F238E27FC236}">
                <a16:creationId xmlns:a16="http://schemas.microsoft.com/office/drawing/2014/main" id="{E8F6721C-0C02-9F11-08DB-C994A88F72F4}"/>
              </a:ext>
            </a:extLst>
          </p:cNvPr>
          <p:cNvPicPr>
            <a:picLocks noChangeAspect="1"/>
          </p:cNvPicPr>
          <p:nvPr/>
        </p:nvPicPr>
        <p:blipFill>
          <a:blip r:embed="rId3"/>
          <a:stretch>
            <a:fillRect/>
          </a:stretch>
        </p:blipFill>
        <p:spPr>
          <a:xfrm>
            <a:off x="5486400" y="1147946"/>
            <a:ext cx="6705600" cy="3883378"/>
          </a:xfrm>
          <a:prstGeom prst="rect">
            <a:avLst/>
          </a:prstGeom>
        </p:spPr>
      </p:pic>
      <p:sp>
        <p:nvSpPr>
          <p:cNvPr id="9" name="TextBox 8">
            <a:extLst>
              <a:ext uri="{FF2B5EF4-FFF2-40B4-BE49-F238E27FC236}">
                <a16:creationId xmlns:a16="http://schemas.microsoft.com/office/drawing/2014/main" id="{01EFBA9F-DE42-3923-A668-6FA85FA5FF91}"/>
              </a:ext>
            </a:extLst>
          </p:cNvPr>
          <p:cNvSpPr txBox="1"/>
          <p:nvPr/>
        </p:nvSpPr>
        <p:spPr>
          <a:xfrm>
            <a:off x="6704815" y="5170602"/>
            <a:ext cx="3853206" cy="369332"/>
          </a:xfrm>
          <a:prstGeom prst="rect">
            <a:avLst/>
          </a:prstGeom>
          <a:noFill/>
        </p:spPr>
        <p:txBody>
          <a:bodyPr wrap="square">
            <a:spAutoFit/>
          </a:bodyPr>
          <a:lstStyle/>
          <a:p>
            <a:r>
              <a:rPr lang="en-US" sz="1800" b="0" i="0" u="none" strike="noStrike" baseline="0" dirty="0">
                <a:solidFill>
                  <a:srgbClr val="0000FF"/>
                </a:solidFill>
                <a:latin typeface="Arial" panose="020B0604020202020204" pitchFamily="34" charset="0"/>
              </a:rPr>
              <a:t>Physics Today </a:t>
            </a:r>
            <a:r>
              <a:rPr lang="en-US" sz="1800" b="1" i="0" u="none" strike="noStrike" baseline="0" dirty="0">
                <a:solidFill>
                  <a:srgbClr val="000000"/>
                </a:solidFill>
                <a:latin typeface="Arial" panose="020B0604020202020204" pitchFamily="34" charset="0"/>
              </a:rPr>
              <a:t>73</a:t>
            </a:r>
            <a:r>
              <a:rPr lang="en-US" sz="1800" b="0" i="0" u="none" strike="noStrike" baseline="0" dirty="0">
                <a:solidFill>
                  <a:srgbClr val="000000"/>
                </a:solidFill>
                <a:latin typeface="Arial" panose="020B0604020202020204" pitchFamily="34" charset="0"/>
              </a:rPr>
              <a:t>, 4, 32 (2020);</a:t>
            </a:r>
            <a:endParaRPr lang="en-US" dirty="0"/>
          </a:p>
        </p:txBody>
      </p:sp>
    </p:spTree>
    <p:extLst>
      <p:ext uri="{BB962C8B-B14F-4D97-AF65-F5344CB8AC3E}">
        <p14:creationId xmlns:p14="http://schemas.microsoft.com/office/powerpoint/2010/main" val="3228298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E392-C43B-ADD7-349D-EB73F9E3C61A}"/>
              </a:ext>
            </a:extLst>
          </p:cNvPr>
          <p:cNvSpPr>
            <a:spLocks noGrp="1"/>
          </p:cNvSpPr>
          <p:nvPr>
            <p:ph type="title"/>
          </p:nvPr>
        </p:nvSpPr>
        <p:spPr>
          <a:xfrm>
            <a:off x="312419" y="0"/>
            <a:ext cx="11049000" cy="1325563"/>
          </a:xfrm>
        </p:spPr>
        <p:txBody>
          <a:bodyPr>
            <a:normAutofit/>
          </a:bodyPr>
          <a:lstStyle/>
          <a:p>
            <a:r>
              <a:rPr lang="en-US" sz="4000" dirty="0"/>
              <a:t>Synchrotrons:</a:t>
            </a:r>
            <a:r>
              <a:rPr lang="en-US" sz="4000" baseline="0" dirty="0"/>
              <a:t> Periodic Focusing Systems</a:t>
            </a:r>
            <a:endParaRPr lang="en-US" sz="4000" dirty="0"/>
          </a:p>
        </p:txBody>
      </p:sp>
      <p:sp>
        <p:nvSpPr>
          <p:cNvPr id="3" name="Content Placeholder 2">
            <a:extLst>
              <a:ext uri="{FF2B5EF4-FFF2-40B4-BE49-F238E27FC236}">
                <a16:creationId xmlns:a16="http://schemas.microsoft.com/office/drawing/2014/main" id="{9EA4E95B-5AD5-B845-3F0A-87B9E6366670}"/>
              </a:ext>
            </a:extLst>
          </p:cNvPr>
          <p:cNvSpPr>
            <a:spLocks noGrp="1"/>
          </p:cNvSpPr>
          <p:nvPr>
            <p:ph idx="1"/>
          </p:nvPr>
        </p:nvSpPr>
        <p:spPr>
          <a:xfrm>
            <a:off x="312419" y="1298222"/>
            <a:ext cx="11328595" cy="4878741"/>
          </a:xfrm>
        </p:spPr>
        <p:txBody>
          <a:bodyPr>
            <a:normAutofit/>
          </a:bodyPr>
          <a:lstStyle/>
          <a:p>
            <a:r>
              <a:rPr lang="en-US"/>
              <a:t>Periodic focusing systems with periodic boundary conditions</a:t>
            </a:r>
          </a:p>
          <a:p>
            <a:pPr lvl="1"/>
            <a:r>
              <a:rPr lang="en-US"/>
              <a:t>A long academic history!</a:t>
            </a:r>
          </a:p>
          <a:p>
            <a:pPr lvl="1"/>
            <a:r>
              <a:rPr lang="en-US"/>
              <a:t>Solid state, quantum mechanics...</a:t>
            </a:r>
          </a:p>
          <a:p>
            <a:r>
              <a:rPr lang="en-US"/>
              <a:t>Periodic </a:t>
            </a:r>
            <a:r>
              <a:rPr lang="en-US" b="1"/>
              <a:t>1D linear</a:t>
            </a:r>
            <a:r>
              <a:rPr lang="en-US"/>
              <a:t> focusing system</a:t>
            </a:r>
          </a:p>
          <a:p>
            <a:pPr lvl="1"/>
            <a:r>
              <a:rPr lang="en-US"/>
              <a:t>Hill’s Equation</a:t>
            </a:r>
            <a:r>
              <a:rPr lang="en-US" sz="2000"/>
              <a:t> (homogeneous)</a:t>
            </a:r>
            <a:endParaRPr lang="en-US"/>
          </a:p>
          <a:p>
            <a:pPr lvl="1"/>
            <a:endParaRPr lang="en-US"/>
          </a:p>
          <a:p>
            <a:pPr lvl="1"/>
            <a:endParaRPr lang="en-US"/>
          </a:p>
          <a:p>
            <a:pPr lvl="1"/>
            <a:r>
              <a:rPr lang="en-US"/>
              <a:t>Overall synchrotron is periodic, as are repeated FODO “cells”</a:t>
            </a:r>
          </a:p>
          <a:p>
            <a:r>
              <a:rPr lang="en-US"/>
              <a:t>Symmetry is locally broken for “insertions”</a:t>
            </a:r>
          </a:p>
          <a:p>
            <a:pPr lvl="1"/>
            <a:r>
              <a:rPr lang="en-US"/>
              <a:t>Match boundary conditions between sections with different K values (focusing)</a:t>
            </a:r>
          </a:p>
        </p:txBody>
      </p:sp>
      <p:sp>
        <p:nvSpPr>
          <p:cNvPr id="13" name="Slide Number Placeholder 3">
            <a:extLst>
              <a:ext uri="{FF2B5EF4-FFF2-40B4-BE49-F238E27FC236}">
                <a16:creationId xmlns:a16="http://schemas.microsoft.com/office/drawing/2014/main" id="{9529AE5F-9190-A63C-AC7E-AA08F17BECBD}"/>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40</a:t>
            </a:fld>
            <a:endParaRPr lang="en-US" dirty="0"/>
          </a:p>
        </p:txBody>
      </p:sp>
      <p:pic>
        <p:nvPicPr>
          <p:cNvPr id="4" name="Picture 6" descr="latex-image-1.pdf">
            <a:extLst>
              <a:ext uri="{FF2B5EF4-FFF2-40B4-BE49-F238E27FC236}">
                <a16:creationId xmlns:a16="http://schemas.microsoft.com/office/drawing/2014/main" id="{EBF2BA9E-D42D-15F0-98BF-2B58E5230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7031" y="3811566"/>
            <a:ext cx="2235200"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5" descr="latex-image-1.pdf">
            <a:extLst>
              <a:ext uri="{FF2B5EF4-FFF2-40B4-BE49-F238E27FC236}">
                <a16:creationId xmlns:a16="http://schemas.microsoft.com/office/drawing/2014/main" id="{4F9ACD31-D261-CC5F-D624-DEC8C317B4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8831" y="3595666"/>
            <a:ext cx="5562600"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054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A8C3-65BE-EFEB-BC88-2AA16D6FB357}"/>
              </a:ext>
            </a:extLst>
          </p:cNvPr>
          <p:cNvSpPr>
            <a:spLocks noGrp="1"/>
          </p:cNvSpPr>
          <p:nvPr>
            <p:ph type="title"/>
          </p:nvPr>
        </p:nvSpPr>
        <p:spPr/>
        <p:txBody>
          <a:bodyPr/>
          <a:lstStyle/>
          <a:p>
            <a:r>
              <a:rPr lang="en-US"/>
              <a:t>Phase Space and Emittance</a:t>
            </a:r>
          </a:p>
        </p:txBody>
      </p:sp>
      <p:sp>
        <p:nvSpPr>
          <p:cNvPr id="3" name="Content Placeholder 2">
            <a:extLst>
              <a:ext uri="{FF2B5EF4-FFF2-40B4-BE49-F238E27FC236}">
                <a16:creationId xmlns:a16="http://schemas.microsoft.com/office/drawing/2014/main" id="{42D4858E-2B04-8DDE-E321-4EF9C90E49DA}"/>
              </a:ext>
            </a:extLst>
          </p:cNvPr>
          <p:cNvSpPr>
            <a:spLocks noGrp="1"/>
          </p:cNvSpPr>
          <p:nvPr>
            <p:ph idx="1"/>
          </p:nvPr>
        </p:nvSpPr>
        <p:spPr>
          <a:xfrm>
            <a:off x="312420" y="1298222"/>
            <a:ext cx="8221980" cy="4878741"/>
          </a:xfrm>
        </p:spPr>
        <p:txBody>
          <a:bodyPr>
            <a:normAutofit/>
          </a:bodyPr>
          <a:lstStyle/>
          <a:p>
            <a:r>
              <a:rPr lang="en-US"/>
              <a:t>Equations of motion are </a:t>
            </a:r>
            <a:r>
              <a:rPr lang="en-US" b="1"/>
              <a:t>second-order differential equations</a:t>
            </a:r>
          </a:p>
          <a:p>
            <a:r>
              <a:rPr lang="en-US"/>
              <a:t>Like classical mechanics, particle trajectories are determined by their </a:t>
            </a:r>
            <a:r>
              <a:rPr lang="en-US" b="1"/>
              <a:t>equation of motion</a:t>
            </a:r>
            <a:r>
              <a:rPr lang="en-US"/>
              <a:t> (Hill’s equation) and </a:t>
            </a:r>
            <a:r>
              <a:rPr lang="en-US" b="1"/>
              <a:t>two initial conditions</a:t>
            </a:r>
          </a:p>
          <a:p>
            <a:pPr lvl="1"/>
            <a:r>
              <a:rPr lang="en-US" b="1"/>
              <a:t>Horizontal                           </a:t>
            </a:r>
            <a:r>
              <a:rPr lang="en-US"/>
              <a:t>x’,y’ are angles</a:t>
            </a:r>
            <a:r>
              <a:rPr lang="en-US" b="1"/>
              <a:t> </a:t>
            </a:r>
          </a:p>
          <a:p>
            <a:pPr lvl="1"/>
            <a:r>
              <a:rPr lang="en-US" b="1"/>
              <a:t>Vertical</a:t>
            </a:r>
          </a:p>
          <a:p>
            <a:r>
              <a:rPr lang="en-US"/>
              <a:t>x’,y’ are small for high-energy accelerators</a:t>
            </a:r>
          </a:p>
          <a:p>
            <a:pPr lvl="1"/>
            <a:r>
              <a:rPr lang="en-US"/>
              <a:t>Paraxial optics approximations apply</a:t>
            </a:r>
          </a:p>
          <a:p>
            <a:r>
              <a:rPr lang="en-US"/>
              <a:t>Transverse distributions are </a:t>
            </a:r>
            <a:r>
              <a:rPr lang="en-US" b="1"/>
              <a:t>usually Gaussian</a:t>
            </a:r>
          </a:p>
          <a:p>
            <a:pPr lvl="1"/>
            <a:r>
              <a:rPr lang="en-US"/>
              <a:t>RMS distribution ellipse area: </a:t>
            </a:r>
            <a:r>
              <a:rPr lang="en-US" b="1"/>
              <a:t>emittance</a:t>
            </a:r>
            <a:r>
              <a:rPr lang="en-US"/>
              <a:t> </a:t>
            </a:r>
            <a:r>
              <a:rPr lang="en-US" sz="2000"/>
              <a:t>[mm-mrad]</a:t>
            </a:r>
            <a:endParaRPr lang="en-US"/>
          </a:p>
        </p:txBody>
      </p:sp>
      <p:sp>
        <p:nvSpPr>
          <p:cNvPr id="4" name="Slide Number Placeholder 3">
            <a:extLst>
              <a:ext uri="{FF2B5EF4-FFF2-40B4-BE49-F238E27FC236}">
                <a16:creationId xmlns:a16="http://schemas.microsoft.com/office/drawing/2014/main" id="{37418C6C-7A19-C952-A8DB-FD2E3883D2E4}"/>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41</a:t>
            </a:fld>
            <a:endParaRPr lang="en-US" dirty="0"/>
          </a:p>
        </p:txBody>
      </p:sp>
      <p:pic>
        <p:nvPicPr>
          <p:cNvPr id="8" name="Picture 7" descr="A picture containing diagram, text, line, plot&#10;&#10;Description automatically generated">
            <a:extLst>
              <a:ext uri="{FF2B5EF4-FFF2-40B4-BE49-F238E27FC236}">
                <a16:creationId xmlns:a16="http://schemas.microsoft.com/office/drawing/2014/main" id="{FA356780-61D7-FA35-F3A1-C788E9EE27E8}"/>
              </a:ext>
            </a:extLst>
          </p:cNvPr>
          <p:cNvPicPr>
            <a:picLocks noChangeAspect="1"/>
          </p:cNvPicPr>
          <p:nvPr/>
        </p:nvPicPr>
        <p:blipFill rotWithShape="1">
          <a:blip r:embed="rId3"/>
          <a:srcRect r="50000"/>
          <a:stretch/>
        </p:blipFill>
        <p:spPr>
          <a:xfrm>
            <a:off x="8369740" y="274495"/>
            <a:ext cx="3617387" cy="2750060"/>
          </a:xfrm>
          <a:prstGeom prst="rect">
            <a:avLst/>
          </a:prstGeom>
        </p:spPr>
      </p:pic>
      <p:pic>
        <p:nvPicPr>
          <p:cNvPr id="9" name="Picture 8" descr="A picture containing diagram, text, line, plot&#10;&#10;Description automatically generated">
            <a:extLst>
              <a:ext uri="{FF2B5EF4-FFF2-40B4-BE49-F238E27FC236}">
                <a16:creationId xmlns:a16="http://schemas.microsoft.com/office/drawing/2014/main" id="{EBE7DE08-7C1A-DCC2-F197-7D3E85F27993}"/>
              </a:ext>
            </a:extLst>
          </p:cNvPr>
          <p:cNvPicPr>
            <a:picLocks noChangeAspect="1"/>
          </p:cNvPicPr>
          <p:nvPr/>
        </p:nvPicPr>
        <p:blipFill rotWithShape="1">
          <a:blip r:embed="rId3"/>
          <a:srcRect l="50000"/>
          <a:stretch/>
        </p:blipFill>
        <p:spPr>
          <a:xfrm>
            <a:off x="8369740" y="3076324"/>
            <a:ext cx="3617387" cy="2750060"/>
          </a:xfrm>
          <a:prstGeom prst="rect">
            <a:avLst/>
          </a:prstGeom>
        </p:spPr>
      </p:pic>
      <p:pic>
        <p:nvPicPr>
          <p:cNvPr id="10" name="Picture 9">
            <a:extLst>
              <a:ext uri="{FF2B5EF4-FFF2-40B4-BE49-F238E27FC236}">
                <a16:creationId xmlns:a16="http://schemas.microsoft.com/office/drawing/2014/main" id="{DB071B51-CF3F-FCB6-B994-C4878CEC5AEF}"/>
              </a:ext>
            </a:extLst>
          </p:cNvPr>
          <p:cNvPicPr>
            <a:picLocks noChangeAspect="1"/>
          </p:cNvPicPr>
          <p:nvPr/>
        </p:nvPicPr>
        <p:blipFill>
          <a:blip r:embed="rId4"/>
          <a:stretch>
            <a:fillRect/>
          </a:stretch>
        </p:blipFill>
        <p:spPr>
          <a:xfrm>
            <a:off x="2818572" y="3156316"/>
            <a:ext cx="1943100" cy="838200"/>
          </a:xfrm>
          <a:prstGeom prst="rect">
            <a:avLst/>
          </a:prstGeom>
        </p:spPr>
      </p:pic>
      <p:pic>
        <p:nvPicPr>
          <p:cNvPr id="11" name="Picture 10">
            <a:extLst>
              <a:ext uri="{FF2B5EF4-FFF2-40B4-BE49-F238E27FC236}">
                <a16:creationId xmlns:a16="http://schemas.microsoft.com/office/drawing/2014/main" id="{327B03F7-0DE0-EA60-250B-6758E84A1F63}"/>
              </a:ext>
            </a:extLst>
          </p:cNvPr>
          <p:cNvPicPr>
            <a:picLocks noChangeAspect="1"/>
          </p:cNvPicPr>
          <p:nvPr/>
        </p:nvPicPr>
        <p:blipFill>
          <a:blip r:embed="rId5"/>
          <a:stretch>
            <a:fillRect/>
          </a:stretch>
        </p:blipFill>
        <p:spPr>
          <a:xfrm>
            <a:off x="2818572" y="3596125"/>
            <a:ext cx="1905000" cy="838200"/>
          </a:xfrm>
          <a:prstGeom prst="rect">
            <a:avLst/>
          </a:prstGeom>
        </p:spPr>
      </p:pic>
      <p:sp>
        <p:nvSpPr>
          <p:cNvPr id="12" name="TextBox 11">
            <a:extLst>
              <a:ext uri="{FF2B5EF4-FFF2-40B4-BE49-F238E27FC236}">
                <a16:creationId xmlns:a16="http://schemas.microsoft.com/office/drawing/2014/main" id="{40156159-5F73-2EE6-49AB-9AE6266B7793}"/>
              </a:ext>
            </a:extLst>
          </p:cNvPr>
          <p:cNvSpPr txBox="1"/>
          <p:nvPr/>
        </p:nvSpPr>
        <p:spPr>
          <a:xfrm>
            <a:off x="8825948" y="5878153"/>
            <a:ext cx="3262111" cy="369332"/>
          </a:xfrm>
          <a:prstGeom prst="rect">
            <a:avLst/>
          </a:prstGeom>
          <a:noFill/>
        </p:spPr>
        <p:txBody>
          <a:bodyPr wrap="none" rtlCol="0">
            <a:spAutoFit/>
          </a:bodyPr>
          <a:lstStyle/>
          <a:p>
            <a:r>
              <a:rPr lang="en-US"/>
              <a:t>Longitudinal similar but different</a:t>
            </a:r>
          </a:p>
        </p:txBody>
      </p:sp>
    </p:spTree>
    <p:extLst>
      <p:ext uri="{BB962C8B-B14F-4D97-AF65-F5344CB8AC3E}">
        <p14:creationId xmlns:p14="http://schemas.microsoft.com/office/powerpoint/2010/main" val="2834094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FF90E-885F-4844-8CB3-E984ED502B55}"/>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42</a:t>
            </a:fld>
            <a:endParaRPr lang="en-US"/>
          </a:p>
        </p:txBody>
      </p:sp>
      <p:pic>
        <p:nvPicPr>
          <p:cNvPr id="7" name="Picture 6">
            <a:extLst>
              <a:ext uri="{FF2B5EF4-FFF2-40B4-BE49-F238E27FC236}">
                <a16:creationId xmlns:a16="http://schemas.microsoft.com/office/drawing/2014/main" id="{20F21579-A71D-2F42-864F-9D9E9B0486D1}"/>
              </a:ext>
            </a:extLst>
          </p:cNvPr>
          <p:cNvPicPr>
            <a:picLocks noChangeAspect="1"/>
          </p:cNvPicPr>
          <p:nvPr/>
        </p:nvPicPr>
        <p:blipFill>
          <a:blip r:embed="rId3"/>
          <a:stretch>
            <a:fillRect/>
          </a:stretch>
        </p:blipFill>
        <p:spPr>
          <a:xfrm rot="16200000">
            <a:off x="2104979" y="-1964301"/>
            <a:ext cx="6739397" cy="10668000"/>
          </a:xfrm>
          <a:prstGeom prst="rect">
            <a:avLst/>
          </a:prstGeom>
        </p:spPr>
      </p:pic>
      <p:sp>
        <p:nvSpPr>
          <p:cNvPr id="10" name="Rectangle 9">
            <a:extLst>
              <a:ext uri="{FF2B5EF4-FFF2-40B4-BE49-F238E27FC236}">
                <a16:creationId xmlns:a16="http://schemas.microsoft.com/office/drawing/2014/main" id="{11FF61C4-93E8-3546-AC6F-6D219948087F}"/>
              </a:ext>
            </a:extLst>
          </p:cNvPr>
          <p:cNvSpPr/>
          <p:nvPr/>
        </p:nvSpPr>
        <p:spPr>
          <a:xfrm>
            <a:off x="174944" y="1929506"/>
            <a:ext cx="10633734" cy="865094"/>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0FAE47-3D13-3041-A723-070B5189BB03}"/>
              </a:ext>
            </a:extLst>
          </p:cNvPr>
          <p:cNvSpPr/>
          <p:nvPr/>
        </p:nvSpPr>
        <p:spPr>
          <a:xfrm>
            <a:off x="174944" y="2794600"/>
            <a:ext cx="10633734" cy="56124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A1E0AA-59C7-EB4A-B009-FB46C4583369}"/>
              </a:ext>
            </a:extLst>
          </p:cNvPr>
          <p:cNvSpPr/>
          <p:nvPr/>
        </p:nvSpPr>
        <p:spPr>
          <a:xfrm>
            <a:off x="179426" y="6071339"/>
            <a:ext cx="10633734" cy="30498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762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01983-732A-D349-EC2F-66691FFABEB1}"/>
              </a:ext>
            </a:extLst>
          </p:cNvPr>
          <p:cNvSpPr>
            <a:spLocks noGrp="1"/>
          </p:cNvSpPr>
          <p:nvPr>
            <p:ph idx="1"/>
          </p:nvPr>
        </p:nvSpPr>
        <p:spPr>
          <a:xfrm>
            <a:off x="312420" y="1298222"/>
            <a:ext cx="8677201" cy="4878741"/>
          </a:xfrm>
        </p:spPr>
        <p:txBody>
          <a:bodyPr/>
          <a:lstStyle/>
          <a:p>
            <a:r>
              <a:rPr lang="en-US" dirty="0"/>
              <a:t>Beam size depends on emittance and optics “beta”:</a:t>
            </a:r>
          </a:p>
          <a:p>
            <a:pPr lvl="1"/>
            <a:r>
              <a:rPr lang="en-US" dirty="0"/>
              <a:t>Look for kinks in beta function plots</a:t>
            </a:r>
          </a:p>
          <a:p>
            <a:endParaRPr lang="en-US" dirty="0"/>
          </a:p>
          <a:p>
            <a:endParaRPr lang="en-US" dirty="0"/>
          </a:p>
        </p:txBody>
      </p:sp>
      <p:sp>
        <p:nvSpPr>
          <p:cNvPr id="4" name="Slide Number Placeholder 3">
            <a:extLst>
              <a:ext uri="{FF2B5EF4-FFF2-40B4-BE49-F238E27FC236}">
                <a16:creationId xmlns:a16="http://schemas.microsoft.com/office/drawing/2014/main" id="{5834501C-7E2D-325E-4BB9-C242638A4BC0}"/>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43</a:t>
            </a:fld>
            <a:endParaRPr lang="en-US" dirty="0"/>
          </a:p>
        </p:txBody>
      </p:sp>
      <p:pic>
        <p:nvPicPr>
          <p:cNvPr id="9" name="Picture 8">
            <a:extLst>
              <a:ext uri="{FF2B5EF4-FFF2-40B4-BE49-F238E27FC236}">
                <a16:creationId xmlns:a16="http://schemas.microsoft.com/office/drawing/2014/main" id="{BC996431-2258-18DE-F8BF-48014FAA32A2}"/>
              </a:ext>
            </a:extLst>
          </p:cNvPr>
          <p:cNvPicPr>
            <a:picLocks noChangeAspect="1"/>
          </p:cNvPicPr>
          <p:nvPr/>
        </p:nvPicPr>
        <p:blipFill>
          <a:blip r:embed="rId2"/>
          <a:stretch>
            <a:fillRect/>
          </a:stretch>
        </p:blipFill>
        <p:spPr>
          <a:xfrm>
            <a:off x="8838123" y="1011862"/>
            <a:ext cx="2264724" cy="1006544"/>
          </a:xfrm>
          <a:prstGeom prst="rect">
            <a:avLst/>
          </a:prstGeom>
        </p:spPr>
      </p:pic>
      <p:sp>
        <p:nvSpPr>
          <p:cNvPr id="10" name="TextBox 9">
            <a:extLst>
              <a:ext uri="{FF2B5EF4-FFF2-40B4-BE49-F238E27FC236}">
                <a16:creationId xmlns:a16="http://schemas.microsoft.com/office/drawing/2014/main" id="{B11807CF-82F1-43E9-99E3-75F97E2C39A6}"/>
              </a:ext>
            </a:extLst>
          </p:cNvPr>
          <p:cNvSpPr txBox="1"/>
          <p:nvPr/>
        </p:nvSpPr>
        <p:spPr>
          <a:xfrm>
            <a:off x="10845799" y="594488"/>
            <a:ext cx="716863" cy="369332"/>
          </a:xfrm>
          <a:prstGeom prst="rect">
            <a:avLst/>
          </a:prstGeom>
          <a:noFill/>
        </p:spPr>
        <p:txBody>
          <a:bodyPr wrap="none" rtlCol="0">
            <a:spAutoFit/>
          </a:bodyPr>
          <a:lstStyle/>
          <a:p>
            <a:r>
              <a:rPr lang="en-US"/>
              <a:t>beam</a:t>
            </a:r>
          </a:p>
        </p:txBody>
      </p:sp>
      <p:sp>
        <p:nvSpPr>
          <p:cNvPr id="11" name="TextBox 10">
            <a:extLst>
              <a:ext uri="{FF2B5EF4-FFF2-40B4-BE49-F238E27FC236}">
                <a16:creationId xmlns:a16="http://schemas.microsoft.com/office/drawing/2014/main" id="{0DDC8866-F338-AED4-640D-A36D14DFF7B3}"/>
              </a:ext>
            </a:extLst>
          </p:cNvPr>
          <p:cNvSpPr txBox="1"/>
          <p:nvPr/>
        </p:nvSpPr>
        <p:spPr>
          <a:xfrm>
            <a:off x="8262193" y="557864"/>
            <a:ext cx="1069524" cy="369332"/>
          </a:xfrm>
          <a:prstGeom prst="rect">
            <a:avLst/>
          </a:prstGeom>
          <a:noFill/>
        </p:spPr>
        <p:txBody>
          <a:bodyPr wrap="none" rtlCol="0">
            <a:spAutoFit/>
          </a:bodyPr>
          <a:lstStyle/>
          <a:p>
            <a:r>
              <a:rPr lang="en-US" dirty="0"/>
              <a:t>magnets</a:t>
            </a:r>
          </a:p>
        </p:txBody>
      </p:sp>
      <p:cxnSp>
        <p:nvCxnSpPr>
          <p:cNvPr id="12" name="Straight Arrow Connector 11">
            <a:extLst>
              <a:ext uri="{FF2B5EF4-FFF2-40B4-BE49-F238E27FC236}">
                <a16:creationId xmlns:a16="http://schemas.microsoft.com/office/drawing/2014/main" id="{5989C14A-F0C4-80A6-1026-4118BADA1D78}"/>
              </a:ext>
            </a:extLst>
          </p:cNvPr>
          <p:cNvCxnSpPr>
            <a:cxnSpLocks/>
          </p:cNvCxnSpPr>
          <p:nvPr/>
        </p:nvCxnSpPr>
        <p:spPr>
          <a:xfrm flipH="1">
            <a:off x="10668000" y="895865"/>
            <a:ext cx="272523" cy="317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8D2792-17AF-421B-DA95-5BCB5FA4A4A3}"/>
              </a:ext>
            </a:extLst>
          </p:cNvPr>
          <p:cNvCxnSpPr>
            <a:cxnSpLocks/>
          </p:cNvCxnSpPr>
          <p:nvPr/>
        </p:nvCxnSpPr>
        <p:spPr>
          <a:xfrm>
            <a:off x="9132892" y="884347"/>
            <a:ext cx="0" cy="372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diagram, plot, line&#10;&#10;Description automatically generated">
            <a:extLst>
              <a:ext uri="{FF2B5EF4-FFF2-40B4-BE49-F238E27FC236}">
                <a16:creationId xmlns:a16="http://schemas.microsoft.com/office/drawing/2014/main" id="{0290C081-E4DA-E9C3-0062-02ADA418A7E5}"/>
              </a:ext>
            </a:extLst>
          </p:cNvPr>
          <p:cNvPicPr>
            <a:picLocks noChangeAspect="1"/>
          </p:cNvPicPr>
          <p:nvPr/>
        </p:nvPicPr>
        <p:blipFill>
          <a:blip r:embed="rId3"/>
          <a:stretch>
            <a:fillRect/>
          </a:stretch>
        </p:blipFill>
        <p:spPr>
          <a:xfrm>
            <a:off x="6505280" y="1903539"/>
            <a:ext cx="5528277" cy="3832303"/>
          </a:xfrm>
          <a:prstGeom prst="rect">
            <a:avLst/>
          </a:prstGeom>
        </p:spPr>
      </p:pic>
      <p:sp>
        <p:nvSpPr>
          <p:cNvPr id="19" name="TextBox 18">
            <a:extLst>
              <a:ext uri="{FF2B5EF4-FFF2-40B4-BE49-F238E27FC236}">
                <a16:creationId xmlns:a16="http://schemas.microsoft.com/office/drawing/2014/main" id="{840E97EE-9418-CF53-D0E0-680C763A163B}"/>
              </a:ext>
            </a:extLst>
          </p:cNvPr>
          <p:cNvSpPr txBox="1"/>
          <p:nvPr/>
        </p:nvSpPr>
        <p:spPr>
          <a:xfrm>
            <a:off x="7264731" y="5720508"/>
            <a:ext cx="6097978" cy="369332"/>
          </a:xfrm>
          <a:prstGeom prst="rect">
            <a:avLst/>
          </a:prstGeom>
          <a:noFill/>
        </p:spPr>
        <p:txBody>
          <a:bodyPr wrap="square">
            <a:spAutoFit/>
          </a:bodyPr>
          <a:lstStyle/>
          <a:p>
            <a:r>
              <a:rPr lang="en-US" sz="1800">
                <a:solidFill>
                  <a:srgbClr val="211E1E"/>
                </a:solidFill>
                <a:effectLst/>
                <a:latin typeface="AdvOT483a8203"/>
              </a:rPr>
              <a:t>PHYS. REV. ACCEL. BEAMS </a:t>
            </a:r>
            <a:r>
              <a:rPr lang="en-US" sz="1800">
                <a:solidFill>
                  <a:srgbClr val="211E1E"/>
                </a:solidFill>
                <a:effectLst/>
                <a:latin typeface="AdvOT19ee2aa8.B"/>
              </a:rPr>
              <a:t>23, </a:t>
            </a:r>
            <a:r>
              <a:rPr lang="en-US" sz="1800">
                <a:solidFill>
                  <a:srgbClr val="211E1E"/>
                </a:solidFill>
                <a:effectLst/>
                <a:latin typeface="AdvOT483a8203"/>
              </a:rPr>
              <a:t>041001 (2020) </a:t>
            </a:r>
            <a:endParaRPr lang="en-US"/>
          </a:p>
        </p:txBody>
      </p:sp>
      <p:pic>
        <p:nvPicPr>
          <p:cNvPr id="23" name="Picture 22">
            <a:extLst>
              <a:ext uri="{FF2B5EF4-FFF2-40B4-BE49-F238E27FC236}">
                <a16:creationId xmlns:a16="http://schemas.microsoft.com/office/drawing/2014/main" id="{0B4255AA-42BA-8D51-9648-FF1D95365EDE}"/>
              </a:ext>
            </a:extLst>
          </p:cNvPr>
          <p:cNvPicPr>
            <a:picLocks noChangeAspect="1"/>
          </p:cNvPicPr>
          <p:nvPr/>
        </p:nvPicPr>
        <p:blipFill>
          <a:blip r:embed="rId4"/>
          <a:stretch>
            <a:fillRect/>
          </a:stretch>
        </p:blipFill>
        <p:spPr>
          <a:xfrm>
            <a:off x="1584461" y="4861315"/>
            <a:ext cx="3929759" cy="864277"/>
          </a:xfrm>
          <a:prstGeom prst="rect">
            <a:avLst/>
          </a:prstGeom>
        </p:spPr>
      </p:pic>
      <p:sp>
        <p:nvSpPr>
          <p:cNvPr id="6" name="Title 5">
            <a:extLst>
              <a:ext uri="{FF2B5EF4-FFF2-40B4-BE49-F238E27FC236}">
                <a16:creationId xmlns:a16="http://schemas.microsoft.com/office/drawing/2014/main" id="{C2EBB281-3337-F2D1-2B7E-728B999FD47B}"/>
              </a:ext>
            </a:extLst>
          </p:cNvPr>
          <p:cNvSpPr>
            <a:spLocks noGrp="1"/>
          </p:cNvSpPr>
          <p:nvPr>
            <p:ph type="title"/>
          </p:nvPr>
        </p:nvSpPr>
        <p:spPr/>
        <p:txBody>
          <a:bodyPr/>
          <a:lstStyle/>
          <a:p>
            <a:r>
              <a:rPr lang="en-US" dirty="0"/>
              <a:t>Beta star</a:t>
            </a:r>
          </a:p>
        </p:txBody>
      </p:sp>
    </p:spTree>
    <p:extLst>
      <p:ext uri="{BB962C8B-B14F-4D97-AF65-F5344CB8AC3E}">
        <p14:creationId xmlns:p14="http://schemas.microsoft.com/office/powerpoint/2010/main" val="650174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C651-2F6F-FB5A-F00C-03E56F64732A}"/>
              </a:ext>
            </a:extLst>
          </p:cNvPr>
          <p:cNvSpPr>
            <a:spLocks noGrp="1"/>
          </p:cNvSpPr>
          <p:nvPr>
            <p:ph type="title"/>
          </p:nvPr>
        </p:nvSpPr>
        <p:spPr>
          <a:xfrm>
            <a:off x="830580" y="18256"/>
            <a:ext cx="11049000" cy="1325563"/>
          </a:xfrm>
        </p:spPr>
        <p:txBody>
          <a:bodyPr/>
          <a:lstStyle/>
          <a:p>
            <a:r>
              <a:rPr lang="en-US" dirty="0"/>
              <a:t>Beta in Free Space</a:t>
            </a:r>
          </a:p>
        </p:txBody>
      </p:sp>
      <p:sp>
        <p:nvSpPr>
          <p:cNvPr id="3" name="Content Placeholder 2">
            <a:extLst>
              <a:ext uri="{FF2B5EF4-FFF2-40B4-BE49-F238E27FC236}">
                <a16:creationId xmlns:a16="http://schemas.microsoft.com/office/drawing/2014/main" id="{B2C7099C-0897-EE73-28B9-DC646BCC0152}"/>
              </a:ext>
            </a:extLst>
          </p:cNvPr>
          <p:cNvSpPr>
            <a:spLocks noGrp="1"/>
          </p:cNvSpPr>
          <p:nvPr>
            <p:ph idx="1"/>
          </p:nvPr>
        </p:nvSpPr>
        <p:spPr>
          <a:xfrm>
            <a:off x="312420" y="1298222"/>
            <a:ext cx="11567160" cy="5102578"/>
          </a:xfrm>
        </p:spPr>
        <p:txBody>
          <a:bodyPr>
            <a:normAutofit/>
          </a:bodyPr>
          <a:lstStyle/>
          <a:p>
            <a:endParaRPr lang="en-US" b="1" dirty="0"/>
          </a:p>
          <a:p>
            <a:r>
              <a:rPr lang="en-US" dirty="0"/>
              <a:t>Can minimum beam size be achieved in ”free space”</a:t>
            </a:r>
          </a:p>
          <a:p>
            <a:pPr lvl="1"/>
            <a:r>
              <a:rPr lang="en-US" dirty="0"/>
              <a:t>Yes! We can demonstrate in free space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b="1" dirty="0"/>
              <a:t>Design tensions</a:t>
            </a:r>
            <a:r>
              <a:rPr lang="en-US" dirty="0"/>
              <a:t>:</a:t>
            </a:r>
          </a:p>
          <a:p>
            <a:pPr lvl="2"/>
            <a:r>
              <a:rPr lang="en-US" dirty="0"/>
              <a:t>Low beta* for high luminosity</a:t>
            </a:r>
          </a:p>
          <a:p>
            <a:pPr lvl="2"/>
            <a:r>
              <a:rPr lang="en-US" dirty="0"/>
              <a:t>Proximity of quadrupoles to IP</a:t>
            </a:r>
          </a:p>
          <a:p>
            <a:pPr lvl="2"/>
            <a:r>
              <a:rPr lang="en-US" dirty="0"/>
              <a:t>Large-aperture quads feasibility/quality</a:t>
            </a:r>
          </a:p>
          <a:p>
            <a:pPr lvl="2"/>
            <a:r>
              <a:rPr lang="en-US" dirty="0"/>
              <a:t>(Beam divergence near IP; ”hourglass”)</a:t>
            </a:r>
          </a:p>
          <a:p>
            <a:pPr lvl="2"/>
            <a:r>
              <a:rPr lang="en-US" dirty="0"/>
              <a:t>(Downstream secondary focus)</a:t>
            </a:r>
          </a:p>
          <a:p>
            <a:pPr lvl="1"/>
            <a:endParaRPr lang="en-US" b="1" dirty="0"/>
          </a:p>
        </p:txBody>
      </p:sp>
      <p:sp>
        <p:nvSpPr>
          <p:cNvPr id="4" name="Slide Number Placeholder 3">
            <a:extLst>
              <a:ext uri="{FF2B5EF4-FFF2-40B4-BE49-F238E27FC236}">
                <a16:creationId xmlns:a16="http://schemas.microsoft.com/office/drawing/2014/main" id="{70D258E5-6FEF-50DF-D4FE-D85467C36D11}"/>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44</a:t>
            </a:fld>
            <a:endParaRPr lang="en-US" dirty="0"/>
          </a:p>
        </p:txBody>
      </p:sp>
      <p:pic>
        <p:nvPicPr>
          <p:cNvPr id="6" name="Picture 5">
            <a:extLst>
              <a:ext uri="{FF2B5EF4-FFF2-40B4-BE49-F238E27FC236}">
                <a16:creationId xmlns:a16="http://schemas.microsoft.com/office/drawing/2014/main" id="{5B89F3BA-8347-F2EF-CC04-A51ACAFA67C0}"/>
              </a:ext>
            </a:extLst>
          </p:cNvPr>
          <p:cNvPicPr>
            <a:picLocks noChangeAspect="1"/>
          </p:cNvPicPr>
          <p:nvPr/>
        </p:nvPicPr>
        <p:blipFill>
          <a:blip r:embed="rId2"/>
          <a:stretch>
            <a:fillRect/>
          </a:stretch>
        </p:blipFill>
        <p:spPr>
          <a:xfrm>
            <a:off x="2410529" y="3270732"/>
            <a:ext cx="2595189" cy="933719"/>
          </a:xfrm>
          <a:prstGeom prst="rect">
            <a:avLst/>
          </a:prstGeom>
        </p:spPr>
      </p:pic>
      <p:pic>
        <p:nvPicPr>
          <p:cNvPr id="8" name="Picture 7">
            <a:extLst>
              <a:ext uri="{FF2B5EF4-FFF2-40B4-BE49-F238E27FC236}">
                <a16:creationId xmlns:a16="http://schemas.microsoft.com/office/drawing/2014/main" id="{170A131D-79BB-E424-FFD7-57C5D89EC94F}"/>
              </a:ext>
            </a:extLst>
          </p:cNvPr>
          <p:cNvPicPr>
            <a:picLocks noChangeAspect="1"/>
          </p:cNvPicPr>
          <p:nvPr/>
        </p:nvPicPr>
        <p:blipFill>
          <a:blip r:embed="rId3"/>
          <a:stretch>
            <a:fillRect/>
          </a:stretch>
        </p:blipFill>
        <p:spPr>
          <a:xfrm>
            <a:off x="6937804" y="3156569"/>
            <a:ext cx="5033988" cy="3020393"/>
          </a:xfrm>
          <a:prstGeom prst="rect">
            <a:avLst/>
          </a:prstGeom>
        </p:spPr>
      </p:pic>
    </p:spTree>
    <p:extLst>
      <p:ext uri="{BB962C8B-B14F-4D97-AF65-F5344CB8AC3E}">
        <p14:creationId xmlns:p14="http://schemas.microsoft.com/office/powerpoint/2010/main" val="3663492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802B-3C0F-894B-A36F-76E6373A3C1F}"/>
              </a:ext>
            </a:extLst>
          </p:cNvPr>
          <p:cNvSpPr>
            <a:spLocks noGrp="1"/>
          </p:cNvSpPr>
          <p:nvPr>
            <p:ph type="title"/>
          </p:nvPr>
        </p:nvSpPr>
        <p:spPr>
          <a:xfrm>
            <a:off x="571500" y="23480"/>
            <a:ext cx="11049000" cy="1325563"/>
          </a:xfrm>
        </p:spPr>
        <p:txBody>
          <a:bodyPr/>
          <a:lstStyle/>
          <a:p>
            <a:r>
              <a:rPr lang="en-US" dirty="0"/>
              <a:t>EIC Primary Interaction Region</a:t>
            </a:r>
          </a:p>
        </p:txBody>
      </p:sp>
      <p:sp>
        <p:nvSpPr>
          <p:cNvPr id="4" name="Slide Number Placeholder 3">
            <a:extLst>
              <a:ext uri="{FF2B5EF4-FFF2-40B4-BE49-F238E27FC236}">
                <a16:creationId xmlns:a16="http://schemas.microsoft.com/office/drawing/2014/main" id="{032FA5DF-1B1A-C546-A1E3-271EE8CD5102}"/>
              </a:ext>
            </a:extLst>
          </p:cNvPr>
          <p:cNvSpPr>
            <a:spLocks noGrp="1"/>
          </p:cNvSpPr>
          <p:nvPr>
            <p:ph type="sldNum" sz="quarter" idx="12"/>
          </p:nvPr>
        </p:nvSpPr>
        <p:spPr>
          <a:xfrm>
            <a:off x="7825159" y="6218380"/>
            <a:ext cx="8740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45</a:t>
            </a:fld>
            <a:endParaRPr lang="en-US" dirty="0"/>
          </a:p>
        </p:txBody>
      </p:sp>
      <p:pic>
        <p:nvPicPr>
          <p:cNvPr id="5" name="Content Placeholder 13">
            <a:extLst>
              <a:ext uri="{FF2B5EF4-FFF2-40B4-BE49-F238E27FC236}">
                <a16:creationId xmlns:a16="http://schemas.microsoft.com/office/drawing/2014/main" id="{6CC3529F-26BF-2B46-BC69-1274C6B7AE79}"/>
              </a:ext>
            </a:extLst>
          </p:cNvPr>
          <p:cNvPicPr>
            <a:picLocks noChangeAspect="1"/>
          </p:cNvPicPr>
          <p:nvPr/>
        </p:nvPicPr>
        <p:blipFill>
          <a:blip r:embed="rId3"/>
          <a:stretch>
            <a:fillRect/>
          </a:stretch>
        </p:blipFill>
        <p:spPr>
          <a:xfrm>
            <a:off x="2597427" y="1000503"/>
            <a:ext cx="6997147" cy="5176460"/>
          </a:xfrm>
          <a:prstGeom prst="rect">
            <a:avLst/>
          </a:prstGeom>
        </p:spPr>
      </p:pic>
      <p:sp>
        <p:nvSpPr>
          <p:cNvPr id="7" name="TextBox 6">
            <a:extLst>
              <a:ext uri="{FF2B5EF4-FFF2-40B4-BE49-F238E27FC236}">
                <a16:creationId xmlns:a16="http://schemas.microsoft.com/office/drawing/2014/main" id="{AEC5993B-6C9A-9643-A4E1-3D7D1DCBF6B6}"/>
              </a:ext>
            </a:extLst>
          </p:cNvPr>
          <p:cNvSpPr txBox="1"/>
          <p:nvPr/>
        </p:nvSpPr>
        <p:spPr>
          <a:xfrm>
            <a:off x="921873" y="2798005"/>
            <a:ext cx="1510350" cy="707886"/>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Different</a:t>
            </a:r>
          </a:p>
          <a:p>
            <a:r>
              <a:rPr lang="en-US" sz="2000">
                <a:latin typeface="Arial" panose="020B0604020202020204" pitchFamily="34" charset="0"/>
                <a:cs typeface="Arial" panose="020B0604020202020204" pitchFamily="34" charset="0"/>
              </a:rPr>
              <a:t>axis scales!</a:t>
            </a:r>
          </a:p>
        </p:txBody>
      </p:sp>
      <p:sp>
        <p:nvSpPr>
          <p:cNvPr id="8" name="TextBox 7">
            <a:extLst>
              <a:ext uri="{FF2B5EF4-FFF2-40B4-BE49-F238E27FC236}">
                <a16:creationId xmlns:a16="http://schemas.microsoft.com/office/drawing/2014/main" id="{C51B6E8C-C6DE-D042-BB15-F02421EA4940}"/>
              </a:ext>
            </a:extLst>
          </p:cNvPr>
          <p:cNvSpPr txBox="1"/>
          <p:nvPr/>
        </p:nvSpPr>
        <p:spPr>
          <a:xfrm>
            <a:off x="275992" y="1146431"/>
            <a:ext cx="2014206" cy="646331"/>
          </a:xfrm>
          <a:prstGeom prst="rect">
            <a:avLst/>
          </a:prstGeom>
          <a:noFill/>
          <a:ln w="15875">
            <a:solidFill>
              <a:srgbClr val="00B0F0"/>
            </a:solidFill>
          </a:ln>
        </p:spPr>
        <p:txBody>
          <a:bodyPr wrap="none" rtlCol="0">
            <a:spAutoFit/>
          </a:bodyPr>
          <a:lstStyle/>
          <a:p>
            <a:pPr algn="ctr"/>
            <a:r>
              <a:rPr lang="en-US" b="1" i="1"/>
              <a:t>Existing tunnel and</a:t>
            </a:r>
          </a:p>
          <a:p>
            <a:pPr algn="ctr"/>
            <a:r>
              <a:rPr lang="en-US" b="1" i="1"/>
              <a:t>experiment halls</a:t>
            </a:r>
          </a:p>
        </p:txBody>
      </p:sp>
      <p:sp>
        <p:nvSpPr>
          <p:cNvPr id="9" name="TextBox 8">
            <a:extLst>
              <a:ext uri="{FF2B5EF4-FFF2-40B4-BE49-F238E27FC236}">
                <a16:creationId xmlns:a16="http://schemas.microsoft.com/office/drawing/2014/main" id="{FF3C2894-E06C-FF4E-86C3-95B1502E5D8B}"/>
              </a:ext>
            </a:extLst>
          </p:cNvPr>
          <p:cNvSpPr txBox="1"/>
          <p:nvPr/>
        </p:nvSpPr>
        <p:spPr>
          <a:xfrm>
            <a:off x="9565653" y="1920842"/>
            <a:ext cx="2622834" cy="4154984"/>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Focusing (quads)</a:t>
            </a:r>
          </a:p>
          <a:p>
            <a:r>
              <a:rPr lang="en-US" sz="2000">
                <a:latin typeface="Arial" panose="020B0604020202020204" pitchFamily="34" charset="0"/>
                <a:cs typeface="Arial" panose="020B0604020202020204" pitchFamily="34" charset="0"/>
              </a:rPr>
              <a:t>as close to IP as</a:t>
            </a:r>
          </a:p>
          <a:p>
            <a:r>
              <a:rPr lang="en-US" sz="2000">
                <a:latin typeface="Arial" panose="020B0604020202020204" pitchFamily="34" charset="0"/>
                <a:cs typeface="Arial" panose="020B0604020202020204" pitchFamily="34" charset="0"/>
              </a:rPr>
              <a:t>possible (~5m!)</a:t>
            </a:r>
          </a:p>
          <a:p>
            <a:endParaRPr lang="en-US" sz="1200">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Tensions in magnet</a:t>
            </a:r>
          </a:p>
          <a:p>
            <a:r>
              <a:rPr lang="en-US" sz="2000" b="1">
                <a:latin typeface="Arial" panose="020B0604020202020204" pitchFamily="34" charset="0"/>
                <a:cs typeface="Arial" panose="020B0604020202020204" pitchFamily="34" charset="0"/>
              </a:rPr>
              <a:t>requirements</a:t>
            </a:r>
            <a:r>
              <a:rPr lang="en-US" sz="200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high field</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large apertures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e/p magnet</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proximity near IP</a:t>
            </a:r>
          </a:p>
          <a:p>
            <a:endParaRPr lang="en-US" sz="1200">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Chromaticity</a:t>
            </a:r>
            <a:r>
              <a:rPr lang="en-US" sz="2000">
                <a:latin typeface="Arial" panose="020B0604020202020204" pitchFamily="34" charset="0"/>
                <a:cs typeface="Arial" panose="020B0604020202020204" pitchFamily="34" charset="0"/>
              </a:rPr>
              <a:t>:</a:t>
            </a:r>
          </a:p>
          <a:p>
            <a:r>
              <a:rPr lang="en-US" sz="2000">
                <a:latin typeface="Arial" panose="020B0604020202020204" pitchFamily="34" charset="0"/>
                <a:cs typeface="Arial" panose="020B0604020202020204" pitchFamily="34" charset="0"/>
              </a:rPr>
              <a:t>focusing dependence</a:t>
            </a:r>
          </a:p>
          <a:p>
            <a:r>
              <a:rPr lang="en-US" sz="2000">
                <a:latin typeface="Arial" panose="020B0604020202020204" pitchFamily="34" charset="0"/>
                <a:cs typeface="Arial" panose="020B0604020202020204" pitchFamily="34" charset="0"/>
              </a:rPr>
              <a:t>on particle energy</a:t>
            </a:r>
          </a:p>
        </p:txBody>
      </p:sp>
      <p:pic>
        <p:nvPicPr>
          <p:cNvPr id="10" name="Picture 9">
            <a:extLst>
              <a:ext uri="{FF2B5EF4-FFF2-40B4-BE49-F238E27FC236}">
                <a16:creationId xmlns:a16="http://schemas.microsoft.com/office/drawing/2014/main" id="{717C4178-00FD-5D4E-97A4-431328E9591A}"/>
              </a:ext>
            </a:extLst>
          </p:cNvPr>
          <p:cNvPicPr>
            <a:picLocks noChangeAspect="1"/>
          </p:cNvPicPr>
          <p:nvPr/>
        </p:nvPicPr>
        <p:blipFill>
          <a:blip r:embed="rId4"/>
          <a:stretch>
            <a:fillRect/>
          </a:stretch>
        </p:blipFill>
        <p:spPr>
          <a:xfrm>
            <a:off x="9617974" y="176974"/>
            <a:ext cx="2468690" cy="1615788"/>
          </a:xfrm>
          <a:prstGeom prst="rect">
            <a:avLst/>
          </a:prstGeom>
        </p:spPr>
      </p:pic>
      <p:pic>
        <p:nvPicPr>
          <p:cNvPr id="11" name="Picture 10">
            <a:extLst>
              <a:ext uri="{FF2B5EF4-FFF2-40B4-BE49-F238E27FC236}">
                <a16:creationId xmlns:a16="http://schemas.microsoft.com/office/drawing/2014/main" id="{DAAE902A-C723-4249-967D-7BCDC8D6A890}"/>
              </a:ext>
            </a:extLst>
          </p:cNvPr>
          <p:cNvPicPr>
            <a:picLocks noChangeAspect="1"/>
          </p:cNvPicPr>
          <p:nvPr/>
        </p:nvPicPr>
        <p:blipFill>
          <a:blip r:embed="rId5"/>
          <a:stretch>
            <a:fillRect/>
          </a:stretch>
        </p:blipFill>
        <p:spPr>
          <a:xfrm>
            <a:off x="110532" y="4356145"/>
            <a:ext cx="3578704" cy="1957856"/>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DFE3A6D8-84AD-3041-9B97-566830999638}"/>
              </a:ext>
            </a:extLst>
          </p:cNvPr>
          <p:cNvSpPr txBox="1"/>
          <p:nvPr/>
        </p:nvSpPr>
        <p:spPr>
          <a:xfrm>
            <a:off x="186732" y="3915299"/>
            <a:ext cx="2919389" cy="400110"/>
          </a:xfrm>
          <a:prstGeom prst="rect">
            <a:avLst/>
          </a:prstGeom>
          <a:noFill/>
        </p:spPr>
        <p:txBody>
          <a:bodyPr wrap="none" rtlCol="0">
            <a:spAutoFit/>
          </a:bodyPr>
          <a:lstStyle/>
          <a:p>
            <a:r>
              <a:rPr lang="en-US" sz="2000" b="1">
                <a:latin typeface="Arial" panose="020B0604020202020204" pitchFamily="34" charset="0"/>
                <a:cs typeface="Arial" panose="020B0604020202020204" pitchFamily="34" charset="0"/>
              </a:rPr>
              <a:t>25 mrad crab crossing</a:t>
            </a:r>
          </a:p>
        </p:txBody>
      </p:sp>
      <p:sp>
        <p:nvSpPr>
          <p:cNvPr id="13" name="TextBox 12">
            <a:extLst>
              <a:ext uri="{FF2B5EF4-FFF2-40B4-BE49-F238E27FC236}">
                <a16:creationId xmlns:a16="http://schemas.microsoft.com/office/drawing/2014/main" id="{523D9362-3112-0D42-872B-F9E27FE27CFC}"/>
              </a:ext>
            </a:extLst>
          </p:cNvPr>
          <p:cNvSpPr txBox="1"/>
          <p:nvPr/>
        </p:nvSpPr>
        <p:spPr>
          <a:xfrm>
            <a:off x="110532" y="5127905"/>
            <a:ext cx="1313180" cy="461665"/>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A. Parker (SULI)</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D. Higinbotham</a:t>
            </a:r>
          </a:p>
        </p:txBody>
      </p:sp>
      <p:sp>
        <p:nvSpPr>
          <p:cNvPr id="3" name="TextBox 2">
            <a:extLst>
              <a:ext uri="{FF2B5EF4-FFF2-40B4-BE49-F238E27FC236}">
                <a16:creationId xmlns:a16="http://schemas.microsoft.com/office/drawing/2014/main" id="{710807E5-CEC2-3D46-9628-16B1228C755E}"/>
              </a:ext>
            </a:extLst>
          </p:cNvPr>
          <p:cNvSpPr txBox="1"/>
          <p:nvPr/>
        </p:nvSpPr>
        <p:spPr>
          <a:xfrm rot="549435">
            <a:off x="3788227" y="2272337"/>
            <a:ext cx="1233799" cy="369332"/>
          </a:xfrm>
          <a:prstGeom prst="rect">
            <a:avLst/>
          </a:prstGeom>
          <a:noFill/>
        </p:spPr>
        <p:txBody>
          <a:bodyPr wrap="none" rtlCol="0">
            <a:spAutoFit/>
          </a:bodyPr>
          <a:lstStyle/>
          <a:p>
            <a:r>
              <a:rPr lang="en-US">
                <a:solidFill>
                  <a:srgbClr val="006FF3"/>
                </a:solidFill>
              </a:rPr>
              <a:t>”Rear side”</a:t>
            </a:r>
          </a:p>
        </p:txBody>
      </p:sp>
      <p:sp>
        <p:nvSpPr>
          <p:cNvPr id="14" name="TextBox 13">
            <a:extLst>
              <a:ext uri="{FF2B5EF4-FFF2-40B4-BE49-F238E27FC236}">
                <a16:creationId xmlns:a16="http://schemas.microsoft.com/office/drawing/2014/main" id="{EA50DF0B-E923-E644-82B8-D94FA7C53446}"/>
              </a:ext>
            </a:extLst>
          </p:cNvPr>
          <p:cNvSpPr txBox="1"/>
          <p:nvPr/>
        </p:nvSpPr>
        <p:spPr>
          <a:xfrm rot="549435">
            <a:off x="7542365" y="3275930"/>
            <a:ext cx="1587679" cy="369332"/>
          </a:xfrm>
          <a:prstGeom prst="rect">
            <a:avLst/>
          </a:prstGeom>
          <a:noFill/>
        </p:spPr>
        <p:txBody>
          <a:bodyPr wrap="none" rtlCol="0">
            <a:spAutoFit/>
          </a:bodyPr>
          <a:lstStyle/>
          <a:p>
            <a:r>
              <a:rPr lang="en-US">
                <a:solidFill>
                  <a:srgbClr val="006FF3"/>
                </a:solidFill>
              </a:rPr>
              <a:t>”Forward side”</a:t>
            </a:r>
          </a:p>
        </p:txBody>
      </p:sp>
    </p:spTree>
    <p:extLst>
      <p:ext uri="{BB962C8B-B14F-4D97-AF65-F5344CB8AC3E}">
        <p14:creationId xmlns:p14="http://schemas.microsoft.com/office/powerpoint/2010/main" val="367469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3FD9FB-C8D8-C7BA-021A-4AED7A72FDCD}"/>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5</a:t>
            </a:fld>
            <a:endParaRPr lang="en-US" sz="1000" dirty="0"/>
          </a:p>
        </p:txBody>
      </p:sp>
      <p:sp>
        <p:nvSpPr>
          <p:cNvPr id="5" name="Title 1">
            <a:extLst>
              <a:ext uri="{FF2B5EF4-FFF2-40B4-BE49-F238E27FC236}">
                <a16:creationId xmlns:a16="http://schemas.microsoft.com/office/drawing/2014/main" id="{A54440C4-ACAE-CBF9-886D-A82FBAC65A42}"/>
              </a:ext>
            </a:extLst>
          </p:cNvPr>
          <p:cNvSpPr>
            <a:spLocks noGrp="1"/>
          </p:cNvSpPr>
          <p:nvPr>
            <p:ph type="title"/>
          </p:nvPr>
        </p:nvSpPr>
        <p:spPr>
          <a:xfrm>
            <a:off x="429767" y="274320"/>
            <a:ext cx="10893410" cy="978729"/>
          </a:xfrm>
        </p:spPr>
        <p:txBody>
          <a:bodyPr>
            <a:noAutofit/>
          </a:bodyPr>
          <a:lstStyle/>
          <a:p>
            <a:r>
              <a:rPr lang="en-US" sz="3600" dirty="0">
                <a:solidFill>
                  <a:srgbClr val="FF0000"/>
                </a:solidFill>
              </a:rPr>
              <a:t>Nobel Prize Accounting</a:t>
            </a:r>
            <a:r>
              <a:rPr lang="en-US" sz="3600" dirty="0"/>
              <a:t>: A high-level view on the influence of accelerators on physics</a:t>
            </a:r>
          </a:p>
        </p:txBody>
      </p:sp>
      <p:sp>
        <p:nvSpPr>
          <p:cNvPr id="6" name="Content Placeholder 2">
            <a:extLst>
              <a:ext uri="{FF2B5EF4-FFF2-40B4-BE49-F238E27FC236}">
                <a16:creationId xmlns:a16="http://schemas.microsoft.com/office/drawing/2014/main" id="{CCEFCCB7-88FF-C1C1-2C6D-78C4C9500E21}"/>
              </a:ext>
            </a:extLst>
          </p:cNvPr>
          <p:cNvSpPr>
            <a:spLocks noGrp="1"/>
          </p:cNvSpPr>
          <p:nvPr>
            <p:ph idx="1"/>
          </p:nvPr>
        </p:nvSpPr>
        <p:spPr>
          <a:xfrm>
            <a:off x="522930" y="2006599"/>
            <a:ext cx="5451353" cy="4122127"/>
          </a:xfrm>
        </p:spPr>
        <p:txBody>
          <a:bodyPr/>
          <a:lstStyle/>
          <a:p>
            <a:pPr marL="0" indent="0">
              <a:lnSpc>
                <a:spcPct val="100000"/>
              </a:lnSpc>
              <a:spcBef>
                <a:spcPts val="0"/>
              </a:spcBef>
              <a:spcAft>
                <a:spcPts val="800"/>
              </a:spcAft>
              <a:buNone/>
            </a:pPr>
            <a:r>
              <a:rPr lang="en-US" sz="2400" dirty="0"/>
              <a:t>Impact of accelerators on physics was measured through Nobel Prizes:</a:t>
            </a:r>
          </a:p>
          <a:p>
            <a:pPr>
              <a:lnSpc>
                <a:spcPct val="100000"/>
              </a:lnSpc>
              <a:spcBef>
                <a:spcPts val="0"/>
              </a:spcBef>
              <a:spcAft>
                <a:spcPts val="800"/>
              </a:spcAft>
            </a:pPr>
            <a:r>
              <a:rPr lang="en-US" sz="2000" dirty="0"/>
              <a:t>Criterion: Nobel awardee must have authored document citing accelerator contribution to work</a:t>
            </a:r>
          </a:p>
          <a:p>
            <a:pPr>
              <a:lnSpc>
                <a:spcPct val="100000"/>
              </a:lnSpc>
              <a:spcBef>
                <a:spcPts val="0"/>
              </a:spcBef>
              <a:spcAft>
                <a:spcPts val="800"/>
              </a:spcAft>
            </a:pPr>
            <a:r>
              <a:rPr lang="en-US" sz="2000" dirty="0"/>
              <a:t>Nobel’s directly influenced by Accelerators by 2009:  24</a:t>
            </a:r>
          </a:p>
          <a:p>
            <a:pPr>
              <a:lnSpc>
                <a:spcPct val="100000"/>
              </a:lnSpc>
              <a:spcBef>
                <a:spcPts val="0"/>
              </a:spcBef>
              <a:spcAft>
                <a:spcPts val="800"/>
              </a:spcAft>
            </a:pPr>
            <a:r>
              <a:rPr lang="en-US" sz="2000" dirty="0"/>
              <a:t>Average frequency of contribution of accelerators to Nobel in Physics: ~3 years</a:t>
            </a:r>
            <a:endParaRPr lang="en-US" sz="2400" dirty="0"/>
          </a:p>
          <a:p>
            <a:pPr marL="0" indent="0">
              <a:buNone/>
            </a:pPr>
            <a:endParaRPr lang="en-US" dirty="0"/>
          </a:p>
        </p:txBody>
      </p:sp>
      <p:pic>
        <p:nvPicPr>
          <p:cNvPr id="7" name="Picture 6">
            <a:extLst>
              <a:ext uri="{FF2B5EF4-FFF2-40B4-BE49-F238E27FC236}">
                <a16:creationId xmlns:a16="http://schemas.microsoft.com/office/drawing/2014/main" id="{C87DAB8E-EED5-E042-5F29-6CD2A0248DEE}"/>
              </a:ext>
            </a:extLst>
          </p:cNvPr>
          <p:cNvPicPr>
            <a:picLocks noChangeAspect="1"/>
          </p:cNvPicPr>
          <p:nvPr/>
        </p:nvPicPr>
        <p:blipFill>
          <a:blip r:embed="rId2"/>
          <a:stretch>
            <a:fillRect/>
          </a:stretch>
        </p:blipFill>
        <p:spPr>
          <a:xfrm>
            <a:off x="6508174" y="1929740"/>
            <a:ext cx="5012294" cy="3805839"/>
          </a:xfrm>
          <a:prstGeom prst="rect">
            <a:avLst/>
          </a:prstGeom>
        </p:spPr>
      </p:pic>
      <p:sp>
        <p:nvSpPr>
          <p:cNvPr id="8" name="Rectangle 7">
            <a:extLst>
              <a:ext uri="{FF2B5EF4-FFF2-40B4-BE49-F238E27FC236}">
                <a16:creationId xmlns:a16="http://schemas.microsoft.com/office/drawing/2014/main" id="{CBB057DD-296C-F772-1F90-C9682A376915}"/>
              </a:ext>
            </a:extLst>
          </p:cNvPr>
          <p:cNvSpPr/>
          <p:nvPr/>
        </p:nvSpPr>
        <p:spPr>
          <a:xfrm>
            <a:off x="6478437" y="6111142"/>
            <a:ext cx="4844739" cy="430887"/>
          </a:xfrm>
          <a:prstGeom prst="rect">
            <a:avLst/>
          </a:prstGeom>
        </p:spPr>
        <p:txBody>
          <a:bodyPr wrap="square">
            <a:spAutoFit/>
          </a:bodyPr>
          <a:lstStyle/>
          <a:p>
            <a:r>
              <a:rPr lang="en-US" sz="1100" dirty="0">
                <a:solidFill>
                  <a:schemeClr val="tx1">
                    <a:lumMod val="50000"/>
                    <a:lumOff val="50000"/>
                  </a:schemeClr>
                </a:solidFill>
              </a:rPr>
              <a:t>Count for Nobel Prize-winning researches or discoveries in physics from 1943 to 2009. (</a:t>
            </a:r>
            <a:r>
              <a:rPr lang="en-US" sz="1100" dirty="0" err="1">
                <a:solidFill>
                  <a:schemeClr val="tx1">
                    <a:lumMod val="50000"/>
                    <a:lumOff val="50000"/>
                  </a:schemeClr>
                </a:solidFill>
              </a:rPr>
              <a:t>Haussecker</a:t>
            </a:r>
            <a:r>
              <a:rPr lang="en-US" sz="1100" dirty="0">
                <a:solidFill>
                  <a:schemeClr val="tx1">
                    <a:lumMod val="50000"/>
                    <a:lumOff val="50000"/>
                  </a:schemeClr>
                </a:solidFill>
              </a:rPr>
              <a:t> and Chao, Phys </a:t>
            </a:r>
            <a:r>
              <a:rPr lang="en-US" sz="1100" dirty="0" err="1">
                <a:solidFill>
                  <a:schemeClr val="tx1">
                    <a:lumMod val="50000"/>
                    <a:lumOff val="50000"/>
                  </a:schemeClr>
                </a:solidFill>
              </a:rPr>
              <a:t>Perspect</a:t>
            </a:r>
            <a:r>
              <a:rPr lang="en-US" sz="1100" dirty="0">
                <a:solidFill>
                  <a:schemeClr val="tx1">
                    <a:lumMod val="50000"/>
                    <a:lumOff val="50000"/>
                  </a:schemeClr>
                </a:solidFill>
              </a:rPr>
              <a:t>. 13 (2011), p146)</a:t>
            </a:r>
          </a:p>
        </p:txBody>
      </p:sp>
      <p:sp>
        <p:nvSpPr>
          <p:cNvPr id="9" name="TextBox 8">
            <a:extLst>
              <a:ext uri="{FF2B5EF4-FFF2-40B4-BE49-F238E27FC236}">
                <a16:creationId xmlns:a16="http://schemas.microsoft.com/office/drawing/2014/main" id="{EBC7DB6A-E036-689E-FED0-00DC1A732A5B}"/>
              </a:ext>
            </a:extLst>
          </p:cNvPr>
          <p:cNvSpPr txBox="1"/>
          <p:nvPr/>
        </p:nvSpPr>
        <p:spPr>
          <a:xfrm>
            <a:off x="6310882" y="1351329"/>
            <a:ext cx="5194346" cy="480131"/>
          </a:xfrm>
          <a:prstGeom prst="rect">
            <a:avLst/>
          </a:prstGeom>
          <a:noFill/>
        </p:spPr>
        <p:txBody>
          <a:bodyPr wrap="square" rtlCol="0">
            <a:spAutoFit/>
          </a:bodyPr>
          <a:lstStyle/>
          <a:p>
            <a:pPr algn="ctr">
              <a:lnSpc>
                <a:spcPct val="90000"/>
              </a:lnSpc>
            </a:pPr>
            <a:r>
              <a:rPr lang="en-US" sz="1400" dirty="0">
                <a:latin typeface="+mn-lt"/>
              </a:rPr>
              <a:t>Reproduced from “The Influence of Accelerator Science on Physics Research,” </a:t>
            </a:r>
            <a:r>
              <a:rPr lang="en-US" sz="1400" dirty="0" err="1">
                <a:latin typeface="+mn-lt"/>
              </a:rPr>
              <a:t>Haussecker</a:t>
            </a:r>
            <a:r>
              <a:rPr lang="en-US" sz="1400" dirty="0">
                <a:latin typeface="+mn-lt"/>
              </a:rPr>
              <a:t> and Chao</a:t>
            </a:r>
          </a:p>
        </p:txBody>
      </p:sp>
      <p:sp>
        <p:nvSpPr>
          <p:cNvPr id="10" name="TextBox 9">
            <a:extLst>
              <a:ext uri="{FF2B5EF4-FFF2-40B4-BE49-F238E27FC236}">
                <a16:creationId xmlns:a16="http://schemas.microsoft.com/office/drawing/2014/main" id="{C50D43EC-6D9A-4843-2073-DC62C16A1D2C}"/>
              </a:ext>
            </a:extLst>
          </p:cNvPr>
          <p:cNvSpPr txBox="1"/>
          <p:nvPr/>
        </p:nvSpPr>
        <p:spPr>
          <a:xfrm rot="16200000">
            <a:off x="5116613" y="3258183"/>
            <a:ext cx="2056973" cy="341632"/>
          </a:xfrm>
          <a:prstGeom prst="rect">
            <a:avLst/>
          </a:prstGeom>
          <a:noFill/>
        </p:spPr>
        <p:txBody>
          <a:bodyPr wrap="none" rtlCol="0">
            <a:spAutoFit/>
          </a:bodyPr>
          <a:lstStyle/>
          <a:p>
            <a:pPr algn="l">
              <a:lnSpc>
                <a:spcPct val="90000"/>
              </a:lnSpc>
            </a:pPr>
            <a:r>
              <a:rPr lang="en-US" dirty="0"/>
              <a:t>Nobel Prize</a:t>
            </a:r>
            <a:r>
              <a:rPr lang="en-US" dirty="0">
                <a:latin typeface="+mn-lt"/>
              </a:rPr>
              <a:t> Count</a:t>
            </a:r>
          </a:p>
        </p:txBody>
      </p:sp>
    </p:spTree>
    <p:extLst>
      <p:ext uri="{BB962C8B-B14F-4D97-AF65-F5344CB8AC3E}">
        <p14:creationId xmlns:p14="http://schemas.microsoft.com/office/powerpoint/2010/main" val="141314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achine&#10;&#10;Description automatically generated">
            <a:extLst>
              <a:ext uri="{FF2B5EF4-FFF2-40B4-BE49-F238E27FC236}">
                <a16:creationId xmlns:a16="http://schemas.microsoft.com/office/drawing/2014/main" id="{C95FC078-851D-A5F3-C0CF-81BA5947ABF0}"/>
              </a:ext>
            </a:extLst>
          </p:cNvPr>
          <p:cNvPicPr>
            <a:picLocks noChangeAspect="1"/>
          </p:cNvPicPr>
          <p:nvPr/>
        </p:nvPicPr>
        <p:blipFill>
          <a:blip r:embed="rId2"/>
          <a:stretch>
            <a:fillRect/>
          </a:stretch>
        </p:blipFill>
        <p:spPr>
          <a:xfrm>
            <a:off x="8615581" y="341298"/>
            <a:ext cx="3377734" cy="1742979"/>
          </a:xfrm>
          <a:prstGeom prst="rect">
            <a:avLst/>
          </a:prstGeom>
        </p:spPr>
      </p:pic>
      <p:sp>
        <p:nvSpPr>
          <p:cNvPr id="5" name="Title 4">
            <a:extLst>
              <a:ext uri="{FF2B5EF4-FFF2-40B4-BE49-F238E27FC236}">
                <a16:creationId xmlns:a16="http://schemas.microsoft.com/office/drawing/2014/main" id="{ED9D7ED3-6092-64CB-210B-DC17B78DB775}"/>
              </a:ext>
            </a:extLst>
          </p:cNvPr>
          <p:cNvSpPr>
            <a:spLocks noGrp="1"/>
          </p:cNvSpPr>
          <p:nvPr>
            <p:ph type="title"/>
          </p:nvPr>
        </p:nvSpPr>
        <p:spPr>
          <a:xfrm>
            <a:off x="512233" y="176280"/>
            <a:ext cx="11049000" cy="549275"/>
          </a:xfrm>
        </p:spPr>
        <p:txBody>
          <a:bodyPr>
            <a:normAutofit fontScale="90000"/>
          </a:bodyPr>
          <a:lstStyle/>
          <a:p>
            <a:r>
              <a:rPr lang="en-US" dirty="0"/>
              <a:t>Accelerators: Engines of Discovery</a:t>
            </a:r>
          </a:p>
        </p:txBody>
      </p:sp>
      <p:sp>
        <p:nvSpPr>
          <p:cNvPr id="7" name="Slide Number Placeholder 6">
            <a:extLst>
              <a:ext uri="{FF2B5EF4-FFF2-40B4-BE49-F238E27FC236}">
                <a16:creationId xmlns:a16="http://schemas.microsoft.com/office/drawing/2014/main" id="{059F7D17-4DB2-BB46-458A-7751086A31B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6</a:t>
            </a:fld>
            <a:endParaRPr lang="en-US" sz="1000" dirty="0"/>
          </a:p>
        </p:txBody>
      </p:sp>
      <p:pic>
        <p:nvPicPr>
          <p:cNvPr id="9" name="Picture 8" descr="A aerial view of a circular area&#10;&#10;Description automatically generated">
            <a:extLst>
              <a:ext uri="{FF2B5EF4-FFF2-40B4-BE49-F238E27FC236}">
                <a16:creationId xmlns:a16="http://schemas.microsoft.com/office/drawing/2014/main" id="{400235D9-98E8-12D5-ADB5-2E7E163ED009}"/>
              </a:ext>
            </a:extLst>
          </p:cNvPr>
          <p:cNvPicPr>
            <a:picLocks noChangeAspect="1"/>
          </p:cNvPicPr>
          <p:nvPr/>
        </p:nvPicPr>
        <p:blipFill>
          <a:blip r:embed="rId3"/>
          <a:stretch>
            <a:fillRect/>
          </a:stretch>
        </p:blipFill>
        <p:spPr>
          <a:xfrm>
            <a:off x="0" y="914400"/>
            <a:ext cx="5461000" cy="3167380"/>
          </a:xfrm>
          <a:prstGeom prst="rect">
            <a:avLst/>
          </a:prstGeom>
        </p:spPr>
      </p:pic>
      <p:pic>
        <p:nvPicPr>
          <p:cNvPr id="11" name="Picture 10" descr="A screen shot of a diagram&#10;&#10;Description automatically generated">
            <a:extLst>
              <a:ext uri="{FF2B5EF4-FFF2-40B4-BE49-F238E27FC236}">
                <a16:creationId xmlns:a16="http://schemas.microsoft.com/office/drawing/2014/main" id="{EE8BDD4E-9736-755D-CD9F-7BA6156EB90C}"/>
              </a:ext>
            </a:extLst>
          </p:cNvPr>
          <p:cNvPicPr>
            <a:picLocks noChangeAspect="1"/>
          </p:cNvPicPr>
          <p:nvPr/>
        </p:nvPicPr>
        <p:blipFill>
          <a:blip r:embed="rId4"/>
          <a:stretch>
            <a:fillRect/>
          </a:stretch>
        </p:blipFill>
        <p:spPr>
          <a:xfrm>
            <a:off x="7477810" y="3040207"/>
            <a:ext cx="4015452" cy="3641513"/>
          </a:xfrm>
          <a:prstGeom prst="rect">
            <a:avLst/>
          </a:prstGeom>
        </p:spPr>
      </p:pic>
      <p:pic>
        <p:nvPicPr>
          <p:cNvPr id="13" name="Picture 12" descr="Aerial view of a city&#10;&#10;Description automatically generated">
            <a:extLst>
              <a:ext uri="{FF2B5EF4-FFF2-40B4-BE49-F238E27FC236}">
                <a16:creationId xmlns:a16="http://schemas.microsoft.com/office/drawing/2014/main" id="{BAF2C473-7031-2A34-6850-8190A89BFFE1}"/>
              </a:ext>
            </a:extLst>
          </p:cNvPr>
          <p:cNvPicPr>
            <a:picLocks noChangeAspect="1"/>
          </p:cNvPicPr>
          <p:nvPr/>
        </p:nvPicPr>
        <p:blipFill rotWithShape="1">
          <a:blip r:embed="rId5"/>
          <a:srcRect l="39449" t="37154"/>
          <a:stretch/>
        </p:blipFill>
        <p:spPr>
          <a:xfrm>
            <a:off x="3683000" y="3040207"/>
            <a:ext cx="3890434" cy="2693246"/>
          </a:xfrm>
          <a:prstGeom prst="rect">
            <a:avLst/>
          </a:prstGeom>
        </p:spPr>
      </p:pic>
      <p:sp>
        <p:nvSpPr>
          <p:cNvPr id="14" name="TextBox 13">
            <a:extLst>
              <a:ext uri="{FF2B5EF4-FFF2-40B4-BE49-F238E27FC236}">
                <a16:creationId xmlns:a16="http://schemas.microsoft.com/office/drawing/2014/main" id="{59F8EF1A-137C-55D8-88D9-26F9676039E4}"/>
              </a:ext>
            </a:extLst>
          </p:cNvPr>
          <p:cNvSpPr txBox="1"/>
          <p:nvPr/>
        </p:nvSpPr>
        <p:spPr>
          <a:xfrm>
            <a:off x="1081377" y="4125220"/>
            <a:ext cx="1063112" cy="523220"/>
          </a:xfrm>
          <a:prstGeom prst="rect">
            <a:avLst/>
          </a:prstGeom>
          <a:noFill/>
        </p:spPr>
        <p:txBody>
          <a:bodyPr wrap="none" rtlCol="0">
            <a:spAutoFit/>
          </a:bodyPr>
          <a:lstStyle/>
          <a:p>
            <a:r>
              <a:rPr lang="en-US" sz="2800" dirty="0"/>
              <a:t>RHIC</a:t>
            </a:r>
          </a:p>
        </p:txBody>
      </p:sp>
      <p:sp>
        <p:nvSpPr>
          <p:cNvPr id="15" name="TextBox 14">
            <a:extLst>
              <a:ext uri="{FF2B5EF4-FFF2-40B4-BE49-F238E27FC236}">
                <a16:creationId xmlns:a16="http://schemas.microsoft.com/office/drawing/2014/main" id="{44EE5F77-B209-11FD-879A-2E80E61C8E29}"/>
              </a:ext>
            </a:extLst>
          </p:cNvPr>
          <p:cNvSpPr txBox="1"/>
          <p:nvPr/>
        </p:nvSpPr>
        <p:spPr>
          <a:xfrm>
            <a:off x="4284843" y="5058811"/>
            <a:ext cx="1441420" cy="523220"/>
          </a:xfrm>
          <a:prstGeom prst="rect">
            <a:avLst/>
          </a:prstGeom>
          <a:noFill/>
        </p:spPr>
        <p:txBody>
          <a:bodyPr wrap="none" rtlCol="0">
            <a:spAutoFit/>
          </a:bodyPr>
          <a:lstStyle/>
          <a:p>
            <a:r>
              <a:rPr lang="en-US" sz="2800" dirty="0">
                <a:solidFill>
                  <a:schemeClr val="bg1"/>
                </a:solidFill>
              </a:rPr>
              <a:t>NSLS-II</a:t>
            </a:r>
          </a:p>
        </p:txBody>
      </p:sp>
      <p:pic>
        <p:nvPicPr>
          <p:cNvPr id="6" name="Picture 5" descr="A green sign with white text&#10;&#10;Description automatically generated">
            <a:extLst>
              <a:ext uri="{FF2B5EF4-FFF2-40B4-BE49-F238E27FC236}">
                <a16:creationId xmlns:a16="http://schemas.microsoft.com/office/drawing/2014/main" id="{CCD80A43-AD48-8FF0-2236-D2CF614E1784}"/>
              </a:ext>
            </a:extLst>
          </p:cNvPr>
          <p:cNvPicPr>
            <a:picLocks noChangeAspect="1"/>
          </p:cNvPicPr>
          <p:nvPr/>
        </p:nvPicPr>
        <p:blipFill rotWithShape="1">
          <a:blip r:embed="rId6"/>
          <a:srcRect l="28732" t="9035" r="29577" b="8808"/>
          <a:stretch/>
        </p:blipFill>
        <p:spPr>
          <a:xfrm>
            <a:off x="7002932" y="888478"/>
            <a:ext cx="1472453" cy="894498"/>
          </a:xfrm>
          <a:prstGeom prst="rect">
            <a:avLst/>
          </a:prstGeom>
        </p:spPr>
      </p:pic>
      <p:pic>
        <p:nvPicPr>
          <p:cNvPr id="10" name="Picture 9" descr="A group of objects on a table&#10;&#10;Description automatically generated">
            <a:extLst>
              <a:ext uri="{FF2B5EF4-FFF2-40B4-BE49-F238E27FC236}">
                <a16:creationId xmlns:a16="http://schemas.microsoft.com/office/drawing/2014/main" id="{C597D601-39B0-3C37-E8FB-8FAE38B0D543}"/>
              </a:ext>
            </a:extLst>
          </p:cNvPr>
          <p:cNvPicPr>
            <a:picLocks noChangeAspect="1"/>
          </p:cNvPicPr>
          <p:nvPr/>
        </p:nvPicPr>
        <p:blipFill>
          <a:blip r:embed="rId7"/>
          <a:stretch>
            <a:fillRect/>
          </a:stretch>
        </p:blipFill>
        <p:spPr>
          <a:xfrm>
            <a:off x="8335190" y="1982786"/>
            <a:ext cx="3761175" cy="1158912"/>
          </a:xfrm>
          <a:prstGeom prst="rect">
            <a:avLst/>
          </a:prstGeom>
        </p:spPr>
      </p:pic>
      <p:sp>
        <p:nvSpPr>
          <p:cNvPr id="12" name="TextBox 11">
            <a:extLst>
              <a:ext uri="{FF2B5EF4-FFF2-40B4-BE49-F238E27FC236}">
                <a16:creationId xmlns:a16="http://schemas.microsoft.com/office/drawing/2014/main" id="{2B59BB6F-F789-5B5C-FFA9-4F99FDD247F0}"/>
              </a:ext>
            </a:extLst>
          </p:cNvPr>
          <p:cNvSpPr txBox="1"/>
          <p:nvPr/>
        </p:nvSpPr>
        <p:spPr>
          <a:xfrm>
            <a:off x="6134604" y="1835149"/>
            <a:ext cx="2146485" cy="738664"/>
          </a:xfrm>
          <a:prstGeom prst="rect">
            <a:avLst/>
          </a:prstGeom>
          <a:noFill/>
        </p:spPr>
        <p:txBody>
          <a:bodyPr wrap="none" rtlCol="0">
            <a:spAutoFit/>
          </a:bodyPr>
          <a:lstStyle/>
          <a:p>
            <a:r>
              <a:rPr lang="en-US" sz="1400" dirty="0"/>
              <a:t>A DOE User Facility for </a:t>
            </a:r>
          </a:p>
          <a:p>
            <a:r>
              <a:rPr lang="en-US" sz="1400" dirty="0"/>
              <a:t>Advanced Accelerator &amp; </a:t>
            </a:r>
          </a:p>
          <a:p>
            <a:r>
              <a:rPr lang="en-US" sz="1400" dirty="0"/>
              <a:t>Laser Research</a:t>
            </a:r>
          </a:p>
        </p:txBody>
      </p:sp>
      <p:sp>
        <p:nvSpPr>
          <p:cNvPr id="17" name="TextBox 16">
            <a:extLst>
              <a:ext uri="{FF2B5EF4-FFF2-40B4-BE49-F238E27FC236}">
                <a16:creationId xmlns:a16="http://schemas.microsoft.com/office/drawing/2014/main" id="{DC72464D-9E24-31B7-552C-F8719B805A89}"/>
              </a:ext>
            </a:extLst>
          </p:cNvPr>
          <p:cNvSpPr txBox="1"/>
          <p:nvPr/>
        </p:nvSpPr>
        <p:spPr>
          <a:xfrm>
            <a:off x="4034728" y="5806822"/>
            <a:ext cx="3856890" cy="738664"/>
          </a:xfrm>
          <a:prstGeom prst="rect">
            <a:avLst/>
          </a:prstGeom>
          <a:noFill/>
        </p:spPr>
        <p:txBody>
          <a:bodyPr wrap="none" rtlCol="0">
            <a:spAutoFit/>
          </a:bodyPr>
          <a:lstStyle/>
          <a:p>
            <a:r>
              <a:rPr lang="en-US" sz="1400" dirty="0"/>
              <a:t>A DOE User Facility to probe the fundamental </a:t>
            </a:r>
          </a:p>
          <a:p>
            <a:r>
              <a:rPr lang="en-US" sz="1400" dirty="0"/>
              <a:t>properties of matter, paving the way to new </a:t>
            </a:r>
          </a:p>
          <a:p>
            <a:r>
              <a:rPr lang="en-US" sz="1400" dirty="0"/>
              <a:t>scientific discoveries and innovations.</a:t>
            </a:r>
          </a:p>
        </p:txBody>
      </p:sp>
      <p:sp>
        <p:nvSpPr>
          <p:cNvPr id="18" name="TextBox 17">
            <a:extLst>
              <a:ext uri="{FF2B5EF4-FFF2-40B4-BE49-F238E27FC236}">
                <a16:creationId xmlns:a16="http://schemas.microsoft.com/office/drawing/2014/main" id="{7DE7D3D9-58D0-4025-988C-2AFD10D04EFC}"/>
              </a:ext>
            </a:extLst>
          </p:cNvPr>
          <p:cNvSpPr txBox="1"/>
          <p:nvPr/>
        </p:nvSpPr>
        <p:spPr>
          <a:xfrm>
            <a:off x="216044" y="4646972"/>
            <a:ext cx="3454792" cy="1169551"/>
          </a:xfrm>
          <a:prstGeom prst="rect">
            <a:avLst/>
          </a:prstGeom>
          <a:noFill/>
        </p:spPr>
        <p:txBody>
          <a:bodyPr wrap="none" rtlCol="0">
            <a:spAutoFit/>
          </a:bodyPr>
          <a:lstStyle/>
          <a:p>
            <a:r>
              <a:rPr lang="en-US" sz="1400" dirty="0"/>
              <a:t>A DOE User Facility to probe the </a:t>
            </a:r>
          </a:p>
          <a:p>
            <a:r>
              <a:rPr lang="en-US" sz="1400" dirty="0"/>
              <a:t>fundamental properties of nuclear matter </a:t>
            </a:r>
          </a:p>
          <a:p>
            <a:r>
              <a:rPr lang="en-US" sz="1400" dirty="0"/>
              <a:t>and to study what the universe may </a:t>
            </a:r>
          </a:p>
          <a:p>
            <a:r>
              <a:rPr lang="en-US" sz="1400" dirty="0"/>
              <a:t>have looked like in the first few </a:t>
            </a:r>
          </a:p>
          <a:p>
            <a:r>
              <a:rPr lang="en-US" sz="1400" dirty="0"/>
              <a:t>moments after its creation.</a:t>
            </a:r>
          </a:p>
        </p:txBody>
      </p:sp>
    </p:spTree>
    <p:extLst>
      <p:ext uri="{BB962C8B-B14F-4D97-AF65-F5344CB8AC3E}">
        <p14:creationId xmlns:p14="http://schemas.microsoft.com/office/powerpoint/2010/main" val="13370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4BFD-F65D-A4B1-BF46-402CD078D9A3}"/>
              </a:ext>
            </a:extLst>
          </p:cNvPr>
          <p:cNvSpPr>
            <a:spLocks noGrp="1"/>
          </p:cNvSpPr>
          <p:nvPr>
            <p:ph type="title"/>
          </p:nvPr>
        </p:nvSpPr>
        <p:spPr>
          <a:xfrm>
            <a:off x="419100" y="50680"/>
            <a:ext cx="11049000" cy="1929342"/>
          </a:xfrm>
        </p:spPr>
        <p:txBody>
          <a:bodyPr>
            <a:noAutofit/>
          </a:bodyPr>
          <a:lstStyle/>
          <a:p>
            <a:r>
              <a:rPr lang="en-US" sz="3600" dirty="0"/>
              <a:t>Accelerators are instruments for providing beams of charged particles – a highly-directed form of energy – to be used as probes and tools</a:t>
            </a:r>
          </a:p>
        </p:txBody>
      </p:sp>
      <p:sp>
        <p:nvSpPr>
          <p:cNvPr id="4" name="Slide Number Placeholder 3">
            <a:extLst>
              <a:ext uri="{FF2B5EF4-FFF2-40B4-BE49-F238E27FC236}">
                <a16:creationId xmlns:a16="http://schemas.microsoft.com/office/drawing/2014/main" id="{A2BFF548-1060-7028-7874-AAAB2905F0FA}"/>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7</a:t>
            </a:fld>
            <a:endParaRPr lang="en-US" sz="1000" dirty="0"/>
          </a:p>
        </p:txBody>
      </p:sp>
      <p:pic>
        <p:nvPicPr>
          <p:cNvPr id="15" name="Graphic 14">
            <a:extLst>
              <a:ext uri="{FF2B5EF4-FFF2-40B4-BE49-F238E27FC236}">
                <a16:creationId xmlns:a16="http://schemas.microsoft.com/office/drawing/2014/main" id="{82905539-CA60-DD4A-51C0-DE4FAF73B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2795" y="2744065"/>
            <a:ext cx="4084772" cy="3864823"/>
          </a:xfrm>
          <a:prstGeom prst="rect">
            <a:avLst/>
          </a:prstGeom>
        </p:spPr>
      </p:pic>
      <p:sp>
        <p:nvSpPr>
          <p:cNvPr id="16" name="TextBox 15">
            <a:extLst>
              <a:ext uri="{FF2B5EF4-FFF2-40B4-BE49-F238E27FC236}">
                <a16:creationId xmlns:a16="http://schemas.microsoft.com/office/drawing/2014/main" id="{CD81705A-4258-8A59-2E65-3E726D9CE653}"/>
              </a:ext>
            </a:extLst>
          </p:cNvPr>
          <p:cNvSpPr txBox="1"/>
          <p:nvPr/>
        </p:nvSpPr>
        <p:spPr>
          <a:xfrm>
            <a:off x="3864094" y="5234006"/>
            <a:ext cx="1188018" cy="461665"/>
          </a:xfrm>
          <a:prstGeom prst="rect">
            <a:avLst/>
          </a:prstGeom>
          <a:noFill/>
        </p:spPr>
        <p:txBody>
          <a:bodyPr wrap="none" rtlCol="0">
            <a:spAutoFit/>
          </a:bodyPr>
          <a:lstStyle/>
          <a:p>
            <a:r>
              <a:rPr lang="en-US" dirty="0">
                <a:highlight>
                  <a:srgbClr val="00FF00"/>
                </a:highlight>
              </a:rPr>
              <a:t>Projects</a:t>
            </a:r>
          </a:p>
        </p:txBody>
      </p:sp>
      <p:sp>
        <p:nvSpPr>
          <p:cNvPr id="17" name="TextBox 16">
            <a:extLst>
              <a:ext uri="{FF2B5EF4-FFF2-40B4-BE49-F238E27FC236}">
                <a16:creationId xmlns:a16="http://schemas.microsoft.com/office/drawing/2014/main" id="{5C14D654-FEBD-5072-18EF-DD8385637BA9}"/>
              </a:ext>
            </a:extLst>
          </p:cNvPr>
          <p:cNvSpPr txBox="1"/>
          <p:nvPr/>
        </p:nvSpPr>
        <p:spPr>
          <a:xfrm>
            <a:off x="4876839" y="3202183"/>
            <a:ext cx="1798762" cy="461665"/>
          </a:xfrm>
          <a:prstGeom prst="rect">
            <a:avLst/>
          </a:prstGeom>
          <a:noFill/>
        </p:spPr>
        <p:txBody>
          <a:bodyPr wrap="none" rtlCol="0">
            <a:spAutoFit/>
          </a:bodyPr>
          <a:lstStyle/>
          <a:p>
            <a:r>
              <a:rPr lang="en-US" dirty="0">
                <a:highlight>
                  <a:srgbClr val="FFFF00"/>
                </a:highlight>
              </a:rPr>
              <a:t>Technologies</a:t>
            </a:r>
          </a:p>
        </p:txBody>
      </p:sp>
      <p:sp>
        <p:nvSpPr>
          <p:cNvPr id="18" name="TextBox 17">
            <a:extLst>
              <a:ext uri="{FF2B5EF4-FFF2-40B4-BE49-F238E27FC236}">
                <a16:creationId xmlns:a16="http://schemas.microsoft.com/office/drawing/2014/main" id="{FECFEDA1-B336-DF61-AC4E-B5017D682DF5}"/>
              </a:ext>
            </a:extLst>
          </p:cNvPr>
          <p:cNvSpPr txBox="1"/>
          <p:nvPr/>
        </p:nvSpPr>
        <p:spPr>
          <a:xfrm>
            <a:off x="6358624" y="5464839"/>
            <a:ext cx="1005403" cy="369332"/>
          </a:xfrm>
          <a:prstGeom prst="rect">
            <a:avLst/>
          </a:prstGeom>
          <a:noFill/>
        </p:spPr>
        <p:txBody>
          <a:bodyPr wrap="none" rtlCol="0">
            <a:spAutoFit/>
          </a:bodyPr>
          <a:lstStyle/>
          <a:p>
            <a:r>
              <a:rPr lang="en-US" dirty="0">
                <a:highlight>
                  <a:srgbClr val="99D6EA"/>
                </a:highlight>
              </a:rPr>
              <a:t>Science</a:t>
            </a:r>
          </a:p>
        </p:txBody>
      </p:sp>
      <p:sp>
        <p:nvSpPr>
          <p:cNvPr id="19" name="TextBox 18">
            <a:extLst>
              <a:ext uri="{FF2B5EF4-FFF2-40B4-BE49-F238E27FC236}">
                <a16:creationId xmlns:a16="http://schemas.microsoft.com/office/drawing/2014/main" id="{B7AE25CA-08AC-7676-1FA9-0F1324353733}"/>
              </a:ext>
            </a:extLst>
          </p:cNvPr>
          <p:cNvSpPr txBox="1"/>
          <p:nvPr/>
        </p:nvSpPr>
        <p:spPr>
          <a:xfrm>
            <a:off x="5084827" y="4677415"/>
            <a:ext cx="1351652" cy="646331"/>
          </a:xfrm>
          <a:prstGeom prst="rect">
            <a:avLst/>
          </a:prstGeom>
          <a:noFill/>
        </p:spPr>
        <p:txBody>
          <a:bodyPr wrap="none" rtlCol="0">
            <a:spAutoFit/>
          </a:bodyPr>
          <a:lstStyle/>
          <a:p>
            <a:r>
              <a:rPr lang="en-US" sz="1800" dirty="0"/>
              <a:t>LHC, </a:t>
            </a:r>
            <a:r>
              <a:rPr lang="en-US" dirty="0"/>
              <a:t>EIC</a:t>
            </a:r>
            <a:r>
              <a:rPr lang="en-US" sz="1800" dirty="0"/>
              <a:t>,  </a:t>
            </a:r>
          </a:p>
          <a:p>
            <a:r>
              <a:rPr lang="en-US" dirty="0"/>
              <a:t>NSLS-II</a:t>
            </a:r>
            <a:endParaRPr lang="en-US" sz="1800" dirty="0"/>
          </a:p>
        </p:txBody>
      </p:sp>
      <p:sp>
        <p:nvSpPr>
          <p:cNvPr id="20" name="TextBox 19">
            <a:extLst>
              <a:ext uri="{FF2B5EF4-FFF2-40B4-BE49-F238E27FC236}">
                <a16:creationId xmlns:a16="http://schemas.microsoft.com/office/drawing/2014/main" id="{896E92A0-FC47-3DEC-56EA-42CA68A2D24D}"/>
              </a:ext>
            </a:extLst>
          </p:cNvPr>
          <p:cNvSpPr txBox="1"/>
          <p:nvPr/>
        </p:nvSpPr>
        <p:spPr>
          <a:xfrm>
            <a:off x="6482257" y="2288047"/>
            <a:ext cx="2246128" cy="954107"/>
          </a:xfrm>
          <a:prstGeom prst="rect">
            <a:avLst/>
          </a:prstGeom>
          <a:noFill/>
        </p:spPr>
        <p:txBody>
          <a:bodyPr wrap="none" rtlCol="0">
            <a:spAutoFit/>
          </a:bodyPr>
          <a:lstStyle/>
          <a:p>
            <a:r>
              <a:rPr lang="en-US" sz="2800" dirty="0"/>
              <a:t>Inventions, </a:t>
            </a:r>
          </a:p>
          <a:p>
            <a:r>
              <a:rPr lang="en-US" sz="2800" dirty="0"/>
              <a:t>development</a:t>
            </a:r>
          </a:p>
        </p:txBody>
      </p:sp>
      <p:sp>
        <p:nvSpPr>
          <p:cNvPr id="21" name="TextBox 20">
            <a:extLst>
              <a:ext uri="{FF2B5EF4-FFF2-40B4-BE49-F238E27FC236}">
                <a16:creationId xmlns:a16="http://schemas.microsoft.com/office/drawing/2014/main" id="{F790D67E-A72B-03DD-C7A2-102EE8CF0199}"/>
              </a:ext>
            </a:extLst>
          </p:cNvPr>
          <p:cNvSpPr txBox="1"/>
          <p:nvPr/>
        </p:nvSpPr>
        <p:spPr>
          <a:xfrm>
            <a:off x="7549078" y="5560380"/>
            <a:ext cx="2242922" cy="954107"/>
          </a:xfrm>
          <a:prstGeom prst="rect">
            <a:avLst/>
          </a:prstGeom>
          <a:noFill/>
        </p:spPr>
        <p:txBody>
          <a:bodyPr wrap="none" rtlCol="0">
            <a:spAutoFit/>
          </a:bodyPr>
          <a:lstStyle/>
          <a:p>
            <a:r>
              <a:rPr lang="en-US" sz="2800" dirty="0"/>
              <a:t>Discoveries, </a:t>
            </a:r>
          </a:p>
          <a:p>
            <a:r>
              <a:rPr lang="en-US" sz="2800" dirty="0"/>
              <a:t>research</a:t>
            </a:r>
          </a:p>
        </p:txBody>
      </p:sp>
      <p:sp>
        <p:nvSpPr>
          <p:cNvPr id="22" name="TextBox 21">
            <a:extLst>
              <a:ext uri="{FF2B5EF4-FFF2-40B4-BE49-F238E27FC236}">
                <a16:creationId xmlns:a16="http://schemas.microsoft.com/office/drawing/2014/main" id="{14853CFD-660B-FCF9-7898-F86CBD036E0C}"/>
              </a:ext>
            </a:extLst>
          </p:cNvPr>
          <p:cNvSpPr txBox="1"/>
          <p:nvPr/>
        </p:nvSpPr>
        <p:spPr>
          <a:xfrm>
            <a:off x="1391024" y="4457805"/>
            <a:ext cx="2352760" cy="1569660"/>
          </a:xfrm>
          <a:prstGeom prst="rect">
            <a:avLst/>
          </a:prstGeom>
          <a:noFill/>
        </p:spPr>
        <p:txBody>
          <a:bodyPr wrap="none" rtlCol="0">
            <a:spAutoFit/>
          </a:bodyPr>
          <a:lstStyle/>
          <a:p>
            <a:r>
              <a:rPr lang="en-US" sz="2400" dirty="0"/>
              <a:t>Vision, concept,</a:t>
            </a:r>
          </a:p>
          <a:p>
            <a:r>
              <a:rPr lang="en-US" sz="2400" dirty="0"/>
              <a:t>integration, </a:t>
            </a:r>
          </a:p>
          <a:p>
            <a:r>
              <a:rPr lang="en-US" sz="2400" dirty="0"/>
              <a:t>optimization,</a:t>
            </a:r>
          </a:p>
          <a:p>
            <a:r>
              <a:rPr lang="en-US" sz="2400" dirty="0"/>
              <a:t>construction </a:t>
            </a:r>
          </a:p>
        </p:txBody>
      </p:sp>
      <p:sp>
        <p:nvSpPr>
          <p:cNvPr id="23" name="TextBox 22">
            <a:extLst>
              <a:ext uri="{FF2B5EF4-FFF2-40B4-BE49-F238E27FC236}">
                <a16:creationId xmlns:a16="http://schemas.microsoft.com/office/drawing/2014/main" id="{48717DCA-B6AF-0539-E0CA-1F461E75E29B}"/>
              </a:ext>
            </a:extLst>
          </p:cNvPr>
          <p:cNvSpPr txBox="1"/>
          <p:nvPr/>
        </p:nvSpPr>
        <p:spPr>
          <a:xfrm>
            <a:off x="625189" y="2018809"/>
            <a:ext cx="5770554" cy="954107"/>
          </a:xfrm>
          <a:prstGeom prst="rect">
            <a:avLst/>
          </a:prstGeom>
          <a:noFill/>
        </p:spPr>
        <p:txBody>
          <a:bodyPr wrap="none" rtlCol="0">
            <a:spAutoFit/>
          </a:bodyPr>
          <a:lstStyle/>
          <a:p>
            <a:r>
              <a:rPr lang="en-US" sz="2800" dirty="0"/>
              <a:t>Beams: e-,e+, p, pbar, ions, muons</a:t>
            </a:r>
          </a:p>
          <a:p>
            <a:r>
              <a:rPr lang="en-US" sz="2800" dirty="0"/>
              <a:t>N ~ 1 to 10</a:t>
            </a:r>
            <a:r>
              <a:rPr lang="en-US" sz="2800" baseline="30000" dirty="0"/>
              <a:t>14</a:t>
            </a:r>
          </a:p>
        </p:txBody>
      </p:sp>
      <p:graphicFrame>
        <p:nvGraphicFramePr>
          <p:cNvPr id="24" name="Object 23">
            <a:extLst>
              <a:ext uri="{FF2B5EF4-FFF2-40B4-BE49-F238E27FC236}">
                <a16:creationId xmlns:a16="http://schemas.microsoft.com/office/drawing/2014/main" id="{EEE35AE0-7FE7-FEB6-3DEC-A866698B5983}"/>
              </a:ext>
            </a:extLst>
          </p:cNvPr>
          <p:cNvGraphicFramePr>
            <a:graphicFrameLocks noChangeAspect="1"/>
          </p:cNvGraphicFramePr>
          <p:nvPr/>
        </p:nvGraphicFramePr>
        <p:xfrm>
          <a:off x="726757" y="3011703"/>
          <a:ext cx="2846212" cy="1407315"/>
        </p:xfrm>
        <a:graphic>
          <a:graphicData uri="http://schemas.openxmlformats.org/presentationml/2006/ole">
            <mc:AlternateContent xmlns:mc="http://schemas.openxmlformats.org/markup-compatibility/2006">
              <mc:Choice xmlns:v="urn:schemas-microsoft-com:vml" Requires="v">
                <p:oleObj name="Equation" r:id="rId4" imgW="1231560" imgH="609480" progId="Equation.DSMT4">
                  <p:embed/>
                </p:oleObj>
              </mc:Choice>
              <mc:Fallback>
                <p:oleObj name="Equation" r:id="rId4" imgW="1231560" imgH="609480" progId="Equation.DSMT4">
                  <p:embed/>
                  <p:pic>
                    <p:nvPicPr>
                      <p:cNvPr id="24" name="Object 23">
                        <a:extLst>
                          <a:ext uri="{FF2B5EF4-FFF2-40B4-BE49-F238E27FC236}">
                            <a16:creationId xmlns:a16="http://schemas.microsoft.com/office/drawing/2014/main" id="{EEE35AE0-7FE7-FEB6-3DEC-A866698B5983}"/>
                          </a:ext>
                        </a:extLst>
                      </p:cNvPr>
                      <p:cNvPicPr/>
                      <p:nvPr/>
                    </p:nvPicPr>
                    <p:blipFill>
                      <a:blip r:embed="rId5"/>
                      <a:stretch>
                        <a:fillRect/>
                      </a:stretch>
                    </p:blipFill>
                    <p:spPr>
                      <a:xfrm>
                        <a:off x="726757" y="3011703"/>
                        <a:ext cx="2846212" cy="140731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FC6A6ED6-085E-7F26-51B4-9BE40319FA88}"/>
              </a:ext>
            </a:extLst>
          </p:cNvPr>
          <p:cNvPicPr>
            <a:picLocks noChangeAspect="1"/>
          </p:cNvPicPr>
          <p:nvPr/>
        </p:nvPicPr>
        <p:blipFill>
          <a:blip r:embed="rId6"/>
          <a:stretch>
            <a:fillRect/>
          </a:stretch>
        </p:blipFill>
        <p:spPr>
          <a:xfrm>
            <a:off x="8896236" y="2997626"/>
            <a:ext cx="3295764" cy="2275765"/>
          </a:xfrm>
          <a:prstGeom prst="rect">
            <a:avLst/>
          </a:prstGeom>
        </p:spPr>
      </p:pic>
      <p:sp>
        <p:nvSpPr>
          <p:cNvPr id="5" name="TextBox 4">
            <a:extLst>
              <a:ext uri="{FF2B5EF4-FFF2-40B4-BE49-F238E27FC236}">
                <a16:creationId xmlns:a16="http://schemas.microsoft.com/office/drawing/2014/main" id="{A7962353-83AD-80D6-423F-D4186DA0350A}"/>
              </a:ext>
            </a:extLst>
          </p:cNvPr>
          <p:cNvSpPr txBox="1"/>
          <p:nvPr/>
        </p:nvSpPr>
        <p:spPr>
          <a:xfrm>
            <a:off x="9280261" y="5201442"/>
            <a:ext cx="2836033" cy="430887"/>
          </a:xfrm>
          <a:prstGeom prst="rect">
            <a:avLst/>
          </a:prstGeom>
          <a:noFill/>
        </p:spPr>
        <p:txBody>
          <a:bodyPr wrap="none" rtlCol="0">
            <a:spAutoFit/>
          </a:bodyPr>
          <a:lstStyle/>
          <a:p>
            <a:r>
              <a:rPr lang="en-US" sz="1100" dirty="0"/>
              <a:t>Particle beams behind physics discoveries</a:t>
            </a:r>
          </a:p>
          <a:p>
            <a:r>
              <a:rPr lang="en-US" sz="1100" dirty="0"/>
              <a:t> Physics Today 73, 4, 32 (2020)</a:t>
            </a:r>
          </a:p>
        </p:txBody>
      </p:sp>
      <p:sp>
        <p:nvSpPr>
          <p:cNvPr id="6" name="TextBox 5">
            <a:extLst>
              <a:ext uri="{FF2B5EF4-FFF2-40B4-BE49-F238E27FC236}">
                <a16:creationId xmlns:a16="http://schemas.microsoft.com/office/drawing/2014/main" id="{AB9DCA78-169B-A6B1-5639-564DC097C613}"/>
              </a:ext>
            </a:extLst>
          </p:cNvPr>
          <p:cNvSpPr txBox="1"/>
          <p:nvPr/>
        </p:nvSpPr>
        <p:spPr>
          <a:xfrm>
            <a:off x="8838365" y="2656683"/>
            <a:ext cx="3309689" cy="369332"/>
          </a:xfrm>
          <a:prstGeom prst="rect">
            <a:avLst/>
          </a:prstGeom>
          <a:noFill/>
        </p:spPr>
        <p:txBody>
          <a:bodyPr wrap="none" rtlCol="0">
            <a:spAutoFit/>
          </a:bodyPr>
          <a:lstStyle/>
          <a:p>
            <a:r>
              <a:rPr lang="en-US" dirty="0"/>
              <a:t>Core Accelerator Technologies</a:t>
            </a:r>
          </a:p>
        </p:txBody>
      </p:sp>
    </p:spTree>
    <p:extLst>
      <p:ext uri="{BB962C8B-B14F-4D97-AF65-F5344CB8AC3E}">
        <p14:creationId xmlns:p14="http://schemas.microsoft.com/office/powerpoint/2010/main" val="2609758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8CD4-675D-22E5-8FD1-7B9F67C6F8CE}"/>
              </a:ext>
            </a:extLst>
          </p:cNvPr>
          <p:cNvSpPr>
            <a:spLocks noGrp="1"/>
          </p:cNvSpPr>
          <p:nvPr>
            <p:ph type="title"/>
          </p:nvPr>
        </p:nvSpPr>
        <p:spPr>
          <a:xfrm>
            <a:off x="571500" y="365125"/>
            <a:ext cx="11049000" cy="460065"/>
          </a:xfrm>
        </p:spPr>
        <p:txBody>
          <a:bodyPr>
            <a:normAutofit fontScale="90000"/>
          </a:bodyPr>
          <a:lstStyle/>
          <a:p>
            <a:r>
              <a:rPr lang="en-US" dirty="0"/>
              <a:t>Colliders: 31 colliders built since 1959</a:t>
            </a:r>
          </a:p>
        </p:txBody>
      </p:sp>
      <p:sp>
        <p:nvSpPr>
          <p:cNvPr id="3" name="Content Placeholder 2">
            <a:extLst>
              <a:ext uri="{FF2B5EF4-FFF2-40B4-BE49-F238E27FC236}">
                <a16:creationId xmlns:a16="http://schemas.microsoft.com/office/drawing/2014/main" id="{4B329235-52E4-9066-D99B-C7CB3D9926A0}"/>
              </a:ext>
            </a:extLst>
          </p:cNvPr>
          <p:cNvSpPr>
            <a:spLocks noGrp="1"/>
          </p:cNvSpPr>
          <p:nvPr>
            <p:ph idx="1"/>
          </p:nvPr>
        </p:nvSpPr>
        <p:spPr>
          <a:xfrm>
            <a:off x="684787" y="2811146"/>
            <a:ext cx="11388529" cy="3354985"/>
          </a:xfrm>
        </p:spPr>
        <p:txBody>
          <a:bodyPr>
            <a:normAutofit fontScale="70000" lnSpcReduction="20000"/>
          </a:bodyPr>
          <a:lstStyle/>
          <a:p>
            <a:r>
              <a:rPr lang="en-US" dirty="0"/>
              <a:t>Center-of-mass energy is </a:t>
            </a:r>
            <a:r>
              <a:rPr lang="en-US" i="1" dirty="0"/>
              <a:t>E</a:t>
            </a:r>
            <a:r>
              <a:rPr lang="en-US" i="1" baseline="-25000" dirty="0"/>
              <a:t>CM</a:t>
            </a:r>
            <a:r>
              <a:rPr lang="en-US" i="1" dirty="0"/>
              <a:t>= </a:t>
            </a:r>
            <a:r>
              <a:rPr lang="en-US" dirty="0"/>
              <a:t>2</a:t>
            </a:r>
            <a:r>
              <a:rPr lang="en-US" i="1" dirty="0"/>
              <a:t>E – </a:t>
            </a:r>
            <a:r>
              <a:rPr lang="en-US" dirty="0"/>
              <a:t>available</a:t>
            </a:r>
            <a:r>
              <a:rPr lang="en-US" i="1" dirty="0"/>
              <a:t> </a:t>
            </a:r>
            <a:r>
              <a:rPr lang="en-US" dirty="0"/>
              <a:t>for</a:t>
            </a:r>
            <a:r>
              <a:rPr lang="en-US" i="1" dirty="0"/>
              <a:t> ‘new physics’</a:t>
            </a:r>
          </a:p>
          <a:p>
            <a:endParaRPr lang="en-US" dirty="0"/>
          </a:p>
          <a:p>
            <a:r>
              <a:rPr lang="en-US" dirty="0"/>
              <a:t>7 colliders are in operation today, 2 under construction (EIC and NICA)</a:t>
            </a:r>
          </a:p>
          <a:p>
            <a:r>
              <a:rPr lang="en-US" dirty="0"/>
              <a:t>	- </a:t>
            </a:r>
            <a:r>
              <a:rPr lang="en-US" sz="2400" dirty="0"/>
              <a:t>LHC, RHIC, BEPC, Super-KEKB, DAFNE, VEPP-4M, VEPP-2000</a:t>
            </a:r>
          </a:p>
          <a:p>
            <a:pPr>
              <a:lnSpc>
                <a:spcPct val="170000"/>
              </a:lnSpc>
            </a:pPr>
            <a:r>
              <a:rPr lang="en-US" sz="2200" dirty="0"/>
              <a:t>April 26, 2024: a joint “Statement of Intent between the United States of America and the European Organization for Nuclear Research (CERN) concerning Future Planning for Large Research Infrastructure Facilities, Advanced Scientific Computing, and Open Science” was signed at The White House.</a:t>
            </a:r>
          </a:p>
          <a:p>
            <a:pPr algn="l">
              <a:lnSpc>
                <a:spcPct val="170000"/>
              </a:lnSpc>
            </a:pPr>
            <a:r>
              <a:rPr lang="en-US" sz="1800" b="0" i="0" u="none" strike="noStrike" dirty="0">
                <a:solidFill>
                  <a:srgbClr val="000000"/>
                </a:solidFill>
                <a:latin typeface="Arial" panose="020B0604020202020204" pitchFamily="34" charset="0"/>
              </a:rPr>
              <a:t>	The SOI expresses an </a:t>
            </a:r>
            <a:r>
              <a:rPr lang="en-US" sz="1800" b="0" i="0" u="none" strike="noStrike" dirty="0">
                <a:solidFill>
                  <a:srgbClr val="0033CD"/>
                </a:solidFill>
                <a:latin typeface="Arial" panose="020B0604020202020204" pitchFamily="34" charset="0"/>
              </a:rPr>
              <a:t>intention by the United States to collaborate on a future </a:t>
            </a:r>
            <a:r>
              <a:rPr lang="en-US" sz="1800" b="1" i="0" u="none" strike="noStrike" dirty="0">
                <a:solidFill>
                  <a:srgbClr val="FF0000"/>
                </a:solidFill>
                <a:latin typeface="Arial" panose="020B0604020202020204" pitchFamily="34" charset="0"/>
              </a:rPr>
              <a:t>FCC Higgs Factory </a:t>
            </a:r>
            <a:r>
              <a:rPr lang="en-US" sz="1800" b="0" i="0" u="none" strike="noStrike" dirty="0">
                <a:solidFill>
                  <a:srgbClr val="0033CD"/>
                </a:solidFill>
                <a:latin typeface="Arial" panose="020B0604020202020204" pitchFamily="34" charset="0"/>
              </a:rPr>
              <a:t>should the CERN Member States determine the project feasible.</a:t>
            </a:r>
            <a:endParaRPr lang="en-US" sz="2200" dirty="0"/>
          </a:p>
        </p:txBody>
      </p:sp>
      <p:sp>
        <p:nvSpPr>
          <p:cNvPr id="4" name="Slide Number Placeholder 3">
            <a:extLst>
              <a:ext uri="{FF2B5EF4-FFF2-40B4-BE49-F238E27FC236}">
                <a16:creationId xmlns:a16="http://schemas.microsoft.com/office/drawing/2014/main" id="{870E7912-7E94-18C1-1E14-85FF41CE164A}"/>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8</a:t>
            </a:fld>
            <a:endParaRPr lang="en-US" sz="1000" dirty="0"/>
          </a:p>
        </p:txBody>
      </p:sp>
      <p:pic>
        <p:nvPicPr>
          <p:cNvPr id="9" name="Picture 8">
            <a:extLst>
              <a:ext uri="{FF2B5EF4-FFF2-40B4-BE49-F238E27FC236}">
                <a16:creationId xmlns:a16="http://schemas.microsoft.com/office/drawing/2014/main" id="{CAF4214E-0473-E1F8-AE36-2C4EDB67FEB1}"/>
              </a:ext>
            </a:extLst>
          </p:cNvPr>
          <p:cNvPicPr>
            <a:picLocks noChangeAspect="1"/>
          </p:cNvPicPr>
          <p:nvPr/>
        </p:nvPicPr>
        <p:blipFill>
          <a:blip r:embed="rId2"/>
          <a:stretch>
            <a:fillRect/>
          </a:stretch>
        </p:blipFill>
        <p:spPr>
          <a:xfrm>
            <a:off x="2440936" y="825190"/>
            <a:ext cx="7310127" cy="1985956"/>
          </a:xfrm>
          <a:prstGeom prst="rect">
            <a:avLst/>
          </a:prstGeom>
        </p:spPr>
      </p:pic>
      <p:graphicFrame>
        <p:nvGraphicFramePr>
          <p:cNvPr id="5" name="Object 4">
            <a:extLst>
              <a:ext uri="{FF2B5EF4-FFF2-40B4-BE49-F238E27FC236}">
                <a16:creationId xmlns:a16="http://schemas.microsoft.com/office/drawing/2014/main" id="{870501B5-0321-C983-B4A2-8D439CF2D304}"/>
              </a:ext>
            </a:extLst>
          </p:cNvPr>
          <p:cNvGraphicFramePr>
            <a:graphicFrameLocks noChangeAspect="1"/>
          </p:cNvGraphicFramePr>
          <p:nvPr>
            <p:extLst>
              <p:ext uri="{D42A27DB-BD31-4B8C-83A1-F6EECF244321}">
                <p14:modId xmlns:p14="http://schemas.microsoft.com/office/powerpoint/2010/main" val="2889713388"/>
              </p:ext>
            </p:extLst>
          </p:nvPr>
        </p:nvGraphicFramePr>
        <p:xfrm>
          <a:off x="8416388" y="2627194"/>
          <a:ext cx="2269393" cy="644017"/>
        </p:xfrm>
        <a:graphic>
          <a:graphicData uri="http://schemas.openxmlformats.org/presentationml/2006/ole">
            <mc:AlternateContent xmlns:mc="http://schemas.openxmlformats.org/markup-compatibility/2006">
              <mc:Choice xmlns:v="urn:schemas-microsoft-com:vml" Requires="v">
                <p:oleObj name="Equation" r:id="rId3" imgW="939600" imgH="266400" progId="Equation.DSMT4">
                  <p:embed/>
                </p:oleObj>
              </mc:Choice>
              <mc:Fallback>
                <p:oleObj name="Equation" r:id="rId3" imgW="939600" imgH="266400" progId="Equation.DSMT4">
                  <p:embed/>
                  <p:pic>
                    <p:nvPicPr>
                      <p:cNvPr id="5" name="Object 4">
                        <a:extLst>
                          <a:ext uri="{FF2B5EF4-FFF2-40B4-BE49-F238E27FC236}">
                            <a16:creationId xmlns:a16="http://schemas.microsoft.com/office/drawing/2014/main" id="{870501B5-0321-C983-B4A2-8D439CF2D304}"/>
                          </a:ext>
                        </a:extLst>
                      </p:cNvPr>
                      <p:cNvPicPr/>
                      <p:nvPr/>
                    </p:nvPicPr>
                    <p:blipFill>
                      <a:blip r:embed="rId4"/>
                      <a:stretch>
                        <a:fillRect/>
                      </a:stretch>
                    </p:blipFill>
                    <p:spPr>
                      <a:xfrm>
                        <a:off x="8416388" y="2627194"/>
                        <a:ext cx="2269393" cy="644017"/>
                      </a:xfrm>
                      <a:prstGeom prst="rect">
                        <a:avLst/>
                      </a:prstGeom>
                    </p:spPr>
                  </p:pic>
                </p:oleObj>
              </mc:Fallback>
            </mc:AlternateContent>
          </a:graphicData>
        </a:graphic>
      </p:graphicFrame>
    </p:spTree>
    <p:extLst>
      <p:ext uri="{BB962C8B-B14F-4D97-AF65-F5344CB8AC3E}">
        <p14:creationId xmlns:p14="http://schemas.microsoft.com/office/powerpoint/2010/main" val="3828136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7E0D57-98EA-2A66-6471-F81D47A771DA}"/>
              </a:ext>
            </a:extLst>
          </p:cNvPr>
          <p:cNvSpPr>
            <a:spLocks noGrp="1"/>
          </p:cNvSpPr>
          <p:nvPr>
            <p:ph type="title"/>
          </p:nvPr>
        </p:nvSpPr>
        <p:spPr>
          <a:xfrm>
            <a:off x="461963" y="0"/>
            <a:ext cx="11499234" cy="814866"/>
          </a:xfrm>
        </p:spPr>
        <p:txBody>
          <a:bodyPr>
            <a:normAutofit/>
          </a:bodyPr>
          <a:lstStyle/>
          <a:p>
            <a:r>
              <a:rPr lang="en-US" sz="2800" dirty="0"/>
              <a:t>The Scientific Foundation for an EIC was Built Over Two Decades</a:t>
            </a:r>
          </a:p>
        </p:txBody>
      </p:sp>
      <p:grpSp>
        <p:nvGrpSpPr>
          <p:cNvPr id="4" name="Group 3">
            <a:extLst>
              <a:ext uri="{FF2B5EF4-FFF2-40B4-BE49-F238E27FC236}">
                <a16:creationId xmlns:a16="http://schemas.microsoft.com/office/drawing/2014/main" id="{F4443D92-B204-D1A2-41CA-F5DBB38A16FA}"/>
              </a:ext>
            </a:extLst>
          </p:cNvPr>
          <p:cNvGrpSpPr/>
          <p:nvPr/>
        </p:nvGrpSpPr>
        <p:grpSpPr>
          <a:xfrm>
            <a:off x="479087" y="860186"/>
            <a:ext cx="1548531" cy="2547921"/>
            <a:chOff x="5715000" y="3312948"/>
            <a:chExt cx="2003425" cy="2859252"/>
          </a:xfrm>
        </p:grpSpPr>
        <p:sp>
          <p:nvSpPr>
            <p:cNvPr id="5" name="Text Box 33">
              <a:extLst>
                <a:ext uri="{FF2B5EF4-FFF2-40B4-BE49-F238E27FC236}">
                  <a16:creationId xmlns:a16="http://schemas.microsoft.com/office/drawing/2014/main" id="{750568CB-B257-9212-799A-76A3295D9CD1}"/>
                </a:ext>
              </a:extLst>
            </p:cNvPr>
            <p:cNvSpPr txBox="1">
              <a:spLocks noChangeArrowheads="1"/>
            </p:cNvSpPr>
            <p:nvPr/>
          </p:nvSpPr>
          <p:spPr bwMode="auto">
            <a:xfrm>
              <a:off x="6400801" y="3312948"/>
              <a:ext cx="654066"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cs typeface="Arial" panose="020B0604020202020204" pitchFamily="34" charset="0"/>
                </a:rPr>
                <a:t>2002</a:t>
              </a:r>
            </a:p>
          </p:txBody>
        </p:sp>
        <p:pic>
          <p:nvPicPr>
            <p:cNvPr id="6" name="Picture 35" descr="LRP2002_Cover">
              <a:extLst>
                <a:ext uri="{FF2B5EF4-FFF2-40B4-BE49-F238E27FC236}">
                  <a16:creationId xmlns:a16="http://schemas.microsoft.com/office/drawing/2014/main" id="{9FA1E6BA-050B-6C69-A6B0-4EF18AC6D6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F1B607D-A07D-2620-0D15-E1213774F903}"/>
              </a:ext>
            </a:extLst>
          </p:cNvPr>
          <p:cNvGrpSpPr/>
          <p:nvPr/>
        </p:nvGrpSpPr>
        <p:grpSpPr>
          <a:xfrm>
            <a:off x="1413486" y="1175682"/>
            <a:ext cx="1659010" cy="2494336"/>
            <a:chOff x="6796088" y="4004048"/>
            <a:chExt cx="2066925" cy="2853952"/>
          </a:xfrm>
        </p:grpSpPr>
        <p:sp>
          <p:nvSpPr>
            <p:cNvPr id="8" name="Text Box 38">
              <a:extLst>
                <a:ext uri="{FF2B5EF4-FFF2-40B4-BE49-F238E27FC236}">
                  <a16:creationId xmlns:a16="http://schemas.microsoft.com/office/drawing/2014/main" id="{3FD6871B-3D1E-F5FA-83D2-C0EAB1D43548}"/>
                </a:ext>
              </a:extLst>
            </p:cNvPr>
            <p:cNvSpPr txBox="1">
              <a:spLocks noChangeArrowheads="1"/>
            </p:cNvSpPr>
            <p:nvPr/>
          </p:nvSpPr>
          <p:spPr bwMode="auto">
            <a:xfrm>
              <a:off x="7582786" y="4004048"/>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2007</a:t>
              </a:r>
            </a:p>
          </p:txBody>
        </p:sp>
        <p:pic>
          <p:nvPicPr>
            <p:cNvPr id="9" name="Picture 39">
              <a:extLst>
                <a:ext uri="{FF2B5EF4-FFF2-40B4-BE49-F238E27FC236}">
                  <a16:creationId xmlns:a16="http://schemas.microsoft.com/office/drawing/2014/main" id="{AE5C41AD-2EB1-33B1-6DAB-C5D01F004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3">
            <a:extLst>
              <a:ext uri="{FF2B5EF4-FFF2-40B4-BE49-F238E27FC236}">
                <a16:creationId xmlns:a16="http://schemas.microsoft.com/office/drawing/2014/main" id="{47A4B2E0-4FFF-F53D-CF9C-217C7A0566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381679" y="168305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 Box 38">
            <a:extLst>
              <a:ext uri="{FF2B5EF4-FFF2-40B4-BE49-F238E27FC236}">
                <a16:creationId xmlns:a16="http://schemas.microsoft.com/office/drawing/2014/main" id="{C3CFB6A0-C5CD-1BD2-30E3-4FDEAA45B067}"/>
              </a:ext>
            </a:extLst>
          </p:cNvPr>
          <p:cNvSpPr txBox="1">
            <a:spLocks noChangeArrowheads="1"/>
          </p:cNvSpPr>
          <p:nvPr/>
        </p:nvSpPr>
        <p:spPr bwMode="auto">
          <a:xfrm>
            <a:off x="3114663" y="141590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2009</a:t>
            </a:r>
          </a:p>
        </p:txBody>
      </p:sp>
      <p:sp>
        <p:nvSpPr>
          <p:cNvPr id="12" name="Text Box 38">
            <a:extLst>
              <a:ext uri="{FF2B5EF4-FFF2-40B4-BE49-F238E27FC236}">
                <a16:creationId xmlns:a16="http://schemas.microsoft.com/office/drawing/2014/main" id="{3BEE9BF2-9939-5FA6-2E79-72CD64D14971}"/>
              </a:ext>
            </a:extLst>
          </p:cNvPr>
          <p:cNvSpPr txBox="1">
            <a:spLocks noChangeArrowheads="1"/>
          </p:cNvSpPr>
          <p:nvPr/>
        </p:nvSpPr>
        <p:spPr bwMode="auto">
          <a:xfrm>
            <a:off x="5811453" y="234525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2013</a:t>
            </a:r>
          </a:p>
        </p:txBody>
      </p:sp>
      <p:sp>
        <p:nvSpPr>
          <p:cNvPr id="13" name="Text Box 38">
            <a:extLst>
              <a:ext uri="{FF2B5EF4-FFF2-40B4-BE49-F238E27FC236}">
                <a16:creationId xmlns:a16="http://schemas.microsoft.com/office/drawing/2014/main" id="{826FF0F3-57AF-0205-EFCA-8D51882BF870}"/>
              </a:ext>
            </a:extLst>
          </p:cNvPr>
          <p:cNvSpPr txBox="1">
            <a:spLocks noChangeArrowheads="1"/>
          </p:cNvSpPr>
          <p:nvPr/>
        </p:nvSpPr>
        <p:spPr bwMode="auto">
          <a:xfrm>
            <a:off x="6622051" y="267459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2015</a:t>
            </a:r>
          </a:p>
        </p:txBody>
      </p:sp>
      <p:sp>
        <p:nvSpPr>
          <p:cNvPr id="14" name="Text Box 38">
            <a:extLst>
              <a:ext uri="{FF2B5EF4-FFF2-40B4-BE49-F238E27FC236}">
                <a16:creationId xmlns:a16="http://schemas.microsoft.com/office/drawing/2014/main" id="{ED3CBB6D-E71D-6E25-9B50-DC1F25EEECB3}"/>
              </a:ext>
            </a:extLst>
          </p:cNvPr>
          <p:cNvSpPr txBox="1">
            <a:spLocks noChangeArrowheads="1"/>
          </p:cNvSpPr>
          <p:nvPr/>
        </p:nvSpPr>
        <p:spPr bwMode="auto">
          <a:xfrm>
            <a:off x="7572194" y="298527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2018</a:t>
            </a:r>
          </a:p>
        </p:txBody>
      </p:sp>
      <p:grpSp>
        <p:nvGrpSpPr>
          <p:cNvPr id="15" name="Group 14">
            <a:extLst>
              <a:ext uri="{FF2B5EF4-FFF2-40B4-BE49-F238E27FC236}">
                <a16:creationId xmlns:a16="http://schemas.microsoft.com/office/drawing/2014/main" id="{C49FBBAF-39F8-9546-E938-70BEAF58DF0F}"/>
              </a:ext>
            </a:extLst>
          </p:cNvPr>
          <p:cNvGrpSpPr/>
          <p:nvPr/>
        </p:nvGrpSpPr>
        <p:grpSpPr>
          <a:xfrm>
            <a:off x="3393379" y="1841638"/>
            <a:ext cx="1667303" cy="2357675"/>
            <a:chOff x="3231954" y="1960294"/>
            <a:chExt cx="1667303" cy="2357675"/>
          </a:xfrm>
        </p:grpSpPr>
        <p:pic>
          <p:nvPicPr>
            <p:cNvPr id="16" name="Picture 15">
              <a:extLst>
                <a:ext uri="{FF2B5EF4-FFF2-40B4-BE49-F238E27FC236}">
                  <a16:creationId xmlns:a16="http://schemas.microsoft.com/office/drawing/2014/main" id="{F202BF01-1368-758A-2A8B-2DCC251397BA}"/>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17" name="Text Box 38">
              <a:extLst>
                <a:ext uri="{FF2B5EF4-FFF2-40B4-BE49-F238E27FC236}">
                  <a16:creationId xmlns:a16="http://schemas.microsoft.com/office/drawing/2014/main" id="{16C12686-0108-389F-9ADA-CE48235B8CDF}"/>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18" name="TextBox 17">
              <a:extLst>
                <a:ext uri="{FF2B5EF4-FFF2-40B4-BE49-F238E27FC236}">
                  <a16:creationId xmlns:a16="http://schemas.microsoft.com/office/drawing/2014/main" id="{ED278E11-D26E-6794-96C5-A33DADD96023}"/>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cs typeface="+mn-cs"/>
                </a:rPr>
                <a:t>Gluons and the Quark Sea at High Energies</a:t>
              </a:r>
            </a:p>
          </p:txBody>
        </p:sp>
      </p:grpSp>
      <p:sp>
        <p:nvSpPr>
          <p:cNvPr id="19" name="Text Box 38">
            <a:extLst>
              <a:ext uri="{FF2B5EF4-FFF2-40B4-BE49-F238E27FC236}">
                <a16:creationId xmlns:a16="http://schemas.microsoft.com/office/drawing/2014/main" id="{BCDAF885-7BDF-8D2A-BCA7-0F432B9D502E}"/>
              </a:ext>
            </a:extLst>
          </p:cNvPr>
          <p:cNvSpPr txBox="1">
            <a:spLocks noChangeArrowheads="1"/>
          </p:cNvSpPr>
          <p:nvPr/>
        </p:nvSpPr>
        <p:spPr bwMode="auto">
          <a:xfrm>
            <a:off x="5032689" y="209058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2012</a:t>
            </a:r>
          </a:p>
        </p:txBody>
      </p:sp>
      <p:sp>
        <p:nvSpPr>
          <p:cNvPr id="20" name="TextBox 19">
            <a:extLst>
              <a:ext uri="{FF2B5EF4-FFF2-40B4-BE49-F238E27FC236}">
                <a16:creationId xmlns:a16="http://schemas.microsoft.com/office/drawing/2014/main" id="{F68F2A1B-E4E7-846C-1A7E-35193010B409}"/>
              </a:ext>
            </a:extLst>
          </p:cNvPr>
          <p:cNvSpPr txBox="1"/>
          <p:nvPr/>
        </p:nvSpPr>
        <p:spPr>
          <a:xfrm>
            <a:off x="440732" y="3677778"/>
            <a:ext cx="1200752" cy="1754326"/>
          </a:xfrm>
          <a:prstGeom prst="rect">
            <a:avLst/>
          </a:prstGeom>
          <a:noFill/>
        </p:spPr>
        <p:txBody>
          <a:bodyPr wrap="square" rtlCol="0">
            <a:spAutoFit/>
          </a:bodyPr>
          <a:lstStyle/>
          <a:p>
            <a:r>
              <a:rPr lang="en-US" sz="1200" dirty="0">
                <a:cs typeface="Arial" panose="020B0604020202020204" pitchFamily="34" charset="0"/>
              </a:rPr>
              <a:t>“…essential accelerator and detector R&amp;D [for EIC] should be given very high priority</a:t>
            </a:r>
          </a:p>
          <a:p>
            <a:r>
              <a:rPr lang="en-US" sz="1200" dirty="0">
                <a:cs typeface="Arial" panose="020B0604020202020204" pitchFamily="34" charset="0"/>
              </a:rPr>
              <a:t>in the short term.”</a:t>
            </a:r>
          </a:p>
        </p:txBody>
      </p:sp>
      <p:sp>
        <p:nvSpPr>
          <p:cNvPr id="21" name="TextBox 20">
            <a:extLst>
              <a:ext uri="{FF2B5EF4-FFF2-40B4-BE49-F238E27FC236}">
                <a16:creationId xmlns:a16="http://schemas.microsoft.com/office/drawing/2014/main" id="{F6AFA887-03EB-DCE6-EF11-5BD27E1F1EEB}"/>
              </a:ext>
            </a:extLst>
          </p:cNvPr>
          <p:cNvSpPr txBox="1"/>
          <p:nvPr/>
        </p:nvSpPr>
        <p:spPr>
          <a:xfrm>
            <a:off x="1498419" y="3907136"/>
            <a:ext cx="1220680" cy="1754326"/>
          </a:xfrm>
          <a:prstGeom prst="rect">
            <a:avLst/>
          </a:prstGeom>
          <a:noFill/>
        </p:spPr>
        <p:txBody>
          <a:bodyPr wrap="square" rtlCol="0">
            <a:spAutoFit/>
          </a:bodyPr>
          <a:lstStyle/>
          <a:p>
            <a:r>
              <a:rPr lang="en-US" sz="1200" dirty="0">
                <a:cs typeface="Arial" panose="020B0604020202020204" pitchFamily="34" charset="0"/>
              </a:rPr>
              <a:t>“We recommend the allocation of resources …to lay the foundation for a polarized Electron-Ion Collider…”</a:t>
            </a:r>
          </a:p>
        </p:txBody>
      </p:sp>
      <p:sp>
        <p:nvSpPr>
          <p:cNvPr id="22" name="TextBox 21">
            <a:extLst>
              <a:ext uri="{FF2B5EF4-FFF2-40B4-BE49-F238E27FC236}">
                <a16:creationId xmlns:a16="http://schemas.microsoft.com/office/drawing/2014/main" id="{50E9ACF5-33F7-D759-FB12-0F4032F138C8}"/>
              </a:ext>
            </a:extLst>
          </p:cNvPr>
          <p:cNvSpPr txBox="1"/>
          <p:nvPr/>
        </p:nvSpPr>
        <p:spPr>
          <a:xfrm>
            <a:off x="2607899" y="4186691"/>
            <a:ext cx="1189054" cy="1569660"/>
          </a:xfrm>
          <a:prstGeom prst="rect">
            <a:avLst/>
          </a:prstGeom>
          <a:noFill/>
        </p:spPr>
        <p:txBody>
          <a:bodyPr wrap="square" rtlCol="0">
            <a:spAutoFit/>
          </a:bodyPr>
          <a:lstStyle/>
          <a:p>
            <a:r>
              <a:rPr lang="en-US" sz="1200" dirty="0">
                <a:cs typeface="Arial" panose="020B0604020202020204" pitchFamily="34" charset="0"/>
              </a:rPr>
              <a:t>“..a new dedicated facility will be essential for answering some of the most central questions.”</a:t>
            </a:r>
          </a:p>
        </p:txBody>
      </p:sp>
      <p:sp>
        <p:nvSpPr>
          <p:cNvPr id="23" name="Rectangle 4">
            <a:extLst>
              <a:ext uri="{FF2B5EF4-FFF2-40B4-BE49-F238E27FC236}">
                <a16:creationId xmlns:a16="http://schemas.microsoft.com/office/drawing/2014/main" id="{F96E9DCF-BB5E-1C5D-BB91-1D0C8A41740A}"/>
              </a:ext>
            </a:extLst>
          </p:cNvPr>
          <p:cNvSpPr>
            <a:spLocks noChangeArrowheads="1"/>
          </p:cNvSpPr>
          <p:nvPr/>
        </p:nvSpPr>
        <p:spPr bwMode="auto">
          <a:xfrm>
            <a:off x="2203027" y="528559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cs typeface="Arial" panose="020B0604020202020204" pitchFamily="34" charset="0"/>
            </a:endParaRPr>
          </a:p>
        </p:txBody>
      </p:sp>
      <p:sp>
        <p:nvSpPr>
          <p:cNvPr id="24" name="TextBox 23">
            <a:extLst>
              <a:ext uri="{FF2B5EF4-FFF2-40B4-BE49-F238E27FC236}">
                <a16:creationId xmlns:a16="http://schemas.microsoft.com/office/drawing/2014/main" id="{8E8C4E7C-EA72-8D7F-A747-ED4C0DA2577E}"/>
              </a:ext>
            </a:extLst>
          </p:cNvPr>
          <p:cNvSpPr txBox="1"/>
          <p:nvPr/>
        </p:nvSpPr>
        <p:spPr>
          <a:xfrm>
            <a:off x="6164143" y="1011004"/>
            <a:ext cx="1582388" cy="1569660"/>
          </a:xfrm>
          <a:prstGeom prst="rect">
            <a:avLst/>
          </a:prstGeom>
          <a:noFill/>
        </p:spPr>
        <p:txBody>
          <a:bodyPr wrap="square" rtlCol="0">
            <a:spAutoFit/>
          </a:bodyPr>
          <a:lstStyle/>
          <a:p>
            <a:r>
              <a:rPr lang="en-US" sz="1200" dirty="0">
                <a:solidFill>
                  <a:prstClr val="black"/>
                </a:solidFill>
                <a:cs typeface="Arial" panose="020B0604020202020204" pitchFamily="34" charset="0"/>
              </a:rPr>
              <a:t>“a high-energy high-luminosity polarized EIC [is] the highest priority for new facility construction following the completion of FRIB.”</a:t>
            </a:r>
          </a:p>
          <a:p>
            <a:endParaRPr lang="en-US" sz="1200" dirty="0">
              <a:cs typeface="Arial" panose="020B0604020202020204" pitchFamily="34" charset="0"/>
            </a:endParaRPr>
          </a:p>
        </p:txBody>
      </p:sp>
      <p:sp>
        <p:nvSpPr>
          <p:cNvPr id="25" name="TextBox 24">
            <a:extLst>
              <a:ext uri="{FF2B5EF4-FFF2-40B4-BE49-F238E27FC236}">
                <a16:creationId xmlns:a16="http://schemas.microsoft.com/office/drawing/2014/main" id="{8E725F9C-14E8-8FDD-3B53-5C285459BCDE}"/>
              </a:ext>
            </a:extLst>
          </p:cNvPr>
          <p:cNvSpPr txBox="1"/>
          <p:nvPr/>
        </p:nvSpPr>
        <p:spPr>
          <a:xfrm>
            <a:off x="7682689" y="1294352"/>
            <a:ext cx="1628454" cy="1754326"/>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cs typeface="Arial" panose="020B0604020202020204" pitchFamily="34" charset="0"/>
            </a:endParaRPr>
          </a:p>
        </p:txBody>
      </p:sp>
      <p:sp>
        <p:nvSpPr>
          <p:cNvPr id="26" name="TextBox 25">
            <a:extLst>
              <a:ext uri="{FF2B5EF4-FFF2-40B4-BE49-F238E27FC236}">
                <a16:creationId xmlns:a16="http://schemas.microsoft.com/office/drawing/2014/main" id="{77D90E7B-5B61-1ED7-1A94-001CA6738833}"/>
              </a:ext>
            </a:extLst>
          </p:cNvPr>
          <p:cNvSpPr txBox="1"/>
          <p:nvPr/>
        </p:nvSpPr>
        <p:spPr>
          <a:xfrm>
            <a:off x="3720824" y="4522074"/>
            <a:ext cx="1582387" cy="1754326"/>
          </a:xfrm>
          <a:prstGeom prst="rect">
            <a:avLst/>
          </a:prstGeom>
          <a:noFill/>
        </p:spPr>
        <p:txBody>
          <a:bodyPr wrap="square" rtlCol="0">
            <a:spAutoFit/>
          </a:bodyPr>
          <a:lstStyle/>
          <a:p>
            <a:r>
              <a:rPr lang="en-US" sz="1200" dirty="0">
                <a:cs typeface="Arial" panose="020B0604020202020204" pitchFamily="34" charset="0"/>
              </a:rPr>
              <a:t>“The quantitative study of matter in this new regime [where abundant gluons dominate] requires a new experimental facility: an Electron Ion Collider..”</a:t>
            </a:r>
          </a:p>
        </p:txBody>
      </p:sp>
      <p:sp>
        <p:nvSpPr>
          <p:cNvPr id="27" name="TextBox 26">
            <a:extLst>
              <a:ext uri="{FF2B5EF4-FFF2-40B4-BE49-F238E27FC236}">
                <a16:creationId xmlns:a16="http://schemas.microsoft.com/office/drawing/2014/main" id="{13E33503-5B5C-99A2-2663-091BCE4ED2E3}"/>
              </a:ext>
            </a:extLst>
          </p:cNvPr>
          <p:cNvSpPr txBox="1"/>
          <p:nvPr/>
        </p:nvSpPr>
        <p:spPr>
          <a:xfrm>
            <a:off x="5237472" y="5018082"/>
            <a:ext cx="1501336" cy="1384995"/>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Electron-Ion </a:t>
            </a:r>
            <a:r>
              <a:rPr lang="en-US" sz="1200" dirty="0" err="1">
                <a:uFill>
                  <a:solidFill>
                    <a:srgbClr val="413E40"/>
                  </a:solidFill>
                </a:uFill>
                <a:ea typeface="ＭＳ Ｐゴシック" charset="0"/>
                <a:cs typeface="Arial" panose="020B0604020202020204" pitchFamily="34" charset="0"/>
              </a:rPr>
              <a:t>Collider..</a:t>
            </a:r>
            <a:r>
              <a:rPr lang="en-US" sz="1200" i="1" dirty="0" err="1">
                <a:uFill>
                  <a:solidFill>
                    <a:srgbClr val="E32400"/>
                  </a:solidFill>
                </a:uFill>
                <a:ea typeface="ＭＳ Ｐゴシック" charset="0"/>
                <a:cs typeface="Arial" panose="020B0604020202020204" pitchFamily="34" charset="0"/>
              </a:rPr>
              <a:t>absolutely</a:t>
            </a:r>
            <a:r>
              <a:rPr lang="en-US" sz="1200" i="1" dirty="0">
                <a:uFill>
                  <a:solidFill>
                    <a:srgbClr val="E32400"/>
                  </a:solidFill>
                </a:uFill>
                <a:ea typeface="ＭＳ Ｐゴシック" charset="0"/>
                <a:cs typeface="Arial" panose="020B0604020202020204" pitchFamily="34" charset="0"/>
              </a:rPr>
              <a:t> central</a:t>
            </a:r>
            <a:r>
              <a:rPr lang="en-US" sz="1200" i="1" dirty="0">
                <a:uFill>
                  <a:solidFill>
                    <a:srgbClr val="413E40"/>
                  </a:solidFill>
                </a:uFill>
                <a:ea typeface="ＭＳ Ｐゴシック" charset="0"/>
                <a:cs typeface="Arial" panose="020B0604020202020204" pitchFamily="34" charset="0"/>
              </a:rPr>
              <a:t> </a:t>
            </a:r>
            <a:r>
              <a:rPr lang="en-US" sz="1200" dirty="0">
                <a:uFill>
                  <a:solidFill>
                    <a:srgbClr val="413E40"/>
                  </a:solidFill>
                </a:uFill>
                <a:ea typeface="ＭＳ Ｐゴシック" charset="0"/>
                <a:cs typeface="Arial" panose="020B0604020202020204" pitchFamily="34" charset="0"/>
              </a:rPr>
              <a:t>to the nuclear science program of the  next decade.</a:t>
            </a:r>
          </a:p>
          <a:p>
            <a:endParaRPr lang="en-US" sz="1200" dirty="0">
              <a:cs typeface="Arial" panose="020B0604020202020204" pitchFamily="34" charset="0"/>
            </a:endParaRPr>
          </a:p>
        </p:txBody>
      </p:sp>
      <p:pic>
        <p:nvPicPr>
          <p:cNvPr id="28" name="Picture 2">
            <a:extLst>
              <a:ext uri="{FF2B5EF4-FFF2-40B4-BE49-F238E27FC236}">
                <a16:creationId xmlns:a16="http://schemas.microsoft.com/office/drawing/2014/main" id="{054F8A93-DFF8-0232-530B-1CC9C605A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352" y="235375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DF0638C4-B623-CF0E-3539-82AE646705B0}"/>
              </a:ext>
            </a:extLst>
          </p:cNvPr>
          <p:cNvGrpSpPr/>
          <p:nvPr/>
        </p:nvGrpSpPr>
        <p:grpSpPr>
          <a:xfrm>
            <a:off x="5086165" y="2636838"/>
            <a:ext cx="1525844" cy="1971852"/>
            <a:chOff x="5134513" y="2818820"/>
            <a:chExt cx="1525844" cy="1971852"/>
          </a:xfrm>
        </p:grpSpPr>
        <p:pic>
          <p:nvPicPr>
            <p:cNvPr id="30" name="Picture 29">
              <a:extLst>
                <a:ext uri="{FF2B5EF4-FFF2-40B4-BE49-F238E27FC236}">
                  <a16:creationId xmlns:a16="http://schemas.microsoft.com/office/drawing/2014/main" id="{042E7187-547F-7A6E-108D-A62DB5302704}"/>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1" name="TextBox 30">
              <a:extLst>
                <a:ext uri="{FF2B5EF4-FFF2-40B4-BE49-F238E27FC236}">
                  <a16:creationId xmlns:a16="http://schemas.microsoft.com/office/drawing/2014/main" id="{2315ECDB-0856-E63F-C7E3-08CA2BAD13B6}"/>
                </a:ext>
              </a:extLst>
            </p:cNvPr>
            <p:cNvSpPr txBox="1"/>
            <p:nvPr/>
          </p:nvSpPr>
          <p:spPr>
            <a:xfrm>
              <a:off x="5279018" y="3067798"/>
              <a:ext cx="1206501" cy="707886"/>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cs typeface="+mn-cs"/>
                </a:rPr>
                <a:t>Major Nuclear Physics Facilities for the Next Decade</a:t>
              </a:r>
            </a:p>
          </p:txBody>
        </p:sp>
        <p:sp>
          <p:nvSpPr>
            <p:cNvPr id="32" name="TextBox 31">
              <a:extLst>
                <a:ext uri="{FF2B5EF4-FFF2-40B4-BE49-F238E27FC236}">
                  <a16:creationId xmlns:a16="http://schemas.microsoft.com/office/drawing/2014/main" id="{EC4B5286-043B-52B2-E058-6398DB9EE230}"/>
                </a:ext>
              </a:extLst>
            </p:cNvPr>
            <p:cNvSpPr txBox="1"/>
            <p:nvPr/>
          </p:nvSpPr>
          <p:spPr>
            <a:xfrm>
              <a:off x="5624519" y="3752531"/>
              <a:ext cx="654346"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cs typeface="+mn-cs"/>
                </a:rPr>
                <a:t>NSAC </a:t>
              </a:r>
            </a:p>
          </p:txBody>
        </p:sp>
        <p:sp>
          <p:nvSpPr>
            <p:cNvPr id="33" name="TextBox 32">
              <a:extLst>
                <a:ext uri="{FF2B5EF4-FFF2-40B4-BE49-F238E27FC236}">
                  <a16:creationId xmlns:a16="http://schemas.microsoft.com/office/drawing/2014/main" id="{47EF8DA5-816F-483D-A0D2-DB4DEB89EA3C}"/>
                </a:ext>
              </a:extLst>
            </p:cNvPr>
            <p:cNvSpPr txBox="1"/>
            <p:nvPr/>
          </p:nvSpPr>
          <p:spPr>
            <a:xfrm>
              <a:off x="5414151" y="4259560"/>
              <a:ext cx="1069524"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cs typeface="+mn-cs"/>
                </a:rPr>
                <a:t>March 14, 2013</a:t>
              </a:r>
            </a:p>
          </p:txBody>
        </p:sp>
      </p:grpSp>
      <p:pic>
        <p:nvPicPr>
          <p:cNvPr id="34" name="Picture 2">
            <a:extLst>
              <a:ext uri="{FF2B5EF4-FFF2-40B4-BE49-F238E27FC236}">
                <a16:creationId xmlns:a16="http://schemas.microsoft.com/office/drawing/2014/main" id="{B12359DA-EA2C-DDCE-6CE2-A76CA2299A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9807" y="293056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 name="Picture 34">
            <a:extLst>
              <a:ext uri="{FF2B5EF4-FFF2-40B4-BE49-F238E27FC236}">
                <a16:creationId xmlns:a16="http://schemas.microsoft.com/office/drawing/2014/main" id="{285D73A5-F90F-6CBF-4468-26B9142299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808" y="3259908"/>
            <a:ext cx="1628454" cy="2326363"/>
          </a:xfrm>
          <a:prstGeom prst="rect">
            <a:avLst/>
          </a:prstGeom>
        </p:spPr>
      </p:pic>
      <p:sp>
        <p:nvSpPr>
          <p:cNvPr id="36" name="Text Box 38">
            <a:extLst>
              <a:ext uri="{FF2B5EF4-FFF2-40B4-BE49-F238E27FC236}">
                <a16:creationId xmlns:a16="http://schemas.microsoft.com/office/drawing/2014/main" id="{67C13795-C767-767A-4970-00CAB2576FA5}"/>
              </a:ext>
            </a:extLst>
          </p:cNvPr>
          <p:cNvSpPr txBox="1">
            <a:spLocks noChangeArrowheads="1"/>
          </p:cNvSpPr>
          <p:nvPr/>
        </p:nvSpPr>
        <p:spPr bwMode="auto">
          <a:xfrm>
            <a:off x="8454531" y="340249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Arial" panose="020B0604020202020204" pitchFamily="34" charset="0"/>
              </a:rPr>
              <a:t>2021</a:t>
            </a:r>
          </a:p>
        </p:txBody>
      </p:sp>
      <p:pic>
        <p:nvPicPr>
          <p:cNvPr id="37" name="Picture 36">
            <a:extLst>
              <a:ext uri="{FF2B5EF4-FFF2-40B4-BE49-F238E27FC236}">
                <a16:creationId xmlns:a16="http://schemas.microsoft.com/office/drawing/2014/main" id="{F7A94C04-79E3-1BAA-45AC-7D153825D10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2693" y="3670018"/>
            <a:ext cx="1654810" cy="2139315"/>
          </a:xfrm>
          <a:prstGeom prst="rect">
            <a:avLst/>
          </a:prstGeom>
          <a:noFill/>
          <a:ln>
            <a:noFill/>
          </a:ln>
        </p:spPr>
      </p:pic>
      <p:sp>
        <p:nvSpPr>
          <p:cNvPr id="38" name="TextBox 37">
            <a:extLst>
              <a:ext uri="{FF2B5EF4-FFF2-40B4-BE49-F238E27FC236}">
                <a16:creationId xmlns:a16="http://schemas.microsoft.com/office/drawing/2014/main" id="{5AA4EF87-458A-C04D-08D0-9A2D38BFC7C9}"/>
              </a:ext>
            </a:extLst>
          </p:cNvPr>
          <p:cNvSpPr txBox="1"/>
          <p:nvPr/>
        </p:nvSpPr>
        <p:spPr>
          <a:xfrm>
            <a:off x="9054526" y="2614412"/>
            <a:ext cx="1742579" cy="1015663"/>
          </a:xfrm>
          <a:prstGeom prst="rect">
            <a:avLst/>
          </a:prstGeom>
          <a:noFill/>
        </p:spPr>
        <p:txBody>
          <a:bodyPr wrap="square" rtlCol="0">
            <a:spAutoFit/>
          </a:bodyPr>
          <a:lstStyle/>
          <a:p>
            <a:r>
              <a:rPr lang="en-US" sz="1200" dirty="0">
                <a:cs typeface="Arial" panose="020B0604020202020204" pitchFamily="34" charset="0"/>
              </a:rPr>
              <a:t>Science Requirements and Detector Concepts for the EIC – Drives the requirements of EIC detectors</a:t>
            </a:r>
          </a:p>
        </p:txBody>
      </p:sp>
      <p:sp>
        <p:nvSpPr>
          <p:cNvPr id="39" name="TextBox 38">
            <a:extLst>
              <a:ext uri="{FF2B5EF4-FFF2-40B4-BE49-F238E27FC236}">
                <a16:creationId xmlns:a16="http://schemas.microsoft.com/office/drawing/2014/main" id="{0F23CB08-F77F-EA83-D9A6-1E19BBC9D7F3}"/>
              </a:ext>
            </a:extLst>
          </p:cNvPr>
          <p:cNvSpPr txBox="1"/>
          <p:nvPr/>
        </p:nvSpPr>
        <p:spPr>
          <a:xfrm>
            <a:off x="7952205" y="5516454"/>
            <a:ext cx="995785" cy="215444"/>
          </a:xfrm>
          <a:prstGeom prst="rect">
            <a:avLst/>
          </a:prstGeom>
          <a:noFill/>
        </p:spPr>
        <p:txBody>
          <a:bodyPr wrap="none" rtlCol="0">
            <a:spAutoFit/>
          </a:bodyPr>
          <a:lstStyle/>
          <a:p>
            <a:r>
              <a:rPr lang="en-US" sz="800" dirty="0">
                <a:cs typeface="Arial" panose="020B0604020202020204" pitchFamily="34" charset="0"/>
              </a:rPr>
              <a:t>arXiv:2103.05419</a:t>
            </a:r>
          </a:p>
        </p:txBody>
      </p:sp>
      <p:sp>
        <p:nvSpPr>
          <p:cNvPr id="40" name="Text Box 38">
            <a:extLst>
              <a:ext uri="{FF2B5EF4-FFF2-40B4-BE49-F238E27FC236}">
                <a16:creationId xmlns:a16="http://schemas.microsoft.com/office/drawing/2014/main" id="{0E5CD8BD-B715-927C-1C69-CE694CB71919}"/>
              </a:ext>
            </a:extLst>
          </p:cNvPr>
          <p:cNvSpPr txBox="1">
            <a:spLocks noChangeArrowheads="1"/>
          </p:cNvSpPr>
          <p:nvPr/>
        </p:nvSpPr>
        <p:spPr bwMode="auto">
          <a:xfrm>
            <a:off x="9334734" y="3725596"/>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2023</a:t>
            </a:r>
          </a:p>
        </p:txBody>
      </p:sp>
      <p:sp>
        <p:nvSpPr>
          <p:cNvPr id="41" name="TextBox 40">
            <a:extLst>
              <a:ext uri="{FF2B5EF4-FFF2-40B4-BE49-F238E27FC236}">
                <a16:creationId xmlns:a16="http://schemas.microsoft.com/office/drawing/2014/main" id="{447522B1-4350-FDD9-D92D-BEF7E8A8FEDC}"/>
              </a:ext>
            </a:extLst>
          </p:cNvPr>
          <p:cNvSpPr txBox="1"/>
          <p:nvPr/>
        </p:nvSpPr>
        <p:spPr>
          <a:xfrm>
            <a:off x="10218619" y="3709048"/>
            <a:ext cx="1742578"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expeditious completion of the EIC as the highest priority for facility construction.</a:t>
            </a:r>
          </a:p>
        </p:txBody>
      </p:sp>
      <p:pic>
        <p:nvPicPr>
          <p:cNvPr id="42" name="Picture 41">
            <a:extLst>
              <a:ext uri="{FF2B5EF4-FFF2-40B4-BE49-F238E27FC236}">
                <a16:creationId xmlns:a16="http://schemas.microsoft.com/office/drawing/2014/main" id="{815A086E-F2D1-D01D-AD63-088E0AA468AD}"/>
              </a:ext>
            </a:extLst>
          </p:cNvPr>
          <p:cNvPicPr>
            <a:picLocks noChangeAspect="1"/>
          </p:cNvPicPr>
          <p:nvPr/>
        </p:nvPicPr>
        <p:blipFill>
          <a:blip r:embed="rId11"/>
          <a:stretch>
            <a:fillRect/>
          </a:stretch>
        </p:blipFill>
        <p:spPr>
          <a:xfrm>
            <a:off x="8508081" y="3989114"/>
            <a:ext cx="1653307" cy="2174034"/>
          </a:xfrm>
          <a:prstGeom prst="rect">
            <a:avLst/>
          </a:prstGeom>
        </p:spPr>
      </p:pic>
    </p:spTree>
    <p:extLst>
      <p:ext uri="{BB962C8B-B14F-4D97-AF65-F5344CB8AC3E}">
        <p14:creationId xmlns:p14="http://schemas.microsoft.com/office/powerpoint/2010/main" val="397465825"/>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EA740E63-8231-234F-9059-7F6E415520C6}" vid="{315AC291-A142-F24B-B412-7E021522D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Template>
  <TotalTime>655</TotalTime>
  <Words>2451</Words>
  <Application>Microsoft Office PowerPoint</Application>
  <PresentationFormat>Widescreen</PresentationFormat>
  <Paragraphs>480</Paragraphs>
  <Slides>45</Slides>
  <Notes>14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6" baseType="lpstr">
      <vt:lpstr>ＭＳ Ｐゴシック</vt:lpstr>
      <vt:lpstr>AdvOT19ee2aa8.B</vt:lpstr>
      <vt:lpstr>AdvOT483a8203</vt:lpstr>
      <vt:lpstr>Arial</vt:lpstr>
      <vt:lpstr>Calibri</vt:lpstr>
      <vt:lpstr>Courier New</vt:lpstr>
      <vt:lpstr>Helvetica</vt:lpstr>
      <vt:lpstr>Wingdings</vt:lpstr>
      <vt:lpstr>BNL</vt:lpstr>
      <vt:lpstr>Equation</vt:lpstr>
      <vt:lpstr>MathType 7.0 Equation</vt:lpstr>
      <vt:lpstr>PowerPoint Presentation</vt:lpstr>
      <vt:lpstr>About me – Sergei Nagaitsev</vt:lpstr>
      <vt:lpstr>Outline (Part 1)</vt:lpstr>
      <vt:lpstr>Engines of Discovery</vt:lpstr>
      <vt:lpstr>Nobel Prize Accounting: A high-level view on the influence of accelerators on physics</vt:lpstr>
      <vt:lpstr>Accelerators: Engines of Discovery</vt:lpstr>
      <vt:lpstr>Accelerators are instruments for providing beams of charged particles – a highly-directed form of energy – to be used as probes and tools</vt:lpstr>
      <vt:lpstr>Colliders: 31 colliders built since 1959</vt:lpstr>
      <vt:lpstr>The Scientific Foundation for an EIC was Built Over Two Decades</vt:lpstr>
      <vt:lpstr>The DOE CD0 Mission-Need 2019</vt:lpstr>
      <vt:lpstr>EIC Project Critical Decisions and Plans</vt:lpstr>
      <vt:lpstr>EIC Requirements</vt:lpstr>
      <vt:lpstr>EIC Accelerator Design Overview</vt:lpstr>
      <vt:lpstr>PowerPoint Presentation</vt:lpstr>
      <vt:lpstr>Today’s plan</vt:lpstr>
      <vt:lpstr>How to build particle accelerators?</vt:lpstr>
      <vt:lpstr>Nuclear and Particle Physics</vt:lpstr>
      <vt:lpstr>Particle sources</vt:lpstr>
      <vt:lpstr>Potential-Drop Accelerators</vt:lpstr>
      <vt:lpstr>Cyclotron (Larmor) frequency</vt:lpstr>
      <vt:lpstr>The Cyclotron Concept</vt:lpstr>
      <vt:lpstr>The First Cyclotron</vt:lpstr>
      <vt:lpstr>Origins of Accelerator Physics Earn Two Nobels</vt:lpstr>
      <vt:lpstr>Acceleration by repeated application of  time-varying accelerating fields</vt:lpstr>
      <vt:lpstr>Beam rigidity</vt:lpstr>
      <vt:lpstr>SC dipoles</vt:lpstr>
      <vt:lpstr>EIC Accelerator Design Overview</vt:lpstr>
      <vt:lpstr>PowerPoint Presentation</vt:lpstr>
      <vt:lpstr>Luminosity</vt:lpstr>
      <vt:lpstr>Paraxial approximation in beams</vt:lpstr>
      <vt:lpstr>Example: electron microscopes</vt:lpstr>
      <vt:lpstr>Quadrupoles</vt:lpstr>
      <vt:lpstr>Bends (dipole magnets)</vt:lpstr>
      <vt:lpstr>Dipole magnets</vt:lpstr>
      <vt:lpstr>Dipole magnets</vt:lpstr>
      <vt:lpstr>Dipole magnets</vt:lpstr>
      <vt:lpstr>Matrix elements</vt:lpstr>
      <vt:lpstr>FODO</vt:lpstr>
      <vt:lpstr>PowerPoint Presentation</vt:lpstr>
      <vt:lpstr>Synchrotrons: Periodic Focusing Systems</vt:lpstr>
      <vt:lpstr>Phase Space and Emittance</vt:lpstr>
      <vt:lpstr>PowerPoint Presentation</vt:lpstr>
      <vt:lpstr>Beta star</vt:lpstr>
      <vt:lpstr>Beta in Free Space</vt:lpstr>
      <vt:lpstr>EIC Primary Interaction Region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Accelerators Near You (Us)</dc:title>
  <dc:subject/>
  <dc:creator>Nagaitsev, Sergei</dc:creator>
  <cp:keywords/>
  <dc:description/>
  <cp:lastModifiedBy>Nagaitsev, Sergei</cp:lastModifiedBy>
  <cp:revision>5</cp:revision>
  <dcterms:created xsi:type="dcterms:W3CDTF">2024-03-20T15:16:50Z</dcterms:created>
  <dcterms:modified xsi:type="dcterms:W3CDTF">2024-06-06T13:34:35Z</dcterms:modified>
  <cp:category/>
</cp:coreProperties>
</file>