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265" r:id="rId16"/>
    <p:sldId id="451" r:id="rId17"/>
    <p:sldId id="522" r:id="rId18"/>
    <p:sldId id="651" r:id="rId19"/>
    <p:sldId id="669" r:id="rId20"/>
    <p:sldId id="670" r:id="rId21"/>
    <p:sldId id="671" r:id="rId22"/>
    <p:sldId id="672" r:id="rId23"/>
    <p:sldId id="673" r:id="rId24"/>
    <p:sldId id="6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DC28F-27F5-45C8-93B1-A69C235A49F7}" v="25" dt="2024-01-24T06:00:17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Tsang" userId="b7eda030d1a7167a" providerId="LiveId" clId="{24C5F34C-82DF-4538-8F01-2727B126780A}"/>
    <pc:docChg chg="undo custSel addSld modSld">
      <pc:chgData name="Tommy Tsang" userId="b7eda030d1a7167a" providerId="LiveId" clId="{24C5F34C-82DF-4538-8F01-2727B126780A}" dt="2024-01-17T22:52:46.508" v="4101" actId="1076"/>
      <pc:docMkLst>
        <pc:docMk/>
      </pc:docMkLst>
      <pc:sldChg chg="modSp mod">
        <pc:chgData name="Tommy Tsang" userId="b7eda030d1a7167a" providerId="LiveId" clId="{24C5F34C-82DF-4538-8F01-2727B126780A}" dt="2024-01-17T22:52:30.215" v="4100" actId="20577"/>
        <pc:sldMkLst>
          <pc:docMk/>
          <pc:sldMk cId="1434038867" sldId="657"/>
        </pc:sldMkLst>
        <pc:spChg chg="mod">
          <ac:chgData name="Tommy Tsang" userId="b7eda030d1a7167a" providerId="LiveId" clId="{24C5F34C-82DF-4538-8F01-2727B126780A}" dt="2024-01-17T18:44:35.547" v="187" actId="20577"/>
          <ac:spMkLst>
            <pc:docMk/>
            <pc:sldMk cId="1434038867" sldId="657"/>
            <ac:spMk id="2" creationId="{39DF58A5-6EC6-F294-873C-3D44798258C3}"/>
          </ac:spMkLst>
        </pc:spChg>
        <pc:spChg chg="mod">
          <ac:chgData name="Tommy Tsang" userId="b7eda030d1a7167a" providerId="LiveId" clId="{24C5F34C-82DF-4538-8F01-2727B126780A}" dt="2024-01-17T18:43:45.299" v="112" actId="27636"/>
          <ac:spMkLst>
            <pc:docMk/>
            <pc:sldMk cId="1434038867" sldId="657"/>
            <ac:spMk id="3" creationId="{B055C4B2-EEBB-75E4-4C7A-A83CB125312F}"/>
          </ac:spMkLst>
        </pc:spChg>
        <pc:spChg chg="mod ord">
          <ac:chgData name="Tommy Tsang" userId="b7eda030d1a7167a" providerId="LiveId" clId="{24C5F34C-82DF-4538-8F01-2727B126780A}" dt="2024-01-17T18:44:41.679" v="189" actId="166"/>
          <ac:spMkLst>
            <pc:docMk/>
            <pc:sldMk cId="1434038867" sldId="657"/>
            <ac:spMk id="7" creationId="{BA1B0EBB-EAB9-EEF8-29D2-CBD0D5CA2130}"/>
          </ac:spMkLst>
        </pc:spChg>
        <pc:graphicFrameChg chg="mod modGraphic">
          <ac:chgData name="Tommy Tsang" userId="b7eda030d1a7167a" providerId="LiveId" clId="{24C5F34C-82DF-4538-8F01-2727B126780A}" dt="2024-01-17T22:52:30.215" v="4100" actId="20577"/>
          <ac:graphicFrameMkLst>
            <pc:docMk/>
            <pc:sldMk cId="1434038867" sldId="657"/>
            <ac:graphicFrameMk id="9" creationId="{185FFABF-D2BE-29D7-B684-BFA0C10AFA96}"/>
          </ac:graphicFrameMkLst>
        </pc:graphicFrameChg>
      </pc:sldChg>
      <pc:sldChg chg="addSp modSp new mod">
        <pc:chgData name="Tommy Tsang" userId="b7eda030d1a7167a" providerId="LiveId" clId="{24C5F34C-82DF-4538-8F01-2727B126780A}" dt="2024-01-17T22:51:58.142" v="4093" actId="14100"/>
        <pc:sldMkLst>
          <pc:docMk/>
          <pc:sldMk cId="3749883836" sldId="658"/>
        </pc:sldMkLst>
        <pc:spChg chg="mod">
          <ac:chgData name="Tommy Tsang" userId="b7eda030d1a7167a" providerId="LiveId" clId="{24C5F34C-82DF-4538-8F01-2727B126780A}" dt="2024-01-17T18:45:30.836" v="269" actId="20577"/>
          <ac:spMkLst>
            <pc:docMk/>
            <pc:sldMk cId="3749883836" sldId="658"/>
            <ac:spMk id="2" creationId="{FBA8D5D3-C689-8729-9098-1F22CD70FDE6}"/>
          </ac:spMkLst>
        </pc:spChg>
        <pc:spChg chg="mod">
          <ac:chgData name="Tommy Tsang" userId="b7eda030d1a7167a" providerId="LiveId" clId="{24C5F34C-82DF-4538-8F01-2727B126780A}" dt="2024-01-17T18:50:43.548" v="532" actId="20577"/>
          <ac:spMkLst>
            <pc:docMk/>
            <pc:sldMk cId="3749883836" sldId="658"/>
            <ac:spMk id="3" creationId="{F4BB1BA4-84EA-A6EF-9BFF-15C9CCC55DE3}"/>
          </ac:spMkLst>
        </pc:spChg>
        <pc:spChg chg="add mod">
          <ac:chgData name="Tommy Tsang" userId="b7eda030d1a7167a" providerId="LiveId" clId="{24C5F34C-82DF-4538-8F01-2727B126780A}" dt="2024-01-17T22:51:58.142" v="4093" actId="14100"/>
          <ac:spMkLst>
            <pc:docMk/>
            <pc:sldMk cId="3749883836" sldId="658"/>
            <ac:spMk id="7" creationId="{3E72C016-7E68-3007-FE51-1A0B3E9010E5}"/>
          </ac:spMkLst>
        </pc:spChg>
      </pc:sldChg>
      <pc:sldChg chg="addSp delSp modSp add mod">
        <pc:chgData name="Tommy Tsang" userId="b7eda030d1a7167a" providerId="LiveId" clId="{24C5F34C-82DF-4538-8F01-2727B126780A}" dt="2024-01-17T18:59:47.048" v="1460" actId="1076"/>
        <pc:sldMkLst>
          <pc:docMk/>
          <pc:sldMk cId="2577054401" sldId="659"/>
        </pc:sldMkLst>
        <pc:spChg chg="del mod">
          <ac:chgData name="Tommy Tsang" userId="b7eda030d1a7167a" providerId="LiveId" clId="{24C5F34C-82DF-4538-8F01-2727B126780A}" dt="2024-01-17T18:50:59.235" v="535" actId="931"/>
          <ac:spMkLst>
            <pc:docMk/>
            <pc:sldMk cId="2577054401" sldId="659"/>
            <ac:spMk id="3" creationId="{F4BB1BA4-84EA-A6EF-9BFF-15C9CCC55DE3}"/>
          </ac:spMkLst>
        </pc:spChg>
        <pc:spChg chg="add mod">
          <ac:chgData name="Tommy Tsang" userId="b7eda030d1a7167a" providerId="LiveId" clId="{24C5F34C-82DF-4538-8F01-2727B126780A}" dt="2024-01-17T18:57:11.472" v="1350" actId="20577"/>
          <ac:spMkLst>
            <pc:docMk/>
            <pc:sldMk cId="2577054401" sldId="659"/>
            <ac:spMk id="9" creationId="{7791EF07-7D29-FB43-5DB4-1F1FCEF5AFF0}"/>
          </ac:spMkLst>
        </pc:spChg>
        <pc:spChg chg="add mod">
          <ac:chgData name="Tommy Tsang" userId="b7eda030d1a7167a" providerId="LiveId" clId="{24C5F34C-82DF-4538-8F01-2727B126780A}" dt="2024-01-17T18:59:47.048" v="1460" actId="1076"/>
          <ac:spMkLst>
            <pc:docMk/>
            <pc:sldMk cId="2577054401" sldId="659"/>
            <ac:spMk id="10" creationId="{FE0FE7AD-802C-50D8-C793-C794F3B050C0}"/>
          </ac:spMkLst>
        </pc:spChg>
        <pc:picChg chg="add mod">
          <ac:chgData name="Tommy Tsang" userId="b7eda030d1a7167a" providerId="LiveId" clId="{24C5F34C-82DF-4538-8F01-2727B126780A}" dt="2024-01-17T18:51:21.201" v="536" actId="1076"/>
          <ac:picMkLst>
            <pc:docMk/>
            <pc:sldMk cId="2577054401" sldId="659"/>
            <ac:picMk id="8" creationId="{C70A9358-290F-0321-254D-3494AE303B3B}"/>
          </ac:picMkLst>
        </pc:picChg>
      </pc:sldChg>
      <pc:sldChg chg="addSp modSp add">
        <pc:chgData name="Tommy Tsang" userId="b7eda030d1a7167a" providerId="LiveId" clId="{24C5F34C-82DF-4538-8F01-2727B126780A}" dt="2024-01-17T18:59:48.477" v="1461"/>
        <pc:sldMkLst>
          <pc:docMk/>
          <pc:sldMk cId="3474319278" sldId="660"/>
        </pc:sldMkLst>
        <pc:spChg chg="add mod">
          <ac:chgData name="Tommy Tsang" userId="b7eda030d1a7167a" providerId="LiveId" clId="{24C5F34C-82DF-4538-8F01-2727B126780A}" dt="2024-01-17T18:59:48.477" v="1461"/>
          <ac:spMkLst>
            <pc:docMk/>
            <pc:sldMk cId="3474319278" sldId="660"/>
            <ac:spMk id="3" creationId="{B74770FA-3E2E-0FE4-8EA4-F843F6D0963D}"/>
          </ac:spMkLst>
        </pc:spChg>
      </pc:sldChg>
      <pc:sldChg chg="addSp modSp new mod">
        <pc:chgData name="Tommy Tsang" userId="b7eda030d1a7167a" providerId="LiveId" clId="{24C5F34C-82DF-4538-8F01-2727B126780A}" dt="2024-01-17T22:52:46.508" v="4101" actId="1076"/>
        <pc:sldMkLst>
          <pc:docMk/>
          <pc:sldMk cId="1516706306" sldId="661"/>
        </pc:sldMkLst>
        <pc:spChg chg="mod">
          <ac:chgData name="Tommy Tsang" userId="b7eda030d1a7167a" providerId="LiveId" clId="{24C5F34C-82DF-4538-8F01-2727B126780A}" dt="2024-01-17T19:03:26.506" v="1465" actId="20577"/>
          <ac:spMkLst>
            <pc:docMk/>
            <pc:sldMk cId="1516706306" sldId="661"/>
            <ac:spMk id="2" creationId="{A5251296-D4B2-99FA-A4DE-FF12C58EF3E6}"/>
          </ac:spMkLst>
        </pc:spChg>
        <pc:spChg chg="mod">
          <ac:chgData name="Tommy Tsang" userId="b7eda030d1a7167a" providerId="LiveId" clId="{24C5F34C-82DF-4538-8F01-2727B126780A}" dt="2024-01-17T21:38:59.271" v="1892" actId="20577"/>
          <ac:spMkLst>
            <pc:docMk/>
            <pc:sldMk cId="1516706306" sldId="661"/>
            <ac:spMk id="3" creationId="{56D7DD18-F9AE-CDA1-9C6E-2FFC71409075}"/>
          </ac:spMkLst>
        </pc:spChg>
        <pc:spChg chg="add mod">
          <ac:chgData name="Tommy Tsang" userId="b7eda030d1a7167a" providerId="LiveId" clId="{24C5F34C-82DF-4538-8F01-2727B126780A}" dt="2024-01-17T22:27:18.237" v="3032" actId="1076"/>
          <ac:spMkLst>
            <pc:docMk/>
            <pc:sldMk cId="1516706306" sldId="661"/>
            <ac:spMk id="12" creationId="{FF00F291-1279-3D77-0F2F-90B552E37DF7}"/>
          </ac:spMkLst>
        </pc:spChg>
        <pc:picChg chg="add mod">
          <ac:chgData name="Tommy Tsang" userId="b7eda030d1a7167a" providerId="LiveId" clId="{24C5F34C-82DF-4538-8F01-2727B126780A}" dt="2024-01-17T21:27:45.976" v="1538" actId="1076"/>
          <ac:picMkLst>
            <pc:docMk/>
            <pc:sldMk cId="1516706306" sldId="661"/>
            <ac:picMk id="8" creationId="{3BE2D545-8185-C066-BCFF-93EC623DEF64}"/>
          </ac:picMkLst>
        </pc:picChg>
        <pc:picChg chg="add mod">
          <ac:chgData name="Tommy Tsang" userId="b7eda030d1a7167a" providerId="LiveId" clId="{24C5F34C-82DF-4538-8F01-2727B126780A}" dt="2024-01-17T22:52:46.508" v="4101" actId="1076"/>
          <ac:picMkLst>
            <pc:docMk/>
            <pc:sldMk cId="1516706306" sldId="661"/>
            <ac:picMk id="10" creationId="{DA6A36E6-29CA-CA2D-0AD6-EEE89CE2984D}"/>
          </ac:picMkLst>
        </pc:picChg>
      </pc:sldChg>
      <pc:sldChg chg="addSp delSp modSp new mod">
        <pc:chgData name="Tommy Tsang" userId="b7eda030d1a7167a" providerId="LiveId" clId="{24C5F34C-82DF-4538-8F01-2727B126780A}" dt="2024-01-17T22:06:09.764" v="2101" actId="1076"/>
        <pc:sldMkLst>
          <pc:docMk/>
          <pc:sldMk cId="1398749972" sldId="662"/>
        </pc:sldMkLst>
        <pc:spChg chg="mod">
          <ac:chgData name="Tommy Tsang" userId="b7eda030d1a7167a" providerId="LiveId" clId="{24C5F34C-82DF-4538-8F01-2727B126780A}" dt="2024-01-17T21:41:48.737" v="1929" actId="20577"/>
          <ac:spMkLst>
            <pc:docMk/>
            <pc:sldMk cId="1398749972" sldId="662"/>
            <ac:spMk id="2" creationId="{0EC90774-A20C-9E65-F40D-19DB27F939C9}"/>
          </ac:spMkLst>
        </pc:spChg>
        <pc:spChg chg="del">
          <ac:chgData name="Tommy Tsang" userId="b7eda030d1a7167a" providerId="LiveId" clId="{24C5F34C-82DF-4538-8F01-2727B126780A}" dt="2024-01-17T22:03:11.260" v="1930" actId="931"/>
          <ac:spMkLst>
            <pc:docMk/>
            <pc:sldMk cId="1398749972" sldId="662"/>
            <ac:spMk id="3" creationId="{D966602F-539E-BEAF-721B-43B923616469}"/>
          </ac:spMkLst>
        </pc:spChg>
        <pc:spChg chg="add mod">
          <ac:chgData name="Tommy Tsang" userId="b7eda030d1a7167a" providerId="LiveId" clId="{24C5F34C-82DF-4538-8F01-2727B126780A}" dt="2024-01-17T22:06:09.764" v="2101" actId="1076"/>
          <ac:spMkLst>
            <pc:docMk/>
            <pc:sldMk cId="1398749972" sldId="662"/>
            <ac:spMk id="9" creationId="{80E9842C-AB49-B14D-ABD5-0577E4127E6A}"/>
          </ac:spMkLst>
        </pc:spChg>
        <pc:picChg chg="add mod">
          <ac:chgData name="Tommy Tsang" userId="b7eda030d1a7167a" providerId="LiveId" clId="{24C5F34C-82DF-4538-8F01-2727B126780A}" dt="2024-01-17T22:03:14.562" v="1933" actId="1076"/>
          <ac:picMkLst>
            <pc:docMk/>
            <pc:sldMk cId="1398749972" sldId="662"/>
            <ac:picMk id="8" creationId="{4BC4F25D-3932-04E3-F762-B00FC3F9AF35}"/>
          </ac:picMkLst>
        </pc:picChg>
      </pc:sldChg>
      <pc:sldChg chg="addSp delSp modSp new mod">
        <pc:chgData name="Tommy Tsang" userId="b7eda030d1a7167a" providerId="LiveId" clId="{24C5F34C-82DF-4538-8F01-2727B126780A}" dt="2024-01-17T22:20:56.156" v="2895" actId="113"/>
        <pc:sldMkLst>
          <pc:docMk/>
          <pc:sldMk cId="456284030" sldId="663"/>
        </pc:sldMkLst>
        <pc:spChg chg="mod">
          <ac:chgData name="Tommy Tsang" userId="b7eda030d1a7167a" providerId="LiveId" clId="{24C5F34C-82DF-4538-8F01-2727B126780A}" dt="2024-01-17T22:06:30.719" v="2161" actId="20577"/>
          <ac:spMkLst>
            <pc:docMk/>
            <pc:sldMk cId="456284030" sldId="663"/>
            <ac:spMk id="2" creationId="{E9CE83C2-9503-CF12-0CF7-357C498BE097}"/>
          </ac:spMkLst>
        </pc:spChg>
        <pc:spChg chg="del">
          <ac:chgData name="Tommy Tsang" userId="b7eda030d1a7167a" providerId="LiveId" clId="{24C5F34C-82DF-4538-8F01-2727B126780A}" dt="2024-01-17T22:06:38.477" v="2162" actId="931"/>
          <ac:spMkLst>
            <pc:docMk/>
            <pc:sldMk cId="456284030" sldId="663"/>
            <ac:spMk id="3" creationId="{6AF45357-5C89-3ED5-C260-7BAC8F769CCC}"/>
          </ac:spMkLst>
        </pc:spChg>
        <pc:spChg chg="add mod">
          <ac:chgData name="Tommy Tsang" userId="b7eda030d1a7167a" providerId="LiveId" clId="{24C5F34C-82DF-4538-8F01-2727B126780A}" dt="2024-01-17T22:20:56.156" v="2895" actId="113"/>
          <ac:spMkLst>
            <pc:docMk/>
            <pc:sldMk cId="456284030" sldId="663"/>
            <ac:spMk id="9" creationId="{7339099A-580B-2696-0873-7667AB9522B2}"/>
          </ac:spMkLst>
        </pc:spChg>
        <pc:picChg chg="add mod">
          <ac:chgData name="Tommy Tsang" userId="b7eda030d1a7167a" providerId="LiveId" clId="{24C5F34C-82DF-4538-8F01-2727B126780A}" dt="2024-01-17T22:06:42.322" v="2165" actId="1076"/>
          <ac:picMkLst>
            <pc:docMk/>
            <pc:sldMk cId="456284030" sldId="663"/>
            <ac:picMk id="8" creationId="{AFB41397-923F-0B21-9CC9-FCB74B1574A7}"/>
          </ac:picMkLst>
        </pc:picChg>
      </pc:sldChg>
      <pc:sldChg chg="addSp delSp modSp new mod">
        <pc:chgData name="Tommy Tsang" userId="b7eda030d1a7167a" providerId="LiveId" clId="{24C5F34C-82DF-4538-8F01-2727B126780A}" dt="2024-01-17T22:29:11.571" v="3320" actId="20577"/>
        <pc:sldMkLst>
          <pc:docMk/>
          <pc:sldMk cId="4278927939" sldId="664"/>
        </pc:sldMkLst>
        <pc:spChg chg="mod">
          <ac:chgData name="Tommy Tsang" userId="b7eda030d1a7167a" providerId="LiveId" clId="{24C5F34C-82DF-4538-8F01-2727B126780A}" dt="2024-01-17T22:21:28.473" v="2936" actId="20577"/>
          <ac:spMkLst>
            <pc:docMk/>
            <pc:sldMk cId="4278927939" sldId="664"/>
            <ac:spMk id="2" creationId="{6543EB2F-EE5F-BAEE-4F14-1C38B3EB2EA3}"/>
          </ac:spMkLst>
        </pc:spChg>
        <pc:spChg chg="del">
          <ac:chgData name="Tommy Tsang" userId="b7eda030d1a7167a" providerId="LiveId" clId="{24C5F34C-82DF-4538-8F01-2727B126780A}" dt="2024-01-17T22:21:52.876" v="2937" actId="931"/>
          <ac:spMkLst>
            <pc:docMk/>
            <pc:sldMk cId="4278927939" sldId="664"/>
            <ac:spMk id="3" creationId="{7CBA1626-CFB2-0BDA-773A-64C29A787A91}"/>
          </ac:spMkLst>
        </pc:spChg>
        <pc:spChg chg="add mod">
          <ac:chgData name="Tommy Tsang" userId="b7eda030d1a7167a" providerId="LiveId" clId="{24C5F34C-82DF-4538-8F01-2727B126780A}" dt="2024-01-17T22:26:16.700" v="3012" actId="1076"/>
          <ac:spMkLst>
            <pc:docMk/>
            <pc:sldMk cId="4278927939" sldId="664"/>
            <ac:spMk id="9" creationId="{9707DEB0-F4ED-5F3F-CDCD-A8E8F958F01B}"/>
          </ac:spMkLst>
        </pc:spChg>
        <pc:spChg chg="add mod">
          <ac:chgData name="Tommy Tsang" userId="b7eda030d1a7167a" providerId="LiveId" clId="{24C5F34C-82DF-4538-8F01-2727B126780A}" dt="2024-01-17T22:29:11.571" v="3320" actId="20577"/>
          <ac:spMkLst>
            <pc:docMk/>
            <pc:sldMk cId="4278927939" sldId="664"/>
            <ac:spMk id="10" creationId="{F752A8B9-0232-C3F3-6513-CB34A4144F6B}"/>
          </ac:spMkLst>
        </pc:spChg>
        <pc:picChg chg="add mod">
          <ac:chgData name="Tommy Tsang" userId="b7eda030d1a7167a" providerId="LiveId" clId="{24C5F34C-82DF-4538-8F01-2727B126780A}" dt="2024-01-17T22:21:57.393" v="2940" actId="1076"/>
          <ac:picMkLst>
            <pc:docMk/>
            <pc:sldMk cId="4278927939" sldId="664"/>
            <ac:picMk id="8" creationId="{F25086C1-130A-D247-CA9F-A66CCA771110}"/>
          </ac:picMkLst>
        </pc:picChg>
      </pc:sldChg>
      <pc:sldChg chg="addSp modSp new mod">
        <pc:chgData name="Tommy Tsang" userId="b7eda030d1a7167a" providerId="LiveId" clId="{24C5F34C-82DF-4538-8F01-2727B126780A}" dt="2024-01-17T22:32:01.991" v="3868" actId="20577"/>
        <pc:sldMkLst>
          <pc:docMk/>
          <pc:sldMk cId="700362152" sldId="665"/>
        </pc:sldMkLst>
        <pc:spChg chg="mod">
          <ac:chgData name="Tommy Tsang" userId="b7eda030d1a7167a" providerId="LiveId" clId="{24C5F34C-82DF-4538-8F01-2727B126780A}" dt="2024-01-17T22:29:26.433" v="3331" actId="20577"/>
          <ac:spMkLst>
            <pc:docMk/>
            <pc:sldMk cId="700362152" sldId="665"/>
            <ac:spMk id="2" creationId="{5900444B-FADB-1B8A-76FE-8C5111CACAEC}"/>
          </ac:spMkLst>
        </pc:spChg>
        <pc:spChg chg="mod">
          <ac:chgData name="Tommy Tsang" userId="b7eda030d1a7167a" providerId="LiveId" clId="{24C5F34C-82DF-4538-8F01-2727B126780A}" dt="2024-01-17T22:32:01.991" v="3868" actId="20577"/>
          <ac:spMkLst>
            <pc:docMk/>
            <pc:sldMk cId="700362152" sldId="665"/>
            <ac:spMk id="3" creationId="{410E4FFA-85B0-987D-113D-9D48F7577FB6}"/>
          </ac:spMkLst>
        </pc:spChg>
        <pc:picChg chg="add mod">
          <ac:chgData name="Tommy Tsang" userId="b7eda030d1a7167a" providerId="LiveId" clId="{24C5F34C-82DF-4538-8F01-2727B126780A}" dt="2024-01-17T22:29:30.216" v="3332"/>
          <ac:picMkLst>
            <pc:docMk/>
            <pc:sldMk cId="700362152" sldId="665"/>
            <ac:picMk id="7" creationId="{78B14795-1607-321E-89D1-3ACB2D08640E}"/>
          </ac:picMkLst>
        </pc:picChg>
      </pc:sldChg>
      <pc:sldChg chg="addSp delSp modSp add mod">
        <pc:chgData name="Tommy Tsang" userId="b7eda030d1a7167a" providerId="LiveId" clId="{24C5F34C-82DF-4538-8F01-2727B126780A}" dt="2024-01-17T22:45:06.152" v="4088" actId="1076"/>
        <pc:sldMkLst>
          <pc:docMk/>
          <pc:sldMk cId="1051963922" sldId="666"/>
        </pc:sldMkLst>
        <pc:spChg chg="mod">
          <ac:chgData name="Tommy Tsang" userId="b7eda030d1a7167a" providerId="LiveId" clId="{24C5F34C-82DF-4538-8F01-2727B126780A}" dt="2024-01-17T22:32:19.896" v="3881" actId="20577"/>
          <ac:spMkLst>
            <pc:docMk/>
            <pc:sldMk cId="1051963922" sldId="666"/>
            <ac:spMk id="2" creationId="{5900444B-FADB-1B8A-76FE-8C5111CACAEC}"/>
          </ac:spMkLst>
        </pc:spChg>
        <pc:spChg chg="mod">
          <ac:chgData name="Tommy Tsang" userId="b7eda030d1a7167a" providerId="LiveId" clId="{24C5F34C-82DF-4538-8F01-2727B126780A}" dt="2024-01-17T22:34:34.260" v="4062" actId="20577"/>
          <ac:spMkLst>
            <pc:docMk/>
            <pc:sldMk cId="1051963922" sldId="666"/>
            <ac:spMk id="3" creationId="{410E4FFA-85B0-987D-113D-9D48F7577FB6}"/>
          </ac:spMkLst>
        </pc:spChg>
        <pc:spChg chg="del mod topLvl">
          <ac:chgData name="Tommy Tsang" userId="b7eda030d1a7167a" providerId="LiveId" clId="{24C5F34C-82DF-4538-8F01-2727B126780A}" dt="2024-01-17T22:39:28.618" v="4075" actId="478"/>
          <ac:spMkLst>
            <pc:docMk/>
            <pc:sldMk cId="1051963922" sldId="666"/>
            <ac:spMk id="12" creationId="{C28307A7-E30D-6F46-23AB-2D8C5FE2E6D8}"/>
          </ac:spMkLst>
        </pc:spChg>
        <pc:grpChg chg="add del mod">
          <ac:chgData name="Tommy Tsang" userId="b7eda030d1a7167a" providerId="LiveId" clId="{24C5F34C-82DF-4538-8F01-2727B126780A}" dt="2024-01-17T22:39:28.618" v="4075" actId="478"/>
          <ac:grpSpMkLst>
            <pc:docMk/>
            <pc:sldMk cId="1051963922" sldId="666"/>
            <ac:grpSpMk id="10" creationId="{63DDC6AE-B0D2-7552-4558-3529E0CD91DD}"/>
          </ac:grpSpMkLst>
        </pc:grpChg>
        <pc:picChg chg="mod">
          <ac:chgData name="Tommy Tsang" userId="b7eda030d1a7167a" providerId="LiveId" clId="{24C5F34C-82DF-4538-8F01-2727B126780A}" dt="2024-01-17T22:45:06.152" v="4088" actId="1076"/>
          <ac:picMkLst>
            <pc:docMk/>
            <pc:sldMk cId="1051963922" sldId="666"/>
            <ac:picMk id="7" creationId="{78B14795-1607-321E-89D1-3ACB2D08640E}"/>
          </ac:picMkLst>
        </pc:picChg>
        <pc:picChg chg="add del mod">
          <ac:chgData name="Tommy Tsang" userId="b7eda030d1a7167a" providerId="LiveId" clId="{24C5F34C-82DF-4538-8F01-2727B126780A}" dt="2024-01-17T22:38:43.153" v="4068" actId="478"/>
          <ac:picMkLst>
            <pc:docMk/>
            <pc:sldMk cId="1051963922" sldId="666"/>
            <ac:picMk id="9" creationId="{ED6C9EB7-11F6-5447-7D2B-F4C8B8DAABCE}"/>
          </ac:picMkLst>
        </pc:picChg>
        <pc:picChg chg="del mod topLvl">
          <ac:chgData name="Tommy Tsang" userId="b7eda030d1a7167a" providerId="LiveId" clId="{24C5F34C-82DF-4538-8F01-2727B126780A}" dt="2024-01-17T22:39:30.329" v="4076" actId="478"/>
          <ac:picMkLst>
            <pc:docMk/>
            <pc:sldMk cId="1051963922" sldId="666"/>
            <ac:picMk id="11" creationId="{2FEA63E2-4727-823C-DACE-809FB5212892}"/>
          </ac:picMkLst>
        </pc:picChg>
        <pc:picChg chg="add mod">
          <ac:chgData name="Tommy Tsang" userId="b7eda030d1a7167a" providerId="LiveId" clId="{24C5F34C-82DF-4538-8F01-2727B126780A}" dt="2024-01-17T22:39:33.056" v="4078" actId="1076"/>
          <ac:picMkLst>
            <pc:docMk/>
            <pc:sldMk cId="1051963922" sldId="666"/>
            <ac:picMk id="13" creationId="{1AB1955D-D4F7-D395-66D2-FD6C6D90C903}"/>
          </ac:picMkLst>
        </pc:picChg>
        <pc:picChg chg="add mod">
          <ac:chgData name="Tommy Tsang" userId="b7eda030d1a7167a" providerId="LiveId" clId="{24C5F34C-82DF-4538-8F01-2727B126780A}" dt="2024-01-17T22:45:01.680" v="4085" actId="14100"/>
          <ac:picMkLst>
            <pc:docMk/>
            <pc:sldMk cId="1051963922" sldId="666"/>
            <ac:picMk id="14" creationId="{E13AF207-3C67-51B2-8098-29E17816994A}"/>
          </ac:picMkLst>
        </pc:picChg>
      </pc:sldChg>
    </pc:docChg>
  </pc:docChgLst>
  <pc:docChgLst>
    <pc:chgData name="Tommy Tsang" userId="b7eda030d1a7167a" providerId="LiveId" clId="{EF5DC28F-27F5-45C8-93B1-A69C235A49F7}"/>
    <pc:docChg chg="undo custSel addSld modSld">
      <pc:chgData name="Tommy Tsang" userId="b7eda030d1a7167a" providerId="LiveId" clId="{EF5DC28F-27F5-45C8-93B1-A69C235A49F7}" dt="2024-01-24T06:00:25.546" v="393" actId="1076"/>
      <pc:docMkLst>
        <pc:docMk/>
      </pc:docMkLst>
      <pc:sldChg chg="modSp mod">
        <pc:chgData name="Tommy Tsang" userId="b7eda030d1a7167a" providerId="LiveId" clId="{EF5DC28F-27F5-45C8-93B1-A69C235A49F7}" dt="2024-01-18T06:09:27.979" v="295" actId="20577"/>
        <pc:sldMkLst>
          <pc:docMk/>
          <pc:sldMk cId="1566064141" sldId="256"/>
        </pc:sldMkLst>
        <pc:spChg chg="mod">
          <ac:chgData name="Tommy Tsang" userId="b7eda030d1a7167a" providerId="LiveId" clId="{EF5DC28F-27F5-45C8-93B1-A69C235A49F7}" dt="2024-01-18T06:09:27.979" v="295" actId="20577"/>
          <ac:spMkLst>
            <pc:docMk/>
            <pc:sldMk cId="1566064141" sldId="256"/>
            <ac:spMk id="3" creationId="{155D66FC-EA35-37F2-E005-5B52823D7E23}"/>
          </ac:spMkLst>
        </pc:spChg>
      </pc:sldChg>
      <pc:sldChg chg="modSp add mod">
        <pc:chgData name="Tommy Tsang" userId="b7eda030d1a7167a" providerId="LiveId" clId="{EF5DC28F-27F5-45C8-93B1-A69C235A49F7}" dt="2024-01-18T05:44:04.937" v="91" actId="27636"/>
        <pc:sldMkLst>
          <pc:docMk/>
          <pc:sldMk cId="2717388284" sldId="265"/>
        </pc:sldMkLst>
        <pc:spChg chg="mod">
          <ac:chgData name="Tommy Tsang" userId="b7eda030d1a7167a" providerId="LiveId" clId="{EF5DC28F-27F5-45C8-93B1-A69C235A49F7}" dt="2024-01-18T05:44:04.937" v="91" actId="27636"/>
          <ac:spMkLst>
            <pc:docMk/>
            <pc:sldMk cId="2717388284" sldId="265"/>
            <ac:spMk id="3" creationId="{FF125036-B5C5-10BD-DA33-6EB652700AA5}"/>
          </ac:spMkLst>
        </pc:spChg>
      </pc:sldChg>
      <pc:sldChg chg="add">
        <pc:chgData name="Tommy Tsang" userId="b7eda030d1a7167a" providerId="LiveId" clId="{EF5DC28F-27F5-45C8-93B1-A69C235A49F7}" dt="2024-01-18T05:43:25.199" v="86"/>
        <pc:sldMkLst>
          <pc:docMk/>
          <pc:sldMk cId="4031455868" sldId="451"/>
        </pc:sldMkLst>
      </pc:sldChg>
      <pc:sldChg chg="add">
        <pc:chgData name="Tommy Tsang" userId="b7eda030d1a7167a" providerId="LiveId" clId="{EF5DC28F-27F5-45C8-93B1-A69C235A49F7}" dt="2024-01-18T05:43:25.199" v="86"/>
        <pc:sldMkLst>
          <pc:docMk/>
          <pc:sldMk cId="4187427587" sldId="522"/>
        </pc:sldMkLst>
      </pc:sldChg>
      <pc:sldChg chg="modSp add mod">
        <pc:chgData name="Tommy Tsang" userId="b7eda030d1a7167a" providerId="LiveId" clId="{EF5DC28F-27F5-45C8-93B1-A69C235A49F7}" dt="2024-01-18T05:43:40.365" v="88" actId="27636"/>
        <pc:sldMkLst>
          <pc:docMk/>
          <pc:sldMk cId="89912869" sldId="651"/>
        </pc:sldMkLst>
        <pc:spChg chg="mod">
          <ac:chgData name="Tommy Tsang" userId="b7eda030d1a7167a" providerId="LiveId" clId="{EF5DC28F-27F5-45C8-93B1-A69C235A49F7}" dt="2024-01-18T05:43:40.365" v="88" actId="27636"/>
          <ac:spMkLst>
            <pc:docMk/>
            <pc:sldMk cId="89912869" sldId="651"/>
            <ac:spMk id="3" creationId="{52DFEEA9-9388-55CB-B01A-AAA66A9D75AA}"/>
          </ac:spMkLst>
        </pc:spChg>
      </pc:sldChg>
      <pc:sldChg chg="modSp mod">
        <pc:chgData name="Tommy Tsang" userId="b7eda030d1a7167a" providerId="LiveId" clId="{EF5DC28F-27F5-45C8-93B1-A69C235A49F7}" dt="2024-01-18T05:52:51.843" v="183" actId="255"/>
        <pc:sldMkLst>
          <pc:docMk/>
          <pc:sldMk cId="794382582" sldId="656"/>
        </pc:sldMkLst>
        <pc:spChg chg="mod">
          <ac:chgData name="Tommy Tsang" userId="b7eda030d1a7167a" providerId="LiveId" clId="{EF5DC28F-27F5-45C8-93B1-A69C235A49F7}" dt="2024-01-18T05:52:51.843" v="183" actId="255"/>
          <ac:spMkLst>
            <pc:docMk/>
            <pc:sldMk cId="794382582" sldId="656"/>
            <ac:spMk id="3" creationId="{7F578BE5-5367-A065-D570-4FB0DE84E000}"/>
          </ac:spMkLst>
        </pc:spChg>
      </pc:sldChg>
      <pc:sldChg chg="addSp modSp mod">
        <pc:chgData name="Tommy Tsang" userId="b7eda030d1a7167a" providerId="LiveId" clId="{EF5DC28F-27F5-45C8-93B1-A69C235A49F7}" dt="2024-01-24T05:55:39.148" v="385" actId="1076"/>
        <pc:sldMkLst>
          <pc:docMk/>
          <pc:sldMk cId="1434038867" sldId="657"/>
        </pc:sldMkLst>
        <pc:spChg chg="add mod">
          <ac:chgData name="Tommy Tsang" userId="b7eda030d1a7167a" providerId="LiveId" clId="{EF5DC28F-27F5-45C8-93B1-A69C235A49F7}" dt="2024-01-24T05:55:39.148" v="385" actId="1076"/>
          <ac:spMkLst>
            <pc:docMk/>
            <pc:sldMk cId="1434038867" sldId="657"/>
            <ac:spMk id="11" creationId="{C404F97C-547F-4376-D40B-073DB91B4C16}"/>
          </ac:spMkLst>
        </pc:spChg>
        <pc:graphicFrameChg chg="mod modGraphic">
          <ac:chgData name="Tommy Tsang" userId="b7eda030d1a7167a" providerId="LiveId" clId="{EF5DC28F-27F5-45C8-93B1-A69C235A49F7}" dt="2024-01-18T05:53:16.517" v="186" actId="108"/>
          <ac:graphicFrameMkLst>
            <pc:docMk/>
            <pc:sldMk cId="1434038867" sldId="657"/>
            <ac:graphicFrameMk id="9" creationId="{185FFABF-D2BE-29D7-B684-BFA0C10AFA96}"/>
          </ac:graphicFrameMkLst>
        </pc:graphicFrameChg>
      </pc:sldChg>
      <pc:sldChg chg="modSp mod">
        <pc:chgData name="Tommy Tsang" userId="b7eda030d1a7167a" providerId="LiveId" clId="{EF5DC28F-27F5-45C8-93B1-A69C235A49F7}" dt="2024-01-24T02:40:52.943" v="298"/>
        <pc:sldMkLst>
          <pc:docMk/>
          <pc:sldMk cId="2577054401" sldId="659"/>
        </pc:sldMkLst>
        <pc:spChg chg="mod">
          <ac:chgData name="Tommy Tsang" userId="b7eda030d1a7167a" providerId="LiveId" clId="{EF5DC28F-27F5-45C8-93B1-A69C235A49F7}" dt="2024-01-24T02:40:52.943" v="298"/>
          <ac:spMkLst>
            <pc:docMk/>
            <pc:sldMk cId="2577054401" sldId="659"/>
            <ac:spMk id="9" creationId="{7791EF07-7D29-FB43-5DB4-1F1FCEF5AFF0}"/>
          </ac:spMkLst>
        </pc:spChg>
      </pc:sldChg>
      <pc:sldChg chg="modSp mod">
        <pc:chgData name="Tommy Tsang" userId="b7eda030d1a7167a" providerId="LiveId" clId="{EF5DC28F-27F5-45C8-93B1-A69C235A49F7}" dt="2024-01-18T06:01:54.423" v="227" actId="20577"/>
        <pc:sldMkLst>
          <pc:docMk/>
          <pc:sldMk cId="3474319278" sldId="660"/>
        </pc:sldMkLst>
        <pc:spChg chg="mod">
          <ac:chgData name="Tommy Tsang" userId="b7eda030d1a7167a" providerId="LiveId" clId="{EF5DC28F-27F5-45C8-93B1-A69C235A49F7}" dt="2024-01-18T06:01:54.423" v="227" actId="20577"/>
          <ac:spMkLst>
            <pc:docMk/>
            <pc:sldMk cId="3474319278" sldId="660"/>
            <ac:spMk id="9" creationId="{7791EF07-7D29-FB43-5DB4-1F1FCEF5AFF0}"/>
          </ac:spMkLst>
        </pc:spChg>
      </pc:sldChg>
      <pc:sldChg chg="modSp mod">
        <pc:chgData name="Tommy Tsang" userId="b7eda030d1a7167a" providerId="LiveId" clId="{EF5DC28F-27F5-45C8-93B1-A69C235A49F7}" dt="2024-01-18T05:38:37.543" v="40" actId="1036"/>
        <pc:sldMkLst>
          <pc:docMk/>
          <pc:sldMk cId="1516706306" sldId="661"/>
        </pc:sldMkLst>
        <pc:spChg chg="mod">
          <ac:chgData name="Tommy Tsang" userId="b7eda030d1a7167a" providerId="LiveId" clId="{EF5DC28F-27F5-45C8-93B1-A69C235A49F7}" dt="2024-01-18T05:38:31.848" v="34" actId="20577"/>
          <ac:spMkLst>
            <pc:docMk/>
            <pc:sldMk cId="1516706306" sldId="661"/>
            <ac:spMk id="3" creationId="{56D7DD18-F9AE-CDA1-9C6E-2FFC71409075}"/>
          </ac:spMkLst>
        </pc:spChg>
        <pc:picChg chg="mod">
          <ac:chgData name="Tommy Tsang" userId="b7eda030d1a7167a" providerId="LiveId" clId="{EF5DC28F-27F5-45C8-93B1-A69C235A49F7}" dt="2024-01-18T05:38:37.543" v="40" actId="1036"/>
          <ac:picMkLst>
            <pc:docMk/>
            <pc:sldMk cId="1516706306" sldId="661"/>
            <ac:picMk id="10" creationId="{DA6A36E6-29CA-CA2D-0AD6-EEE89CE2984D}"/>
          </ac:picMkLst>
        </pc:picChg>
      </pc:sldChg>
      <pc:sldChg chg="modSp mod">
        <pc:chgData name="Tommy Tsang" userId="b7eda030d1a7167a" providerId="LiveId" clId="{EF5DC28F-27F5-45C8-93B1-A69C235A49F7}" dt="2024-01-18T06:02:23.404" v="232" actId="20577"/>
        <pc:sldMkLst>
          <pc:docMk/>
          <pc:sldMk cId="1398749972" sldId="662"/>
        </pc:sldMkLst>
        <pc:spChg chg="mod">
          <ac:chgData name="Tommy Tsang" userId="b7eda030d1a7167a" providerId="LiveId" clId="{EF5DC28F-27F5-45C8-93B1-A69C235A49F7}" dt="2024-01-18T06:02:23.404" v="232" actId="20577"/>
          <ac:spMkLst>
            <pc:docMk/>
            <pc:sldMk cId="1398749972" sldId="662"/>
            <ac:spMk id="9" creationId="{80E9842C-AB49-B14D-ABD5-0577E4127E6A}"/>
          </ac:spMkLst>
        </pc:spChg>
      </pc:sldChg>
      <pc:sldChg chg="addSp delSp modSp mod">
        <pc:chgData name="Tommy Tsang" userId="b7eda030d1a7167a" providerId="LiveId" clId="{EF5DC28F-27F5-45C8-93B1-A69C235A49F7}" dt="2024-01-24T05:54:55.078" v="367" actId="1076"/>
        <pc:sldMkLst>
          <pc:docMk/>
          <pc:sldMk cId="456284030" sldId="663"/>
        </pc:sldMkLst>
        <pc:spChg chg="add mod">
          <ac:chgData name="Tommy Tsang" userId="b7eda030d1a7167a" providerId="LiveId" clId="{EF5DC28F-27F5-45C8-93B1-A69C235A49F7}" dt="2024-01-24T05:54:53.074" v="365" actId="478"/>
          <ac:spMkLst>
            <pc:docMk/>
            <pc:sldMk cId="456284030" sldId="663"/>
            <ac:spMk id="7" creationId="{7950D01E-FB7F-2244-EBDE-5E09F615B458}"/>
          </ac:spMkLst>
        </pc:spChg>
        <pc:spChg chg="mod">
          <ac:chgData name="Tommy Tsang" userId="b7eda030d1a7167a" providerId="LiveId" clId="{EF5DC28F-27F5-45C8-93B1-A69C235A49F7}" dt="2024-01-18T05:48:26.704" v="154" actId="20577"/>
          <ac:spMkLst>
            <pc:docMk/>
            <pc:sldMk cId="456284030" sldId="663"/>
            <ac:spMk id="9" creationId="{7339099A-580B-2696-0873-7667AB9522B2}"/>
          </ac:spMkLst>
        </pc:spChg>
        <pc:picChg chg="del">
          <ac:chgData name="Tommy Tsang" userId="b7eda030d1a7167a" providerId="LiveId" clId="{EF5DC28F-27F5-45C8-93B1-A69C235A49F7}" dt="2024-01-24T05:54:53.074" v="365" actId="478"/>
          <ac:picMkLst>
            <pc:docMk/>
            <pc:sldMk cId="456284030" sldId="663"/>
            <ac:picMk id="8" creationId="{AFB41397-923F-0B21-9CC9-FCB74B1574A7}"/>
          </ac:picMkLst>
        </pc:picChg>
        <pc:picChg chg="add mod">
          <ac:chgData name="Tommy Tsang" userId="b7eda030d1a7167a" providerId="LiveId" clId="{EF5DC28F-27F5-45C8-93B1-A69C235A49F7}" dt="2024-01-24T05:54:55.078" v="367" actId="1076"/>
          <ac:picMkLst>
            <pc:docMk/>
            <pc:sldMk cId="456284030" sldId="663"/>
            <ac:picMk id="10" creationId="{8687ADF9-A7B3-CBE2-CB9D-43CD18DD0711}"/>
          </ac:picMkLst>
        </pc:picChg>
      </pc:sldChg>
      <pc:sldChg chg="modSp mod">
        <pc:chgData name="Tommy Tsang" userId="b7eda030d1a7167a" providerId="LiveId" clId="{EF5DC28F-27F5-45C8-93B1-A69C235A49F7}" dt="2024-01-18T05:42:31.890" v="69" actId="1076"/>
        <pc:sldMkLst>
          <pc:docMk/>
          <pc:sldMk cId="4278927939" sldId="664"/>
        </pc:sldMkLst>
        <pc:spChg chg="mod">
          <ac:chgData name="Tommy Tsang" userId="b7eda030d1a7167a" providerId="LiveId" clId="{EF5DC28F-27F5-45C8-93B1-A69C235A49F7}" dt="2024-01-18T05:42:31.890" v="69" actId="1076"/>
          <ac:spMkLst>
            <pc:docMk/>
            <pc:sldMk cId="4278927939" sldId="664"/>
            <ac:spMk id="10" creationId="{F752A8B9-0232-C3F3-6513-CB34A4144F6B}"/>
          </ac:spMkLst>
        </pc:spChg>
      </pc:sldChg>
      <pc:sldChg chg="addSp delSp modSp mod">
        <pc:chgData name="Tommy Tsang" userId="b7eda030d1a7167a" providerId="LiveId" clId="{EF5DC28F-27F5-45C8-93B1-A69C235A49F7}" dt="2024-01-24T03:05:56.901" v="307" actId="14100"/>
        <pc:sldMkLst>
          <pc:docMk/>
          <pc:sldMk cId="700362152" sldId="665"/>
        </pc:sldMkLst>
        <pc:picChg chg="del">
          <ac:chgData name="Tommy Tsang" userId="b7eda030d1a7167a" providerId="LiveId" clId="{EF5DC28F-27F5-45C8-93B1-A69C235A49F7}" dt="2024-01-24T03:05:37.678" v="299" actId="478"/>
          <ac:picMkLst>
            <pc:docMk/>
            <pc:sldMk cId="700362152" sldId="665"/>
            <ac:picMk id="7" creationId="{78B14795-1607-321E-89D1-3ACB2D08640E}"/>
          </ac:picMkLst>
        </pc:picChg>
        <pc:picChg chg="add mod">
          <ac:chgData name="Tommy Tsang" userId="b7eda030d1a7167a" providerId="LiveId" clId="{EF5DC28F-27F5-45C8-93B1-A69C235A49F7}" dt="2024-01-24T03:05:56.901" v="307" actId="14100"/>
          <ac:picMkLst>
            <pc:docMk/>
            <pc:sldMk cId="700362152" sldId="665"/>
            <ac:picMk id="9" creationId="{D6854207-0D54-3185-7850-86D3499A9F4A}"/>
          </ac:picMkLst>
        </pc:picChg>
      </pc:sldChg>
      <pc:sldChg chg="addSp delSp modSp mod">
        <pc:chgData name="Tommy Tsang" userId="b7eda030d1a7167a" providerId="LiveId" clId="{EF5DC28F-27F5-45C8-93B1-A69C235A49F7}" dt="2024-01-24T03:06:05.622" v="311" actId="14100"/>
        <pc:sldMkLst>
          <pc:docMk/>
          <pc:sldMk cId="1051963922" sldId="666"/>
        </pc:sldMkLst>
        <pc:spChg chg="mod">
          <ac:chgData name="Tommy Tsang" userId="b7eda030d1a7167a" providerId="LiveId" clId="{EF5DC28F-27F5-45C8-93B1-A69C235A49F7}" dt="2024-01-18T05:42:51.337" v="70" actId="20577"/>
          <ac:spMkLst>
            <pc:docMk/>
            <pc:sldMk cId="1051963922" sldId="666"/>
            <ac:spMk id="3" creationId="{410E4FFA-85B0-987D-113D-9D48F7577FB6}"/>
          </ac:spMkLst>
        </pc:spChg>
        <pc:picChg chg="del">
          <ac:chgData name="Tommy Tsang" userId="b7eda030d1a7167a" providerId="LiveId" clId="{EF5DC28F-27F5-45C8-93B1-A69C235A49F7}" dt="2024-01-24T03:06:00.740" v="308" actId="478"/>
          <ac:picMkLst>
            <pc:docMk/>
            <pc:sldMk cId="1051963922" sldId="666"/>
            <ac:picMk id="7" creationId="{78B14795-1607-321E-89D1-3ACB2D08640E}"/>
          </ac:picMkLst>
        </pc:picChg>
        <pc:picChg chg="add mod">
          <ac:chgData name="Tommy Tsang" userId="b7eda030d1a7167a" providerId="LiveId" clId="{EF5DC28F-27F5-45C8-93B1-A69C235A49F7}" dt="2024-01-24T03:06:05.622" v="311" actId="14100"/>
          <ac:picMkLst>
            <pc:docMk/>
            <pc:sldMk cId="1051963922" sldId="666"/>
            <ac:picMk id="8" creationId="{BA37AB6C-AC51-09CD-547D-73917F50A3A5}"/>
          </ac:picMkLst>
        </pc:picChg>
      </pc:sldChg>
      <pc:sldChg chg="modSp new mod">
        <pc:chgData name="Tommy Tsang" userId="b7eda030d1a7167a" providerId="LiveId" clId="{EF5DC28F-27F5-45C8-93B1-A69C235A49F7}" dt="2024-01-18T05:43:09.046" v="85" actId="20577"/>
        <pc:sldMkLst>
          <pc:docMk/>
          <pc:sldMk cId="2194168767" sldId="667"/>
        </pc:sldMkLst>
        <pc:spChg chg="mod">
          <ac:chgData name="Tommy Tsang" userId="b7eda030d1a7167a" providerId="LiveId" clId="{EF5DC28F-27F5-45C8-93B1-A69C235A49F7}" dt="2024-01-18T05:43:09.046" v="85" actId="20577"/>
          <ac:spMkLst>
            <pc:docMk/>
            <pc:sldMk cId="2194168767" sldId="667"/>
            <ac:spMk id="2" creationId="{62FB9D81-5B3A-9FBF-BD04-B86CD23888A5}"/>
          </ac:spMkLst>
        </pc:spChg>
      </pc:sldChg>
      <pc:sldChg chg="add">
        <pc:chgData name="Tommy Tsang" userId="b7eda030d1a7167a" providerId="LiveId" clId="{EF5DC28F-27F5-45C8-93B1-A69C235A49F7}" dt="2024-01-18T05:43:45.739" v="89"/>
        <pc:sldMkLst>
          <pc:docMk/>
          <pc:sldMk cId="2894786241" sldId="669"/>
        </pc:sldMkLst>
      </pc:sldChg>
      <pc:sldChg chg="addSp delSp modSp new mod">
        <pc:chgData name="Tommy Tsang" userId="b7eda030d1a7167a" providerId="LiveId" clId="{EF5DC28F-27F5-45C8-93B1-A69C235A49F7}" dt="2024-01-24T03:13:11.250" v="332" actId="20577"/>
        <pc:sldMkLst>
          <pc:docMk/>
          <pc:sldMk cId="102631011" sldId="670"/>
        </pc:sldMkLst>
        <pc:spChg chg="mod">
          <ac:chgData name="Tommy Tsang" userId="b7eda030d1a7167a" providerId="LiveId" clId="{EF5DC28F-27F5-45C8-93B1-A69C235A49F7}" dt="2024-01-24T03:13:11.250" v="332" actId="20577"/>
          <ac:spMkLst>
            <pc:docMk/>
            <pc:sldMk cId="102631011" sldId="670"/>
            <ac:spMk id="2" creationId="{8B1DD878-7D6B-738A-8E37-81A7BE73B313}"/>
          </ac:spMkLst>
        </pc:spChg>
        <pc:spChg chg="del">
          <ac:chgData name="Tommy Tsang" userId="b7eda030d1a7167a" providerId="LiveId" clId="{EF5DC28F-27F5-45C8-93B1-A69C235A49F7}" dt="2024-01-24T03:13:05.705" v="313" actId="931"/>
          <ac:spMkLst>
            <pc:docMk/>
            <pc:sldMk cId="102631011" sldId="670"/>
            <ac:spMk id="3" creationId="{6117AE1A-75C9-B18C-BD78-2CBD3A9E1B52}"/>
          </ac:spMkLst>
        </pc:spChg>
        <pc:picChg chg="add mod">
          <ac:chgData name="Tommy Tsang" userId="b7eda030d1a7167a" providerId="LiveId" clId="{EF5DC28F-27F5-45C8-93B1-A69C235A49F7}" dt="2024-01-24T03:13:06.503" v="315" actId="962"/>
          <ac:picMkLst>
            <pc:docMk/>
            <pc:sldMk cId="102631011" sldId="670"/>
            <ac:picMk id="8" creationId="{1BDDCC9B-0908-4ACF-DBF6-E5AB0FCE67BE}"/>
          </ac:picMkLst>
        </pc:picChg>
      </pc:sldChg>
      <pc:sldChg chg="add">
        <pc:chgData name="Tommy Tsang" userId="b7eda030d1a7167a" providerId="LiveId" clId="{EF5DC28F-27F5-45C8-93B1-A69C235A49F7}" dt="2024-01-24T03:13:13.345" v="333"/>
        <pc:sldMkLst>
          <pc:docMk/>
          <pc:sldMk cId="820894017" sldId="671"/>
        </pc:sldMkLst>
      </pc:sldChg>
      <pc:sldChg chg="addSp delSp modSp add mod">
        <pc:chgData name="Tommy Tsang" userId="b7eda030d1a7167a" providerId="LiveId" clId="{EF5DC28F-27F5-45C8-93B1-A69C235A49F7}" dt="2024-01-24T03:15:27.119" v="344" actId="962"/>
        <pc:sldMkLst>
          <pc:docMk/>
          <pc:sldMk cId="63176154" sldId="672"/>
        </pc:sldMkLst>
        <pc:spChg chg="mod">
          <ac:chgData name="Tommy Tsang" userId="b7eda030d1a7167a" providerId="LiveId" clId="{EF5DC28F-27F5-45C8-93B1-A69C235A49F7}" dt="2024-01-24T03:13:35.059" v="340" actId="20577"/>
          <ac:spMkLst>
            <pc:docMk/>
            <pc:sldMk cId="63176154" sldId="672"/>
            <ac:spMk id="2" creationId="{8B1DD878-7D6B-738A-8E37-81A7BE73B313}"/>
          </ac:spMkLst>
        </pc:spChg>
        <pc:spChg chg="add del mod">
          <ac:chgData name="Tommy Tsang" userId="b7eda030d1a7167a" providerId="LiveId" clId="{EF5DC28F-27F5-45C8-93B1-A69C235A49F7}" dt="2024-01-24T03:15:26.238" v="342" actId="931"/>
          <ac:spMkLst>
            <pc:docMk/>
            <pc:sldMk cId="63176154" sldId="672"/>
            <ac:spMk id="7" creationId="{736949C0-FE0E-8775-C748-914EE70BE0E8}"/>
          </ac:spMkLst>
        </pc:spChg>
        <pc:picChg chg="del">
          <ac:chgData name="Tommy Tsang" userId="b7eda030d1a7167a" providerId="LiveId" clId="{EF5DC28F-27F5-45C8-93B1-A69C235A49F7}" dt="2024-01-24T03:13:37.044" v="341" actId="478"/>
          <ac:picMkLst>
            <pc:docMk/>
            <pc:sldMk cId="63176154" sldId="672"/>
            <ac:picMk id="8" creationId="{1BDDCC9B-0908-4ACF-DBF6-E5AB0FCE67BE}"/>
          </ac:picMkLst>
        </pc:picChg>
        <pc:picChg chg="add mod">
          <ac:chgData name="Tommy Tsang" userId="b7eda030d1a7167a" providerId="LiveId" clId="{EF5DC28F-27F5-45C8-93B1-A69C235A49F7}" dt="2024-01-24T03:15:27.119" v="344" actId="962"/>
          <ac:picMkLst>
            <pc:docMk/>
            <pc:sldMk cId="63176154" sldId="672"/>
            <ac:picMk id="10" creationId="{4A28B3A3-D61C-A4BE-78B2-824C09F999DF}"/>
          </ac:picMkLst>
        </pc:picChg>
      </pc:sldChg>
      <pc:sldChg chg="addSp delSp modSp new mod">
        <pc:chgData name="Tommy Tsang" userId="b7eda030d1a7167a" providerId="LiveId" clId="{EF5DC28F-27F5-45C8-93B1-A69C235A49F7}" dt="2024-01-24T03:19:26.620" v="364" actId="962"/>
        <pc:sldMkLst>
          <pc:docMk/>
          <pc:sldMk cId="2401270679" sldId="673"/>
        </pc:sldMkLst>
        <pc:spChg chg="mod">
          <ac:chgData name="Tommy Tsang" userId="b7eda030d1a7167a" providerId="LiveId" clId="{EF5DC28F-27F5-45C8-93B1-A69C235A49F7}" dt="2024-01-24T03:16:39.815" v="361" actId="20577"/>
          <ac:spMkLst>
            <pc:docMk/>
            <pc:sldMk cId="2401270679" sldId="673"/>
            <ac:spMk id="2" creationId="{B0472C18-4798-2CC6-CF0B-F88D79D44492}"/>
          </ac:spMkLst>
        </pc:spChg>
        <pc:spChg chg="del">
          <ac:chgData name="Tommy Tsang" userId="b7eda030d1a7167a" providerId="LiveId" clId="{EF5DC28F-27F5-45C8-93B1-A69C235A49F7}" dt="2024-01-24T03:19:25.611" v="362" actId="931"/>
          <ac:spMkLst>
            <pc:docMk/>
            <pc:sldMk cId="2401270679" sldId="673"/>
            <ac:spMk id="3" creationId="{ECFB58F8-84FA-2137-E48F-3246554F7FF4}"/>
          </ac:spMkLst>
        </pc:spChg>
        <pc:picChg chg="add mod">
          <ac:chgData name="Tommy Tsang" userId="b7eda030d1a7167a" providerId="LiveId" clId="{EF5DC28F-27F5-45C8-93B1-A69C235A49F7}" dt="2024-01-24T03:19:26.620" v="364" actId="962"/>
          <ac:picMkLst>
            <pc:docMk/>
            <pc:sldMk cId="2401270679" sldId="673"/>
            <ac:picMk id="8" creationId="{55F2A80A-F673-3CA9-117B-16347D0EB89E}"/>
          </ac:picMkLst>
        </pc:picChg>
      </pc:sldChg>
      <pc:sldChg chg="addSp delSp modSp new mod">
        <pc:chgData name="Tommy Tsang" userId="b7eda030d1a7167a" providerId="LiveId" clId="{EF5DC28F-27F5-45C8-93B1-A69C235A49F7}" dt="2024-01-24T06:00:25.546" v="393" actId="1076"/>
        <pc:sldMkLst>
          <pc:docMk/>
          <pc:sldMk cId="301839505" sldId="674"/>
        </pc:sldMkLst>
        <pc:spChg chg="del">
          <ac:chgData name="Tommy Tsang" userId="b7eda030d1a7167a" providerId="LiveId" clId="{EF5DC28F-27F5-45C8-93B1-A69C235A49F7}" dt="2024-01-24T06:00:17.571" v="387" actId="931"/>
          <ac:spMkLst>
            <pc:docMk/>
            <pc:sldMk cId="301839505" sldId="674"/>
            <ac:spMk id="3" creationId="{8789F414-D5DE-58AB-ABE3-BB5EE0CB4AEA}"/>
          </ac:spMkLst>
        </pc:spChg>
        <pc:picChg chg="add mod modCrop">
          <ac:chgData name="Tommy Tsang" userId="b7eda030d1a7167a" providerId="LiveId" clId="{EF5DC28F-27F5-45C8-93B1-A69C235A49F7}" dt="2024-01-24T06:00:25.546" v="393" actId="1076"/>
          <ac:picMkLst>
            <pc:docMk/>
            <pc:sldMk cId="301839505" sldId="674"/>
            <ac:picMk id="8" creationId="{1A97F422-0178-E6DB-46BE-51B1123C10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6CF4-A94F-4349-8310-626186D1E7E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009DC-0E90-467F-8387-DABFF554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protons produced in proton-antiproton pairs, some baryons come from the colliding nuclei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A23FD-B0D1-476F-B3BD-D5D62A8F29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5CB6-C125-2714-C767-D9302C63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A313F-A213-74A6-04C3-9A9D5851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F772-AAC4-0815-233F-1BA28F9A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9C2-3869-477B-A968-2D9335A8281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87BD-E008-C63E-4C75-1628CD93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workshop on Baryon Dynamics from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RHIC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to EIC 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A586-ADCD-6C97-7017-2F0B6F93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9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3DC-8796-BC43-20AA-E1B39FF0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84098-06E9-B6DE-6F44-810B6433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51F3E-5E91-9725-0F3F-70668DFE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806A-744D-4562-AEE9-85BE921DCFD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8638-7DF7-47EE-B534-685DE33C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88B0D-BECD-C3E1-9637-A71E516F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1E779-2983-BF41-D6AE-CE86DA00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AA619-9B9C-CC96-5DB3-4E6E2E2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5BB0C-1221-2712-3E33-C31785B8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4300-9368-498F-A845-8214EB3FC4A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38A5-2670-7C82-BF03-978ED65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F0B0-85D0-D140-EC39-87952ECD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FB4D-FB93-317F-4C55-81ABF423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6E9B-3FDE-A641-31B2-2278E706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9F549-F6CB-3357-B25B-4EFE9CAC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DF24F-FB0F-58B0-18B1-47F05F30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8430-E909-19B4-0FBB-DB8923D1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D268-2B00-618C-309A-AE78E39C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0B08-8E8F-270F-371D-CE8A8A80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9BFC-F897-BA81-D02C-02E9B798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E8B-E9E7-4545-A96A-618D84B47EC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3D1CD-7D6C-8C49-7365-638A31AE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B43A2-FC41-1046-CA9A-5B759B71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D9F9-5851-8B3E-F075-22C68FE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1D5-E7EB-48C5-97C7-5FC5F4ECE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6BBA3-1E56-415B-D3D4-08B4E611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66A95-78EA-4837-A5A5-39161A59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BFD4-E185-45CE-919D-8025DABCB57C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957AE-AB7D-90F3-1C30-98737BA2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32EE2-080D-CD5E-5F9B-8A414AA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8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62BD-24D6-0A22-6E31-B8E68745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DCF23-C075-C477-FFC9-CF1CC4E6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E5178-4B29-6EA6-40F9-66EAF41DD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25B73-A9A0-F8A0-4382-2EBD4C0E1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CDEFC-70F6-CA23-B10F-BA03EC8EC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9FFF8-DBBD-6FE1-70BC-2F924495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3DCC-8C1E-4E7F-847D-E7B395DE9FF0}" type="datetime1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61F08-7E49-A398-2748-11DA66FD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FFDD9-FA05-7707-001D-13095816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4B32-8722-BB56-85D2-5AD1833E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604C4-3723-BAED-8BA9-F271F337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615-890E-42A5-833A-BFC01AB5A748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93E47-539A-B9DC-0585-EA4C75CE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E1911-71D7-8C11-3274-BB7A1DB7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E9569-AB7E-1854-0841-F304383F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3B89-306D-4483-B11B-760F6061ABF2}" type="datetime1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FFEA3-EEE2-330E-515C-681DFAD9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1D0F0-01BC-4A5E-0010-BE3CB3C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2909-B112-CE8D-8385-67D464E3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F10B-4F4E-22C9-EF4A-1898F499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D1A2C-F406-6DCB-14DE-64F0494D8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35E83-0DAB-1737-F1B4-3C8E01B5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D94A-D14A-4380-ADEF-C690F57E7BD6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8C50E-9BA6-6C37-4DE9-0A817D72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653B4-5C0E-E8C1-4FD1-4825965C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9941-88C4-0586-CBC2-7D6FDE1C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3BEE4-6A1B-047D-D911-AB14EF7B3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5B471-419D-F969-03F5-AB43F8BA5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026D7-B191-C22D-39F9-FA73A4D8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163B-A077-49E7-B016-FCCC4760DB94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04670-1B60-9018-CB11-33FF71A3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45C80-39F8-3D00-B6EA-2D0430F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B51A8-3670-4569-6FC8-D3073F03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659A7-8F4F-DB49-8E97-1C755C83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D9897-FCBD-471F-DDFE-5F74D5F63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D6721-6832-476F-BFD9-BD8854B3940A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85BE-C1E9-6470-456B-B77B07A52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090A-B98D-4FB2-8599-C7EB59BE5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8D6F4-7910-476A-B167-1F77B173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A641-1A81-7C0C-EAB4-3BC6953CB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Baryon Junctions with Net-Hyperon Production in STAR BES-I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D66FC-EA35-37F2-E005-5B52823D7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Chun Yuen Tsang</a:t>
            </a:r>
          </a:p>
          <a:p>
            <a:r>
              <a:rPr lang="en-US" dirty="0"/>
              <a:t>Brookhaven National Laboratory and Kent </a:t>
            </a:r>
            <a:r>
              <a:rPr lang="en-US"/>
              <a:t>State University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34D1-AFB8-B709-6099-EA3AE28C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D5A2-05E2-48E6-A44B-E0DE4F0DDBAC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138B9-A7F0-61ED-4A01-8E2407C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baseline="3000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 workshop on Baryon Dynamics from RHIC to EIC 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94D0-6636-43E7-92DF-F196C3FC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6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83C2-9503-CF12-0CF7-357C498B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model predictions (and net-proton result)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47D3-7EC6-97E1-5B0B-23C4F5CE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66BD-18AF-DD16-E315-5FCA2B8F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986A-7CB6-7AA4-E0AE-FACD12F7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39099A-580B-2696-0873-7667AB9522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74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models are missing net-</a:t>
            </a:r>
            <a:r>
              <a:rPr lang="el-GR" dirty="0"/>
              <a:t>Ξ</a:t>
            </a:r>
            <a:r>
              <a:rPr lang="en-US" dirty="0"/>
              <a:t> and net-</a:t>
            </a:r>
            <a:r>
              <a:rPr lang="el-GR" dirty="0"/>
              <a:t>Ω</a:t>
            </a:r>
            <a:r>
              <a:rPr lang="en-US" dirty="0"/>
              <a:t> values.</a:t>
            </a:r>
          </a:p>
          <a:p>
            <a:pPr lvl="1"/>
            <a:r>
              <a:rPr lang="en-US" dirty="0"/>
              <a:t>Predicted normalized net-hyperon yields not exponential.</a:t>
            </a:r>
          </a:p>
          <a:p>
            <a:r>
              <a:rPr lang="en-US" dirty="0"/>
              <a:t>Similar slopes for different hyperons.</a:t>
            </a:r>
          </a:p>
          <a:p>
            <a:r>
              <a:rPr lang="en-US" dirty="0"/>
              <a:t>Slight disagreement with net-proton results (Possible K</a:t>
            </a:r>
            <a:r>
              <a:rPr lang="en-US" baseline="30000" dirty="0"/>
              <a:t>-</a:t>
            </a:r>
            <a:r>
              <a:rPr lang="en-US" dirty="0"/>
              <a:t>/</a:t>
            </a:r>
            <a:r>
              <a:rPr lang="el-GR" dirty="0"/>
              <a:t>π</a:t>
            </a:r>
            <a:r>
              <a:rPr lang="en-US" baseline="30000" dirty="0"/>
              <a:t>-</a:t>
            </a:r>
            <a:r>
              <a:rPr lang="en-US" dirty="0"/>
              <a:t> proxy issue).</a:t>
            </a:r>
          </a:p>
          <a:p>
            <a:r>
              <a:rPr lang="en-US" b="1" dirty="0"/>
              <a:t>Similar slope supports junction hypothesis.</a:t>
            </a:r>
          </a:p>
          <a:p>
            <a:r>
              <a:rPr lang="en-US" dirty="0"/>
              <a:t>No Pythia version reproduces slope for all hyperons, protons.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50D01E-FB7F-2244-EBDE-5E09F615B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7ADF9-A7B3-CBE2-CB9D-43CD18DD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3" y="1765219"/>
            <a:ext cx="5729222" cy="44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EB2F-EE5F-BAEE-4F14-1C38B3EB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our plots with other systems</a:t>
            </a:r>
          </a:p>
        </p:txBody>
      </p:sp>
      <p:pic>
        <p:nvPicPr>
          <p:cNvPr id="8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25086C1-130A-D247-CA9F-A66CCA771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8" y="1690688"/>
            <a:ext cx="10515600" cy="28408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509DB-1C8C-7F86-146C-719473F9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F8EE4-F270-D4E5-D606-C6BAEC7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D2266-0A35-4369-53D1-33A44AD1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7DEB0-F4ED-5F3F-CDCD-A8E8F958F01B}"/>
              </a:ext>
            </a:extLst>
          </p:cNvPr>
          <p:cNvSpPr txBox="1"/>
          <p:nvPr/>
        </p:nvSpPr>
        <p:spPr>
          <a:xfrm>
            <a:off x="7032903" y="4486920"/>
            <a:ext cx="540556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Additional data: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Phys. Rev. C 78, 034918 (2008),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Journal of Physics G: Nuclear and Particle Physics 32, 427 (2006), </a:t>
            </a:r>
          </a:p>
          <a:p>
            <a:r>
              <a:rPr lang="en-US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Schuchmann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(2016).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Modification of K0s and Lambda (</a:t>
            </a:r>
            <a:r>
              <a:rPr lang="en-US" sz="105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AntiLambda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Transverse Momentum Spectra in Pb-Pb Collisions at√ </a:t>
            </a:r>
            <a:r>
              <a:rPr lang="en-US" sz="105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sNN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 2.76 </a:t>
            </a:r>
            <a:r>
              <a:rPr lang="en-US" sz="105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TeV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with ALICE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Springer.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Physics Letters B 728, 216 (2014),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Phys. Rev. Lett. 111, 222301 (2013),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Phys. Rev. C 66, 054902 (2002), 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Phys. Rev. C 88, 044910 (2013).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52A8B9-0232-C3F3-6513-CB34A4144F6B}"/>
                  </a:ext>
                </a:extLst>
              </p:cNvPr>
              <p:cNvSpPr txBox="1"/>
              <p:nvPr/>
            </p:nvSpPr>
            <p:spPr>
              <a:xfrm>
                <a:off x="505271" y="4648796"/>
                <a:ext cx="6537643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Only the most central collisions from each reaction are used.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Normalized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account for differences in system size.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Still agrees with the overall exponential dependence on beam rapidity.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52A8B9-0232-C3F3-6513-CB34A414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1" y="4648796"/>
                <a:ext cx="6537643" cy="1517210"/>
              </a:xfrm>
              <a:prstGeom prst="rect">
                <a:avLst/>
              </a:prstGeom>
              <a:blipFill>
                <a:blip r:embed="rId3"/>
                <a:stretch>
                  <a:fillRect l="-653" t="-2016" r="-560" b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92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444B-FADB-1B8A-76FE-8C5111CA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4FFA-85B0-987D-113D-9D48F7577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3372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After correcting for the relative rate of pair-production of s-quarks, exponential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 for different hyperons are similar to that of each and net-proton.</a:t>
                </a:r>
              </a:p>
              <a:p>
                <a:r>
                  <a:rPr lang="en-US" dirty="0"/>
                  <a:t>Small deviations, possibly caused by K</a:t>
                </a:r>
                <a:r>
                  <a:rPr lang="en-US" baseline="30000" dirty="0"/>
                  <a:t>-</a:t>
                </a:r>
                <a:r>
                  <a:rPr lang="en-US" dirty="0"/>
                  <a:t>/</a:t>
                </a:r>
                <a:r>
                  <a:rPr lang="el-GR" dirty="0"/>
                  <a:t>ϖ</a:t>
                </a:r>
                <a:r>
                  <a:rPr lang="en-US" baseline="30000" dirty="0"/>
                  <a:t>-</a:t>
                </a:r>
                <a:r>
                  <a:rPr lang="en-US" dirty="0"/>
                  <a:t> ratio not being a perfect proxy.</a:t>
                </a:r>
              </a:p>
              <a:p>
                <a:r>
                  <a:rPr lang="en-US" dirty="0"/>
                  <a:t>Seems to support a flavor blind junction.</a:t>
                </a:r>
              </a:p>
              <a:p>
                <a:r>
                  <a:rPr lang="en-US" dirty="0"/>
                  <a:t>Pythia is unable to reproduce slopes of all net-baryons.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4FFA-85B0-987D-113D-9D48F7577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33725" cy="4351338"/>
              </a:xfrm>
              <a:blipFill>
                <a:blip r:embed="rId2"/>
                <a:stretch>
                  <a:fillRect l="-1796" t="-2801" r="-2806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9442-D6A1-E91F-3196-1AE94B93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A331-843B-4B3D-9204-EDA69943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396C-2D31-C1F4-0C9D-FC051E2A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54207-0D54-3185-7850-86D3499A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25" y="1704813"/>
            <a:ext cx="5729222" cy="44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444B-FADB-1B8A-76FE-8C5111CA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4FFA-85B0-987D-113D-9D48F757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3725" cy="4351338"/>
          </a:xfrm>
        </p:spPr>
        <p:txBody>
          <a:bodyPr>
            <a:normAutofit/>
          </a:bodyPr>
          <a:lstStyle/>
          <a:p>
            <a:r>
              <a:rPr lang="en-US" dirty="0"/>
              <a:t>More evidences are coming in. </a:t>
            </a:r>
          </a:p>
          <a:p>
            <a:r>
              <a:rPr lang="en-US" dirty="0"/>
              <a:t>Together they paint a compelling picture that junction is the preferred picture.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9442-D6A1-E91F-3196-1AE94B93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A331-843B-4B3D-9204-EDA69943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396C-2D31-C1F4-0C9D-FC051E2A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B1955D-D4F7-D395-66D2-FD6C6D90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8" y="3625120"/>
            <a:ext cx="3636706" cy="2551843"/>
          </a:xfrm>
          <a:prstGeom prst="rect">
            <a:avLst/>
          </a:prstGeom>
        </p:spPr>
      </p:pic>
      <p:pic>
        <p:nvPicPr>
          <p:cNvPr id="14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E13AF207-3C67-51B2-8098-29E178169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9"/>
          <a:stretch/>
        </p:blipFill>
        <p:spPr>
          <a:xfrm>
            <a:off x="4851015" y="3625120"/>
            <a:ext cx="3315918" cy="2641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7AB6C-AC51-09CD-547D-73917F50A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3" y="0"/>
            <a:ext cx="43928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9D81-5B3A-9FBF-BD04-B86CD238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26EE-E91B-A2E5-C8E2-05ECC2D46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DEC5-A030-6767-7A05-A8070441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AA76-43A1-EC26-A251-007500AE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7A82-1CB5-6619-859F-370919B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ky, outdoor, toy&#10;&#10;Description automatically generated">
            <a:extLst>
              <a:ext uri="{FF2B5EF4-FFF2-40B4-BE49-F238E27FC236}">
                <a16:creationId xmlns:a16="http://schemas.microsoft.com/office/drawing/2014/main" id="{A4A81C01-961E-3045-992C-6ACAFA6A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8" y="2545002"/>
            <a:ext cx="5554409" cy="3187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03A85-9F1B-EEB9-DCF6-A79F63DB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2200" cy="1325563"/>
          </a:xfrm>
        </p:spPr>
        <p:txBody>
          <a:bodyPr>
            <a:normAutofit/>
          </a:bodyPr>
          <a:lstStyle/>
          <a:p>
            <a:r>
              <a:rPr lang="en-US"/>
              <a:t>STAR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5036-B5C5-10BD-DA33-6EB65270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106" y="1071847"/>
            <a:ext cx="5045005" cy="57861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Time Projection Chamber (TPC)</a:t>
            </a:r>
          </a:p>
          <a:p>
            <a:pPr lvl="1"/>
            <a:r>
              <a:rPr lang="en-US" dirty="0"/>
              <a:t>Measures charged particle momentum with track curvature under B-field</a:t>
            </a:r>
          </a:p>
          <a:p>
            <a:pPr lvl="1"/>
            <a:r>
              <a:rPr lang="en-US" dirty="0"/>
              <a:t>Identifies particle with energy loss per unit length (</a:t>
            </a:r>
            <a:r>
              <a:rPr lang="en-US" dirty="0" err="1"/>
              <a:t>dE</a:t>
            </a:r>
            <a:r>
              <a:rPr lang="en-US" dirty="0"/>
              <a:t>/dx)</a:t>
            </a:r>
          </a:p>
          <a:p>
            <a:pPr lvl="1"/>
            <a:endParaRPr lang="en-US" dirty="0"/>
          </a:p>
          <a:p>
            <a:r>
              <a:rPr lang="en-US" dirty="0"/>
              <a:t>Time-Of-Flight (</a:t>
            </a:r>
            <a:r>
              <a:rPr lang="en-US" dirty="0" err="1"/>
              <a:t>TOF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Extends momentum range for particle identification</a:t>
            </a:r>
          </a:p>
          <a:p>
            <a:pPr lvl="1"/>
            <a:r>
              <a:rPr lang="en-US" dirty="0"/>
              <a:t>Pile-up rejection</a:t>
            </a:r>
          </a:p>
          <a:p>
            <a:pPr lvl="1"/>
            <a:endParaRPr lang="en-US" dirty="0"/>
          </a:p>
          <a:p>
            <a:r>
              <a:rPr lang="en-US" dirty="0"/>
              <a:t>Zero Degree Calorimeter (</a:t>
            </a:r>
            <a:r>
              <a:rPr lang="en-US" dirty="0" err="1"/>
              <a:t>ZDC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Detect forward neutrons for event selection</a:t>
            </a:r>
          </a:p>
          <a:p>
            <a:pPr lvl="1"/>
            <a:endParaRPr lang="en-US" dirty="0"/>
          </a:p>
          <a:p>
            <a:r>
              <a:rPr lang="en-US" dirty="0"/>
              <a:t>Beam-Beam counter (BBC)</a:t>
            </a:r>
          </a:p>
          <a:p>
            <a:pPr lvl="1"/>
            <a:r>
              <a:rPr lang="en-US" dirty="0"/>
              <a:t>Detector forward and backward beam fragments</a:t>
            </a:r>
          </a:p>
          <a:p>
            <a:pPr lvl="1"/>
            <a:endParaRPr lang="en-US" dirty="0"/>
          </a:p>
          <a:p>
            <a:r>
              <a:rPr lang="en-US" dirty="0"/>
              <a:t>Vertex Position Detector (VPD)</a:t>
            </a:r>
          </a:p>
          <a:p>
            <a:pPr lvl="1"/>
            <a:r>
              <a:rPr lang="en-US" dirty="0"/>
              <a:t>One on the east and one on the west</a:t>
            </a:r>
            <a:r>
              <a:rPr lang="en-US"/>
              <a:t>. </a:t>
            </a:r>
          </a:p>
          <a:p>
            <a:pPr lvl="1"/>
            <a:r>
              <a:rPr lang="en-US"/>
              <a:t>Vertex </a:t>
            </a:r>
            <a:r>
              <a:rPr lang="en-US" dirty="0"/>
              <a:t>location is calculated from the averaged time of particle detection on both sides.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5945-6A3F-0BA5-2B57-B975004E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43B8-266B-8161-EB4F-31866009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Chun Yuen Tsang, GHP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1974F-97C4-16E2-02D9-096AECB3F265}"/>
              </a:ext>
            </a:extLst>
          </p:cNvPr>
          <p:cNvSpPr txBox="1"/>
          <p:nvPr/>
        </p:nvSpPr>
        <p:spPr>
          <a:xfrm>
            <a:off x="3330787" y="1987974"/>
            <a:ext cx="80433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163E3-A6A6-3E86-DA45-FEDCD86F8545}"/>
              </a:ext>
            </a:extLst>
          </p:cNvPr>
          <p:cNvSpPr txBox="1"/>
          <p:nvPr/>
        </p:nvSpPr>
        <p:spPr>
          <a:xfrm>
            <a:off x="4409440" y="1987974"/>
            <a:ext cx="9946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TOF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EF744-12BA-0AE0-4697-F6CB08739F8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732954" y="2357306"/>
            <a:ext cx="151553" cy="1114027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0368E8-6A73-ED69-A71E-E3F2B7B6D02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155441" y="2357306"/>
            <a:ext cx="751331" cy="897095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933BC4-AE3A-2823-F1AF-ABCBB82FCD1A}"/>
              </a:ext>
            </a:extLst>
          </p:cNvPr>
          <p:cNvSpPr txBox="1"/>
          <p:nvPr/>
        </p:nvSpPr>
        <p:spPr>
          <a:xfrm>
            <a:off x="1547707" y="1955708"/>
            <a:ext cx="107357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Magnet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360570-602A-9B70-38CF-1B192BD9FF0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084494" y="2325040"/>
            <a:ext cx="1105747" cy="692480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20B63F-8DB8-63B5-4EB5-59EFBD658B19}"/>
              </a:ext>
            </a:extLst>
          </p:cNvPr>
          <p:cNvSpPr txBox="1"/>
          <p:nvPr/>
        </p:nvSpPr>
        <p:spPr>
          <a:xfrm>
            <a:off x="4531360" y="5758463"/>
            <a:ext cx="149224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ZDC 18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4B4B6B-A3FB-EA0A-1399-B868AE4E39A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77484" y="4830415"/>
            <a:ext cx="1232673" cy="928048"/>
          </a:xfrm>
          <a:prstGeom prst="straightConnector1">
            <a:avLst/>
          </a:prstGeom>
          <a:ln w="38100">
            <a:solidFill>
              <a:srgbClr val="E1A5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1A2A22-FE1F-571F-FAA7-0CCDF94CAAB9}"/>
              </a:ext>
            </a:extLst>
          </p:cNvPr>
          <p:cNvSpPr txBox="1"/>
          <p:nvPr/>
        </p:nvSpPr>
        <p:spPr>
          <a:xfrm>
            <a:off x="3127467" y="5235787"/>
            <a:ext cx="75704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BBC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651B1-205D-812B-2D76-B55EA331BF91}"/>
              </a:ext>
            </a:extLst>
          </p:cNvPr>
          <p:cNvSpPr/>
          <p:nvPr/>
        </p:nvSpPr>
        <p:spPr>
          <a:xfrm>
            <a:off x="1065475" y="6289482"/>
            <a:ext cx="6114553" cy="383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510DABA-FAF1-7056-205A-8312912B0FE2}"/>
              </a:ext>
            </a:extLst>
          </p:cNvPr>
          <p:cNvSpPr txBox="1">
            <a:spLocks/>
          </p:cNvSpPr>
          <p:nvPr/>
        </p:nvSpPr>
        <p:spPr>
          <a:xfrm>
            <a:off x="2212205" y="63969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Chun Yuen Tsang, APS DNP-JPS 2023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395C66-AD6E-0531-69B7-83E58C1D096A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505987" y="4251617"/>
            <a:ext cx="1376002" cy="984170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97A5AE-48BF-74C5-3112-20F6A5BE2208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2531253" y="3603600"/>
            <a:ext cx="974734" cy="1632187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792EB-100F-3E1A-0AA2-2EECD79AB982}"/>
              </a:ext>
            </a:extLst>
          </p:cNvPr>
          <p:cNvSpPr txBox="1"/>
          <p:nvPr/>
        </p:nvSpPr>
        <p:spPr>
          <a:xfrm>
            <a:off x="5688136" y="2549088"/>
            <a:ext cx="9946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VPD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AAA3D7-EFF7-7C60-5090-F5BBD0471B32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630631" y="2733754"/>
            <a:ext cx="1057505" cy="1249141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8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49F507-5248-46D3-A18D-71CC76B0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3" y="1566223"/>
            <a:ext cx="6244342" cy="411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91164-7755-402D-B391-A54A0B07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454478"/>
            <a:ext cx="9875520" cy="1356360"/>
          </a:xfrm>
        </p:spPr>
        <p:txBody>
          <a:bodyPr/>
          <a:lstStyle/>
          <a:p>
            <a:r>
              <a:rPr lang="en-US"/>
              <a:t>Net-Baryon at mid-rapidity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CA930-A0B9-43A2-BDFC-86DFE09E7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4981" y="1617785"/>
                <a:ext cx="4466968" cy="47428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500" dirty="0"/>
                  <a:t>Net-Baryon</a:t>
                </a:r>
                <a:r>
                  <a:rPr lang="en-US" sz="2800" dirty="0"/>
                  <a:t> </a:t>
                </a:r>
                <a:r>
                  <a:rPr lang="en-US" sz="2500" dirty="0"/>
                  <a:t>= </a:t>
                </a:r>
                <a14:m>
                  <m:oMath xmlns:m="http://schemas.openxmlformats.org/officeDocument/2006/math">
                    <m:r>
                      <a:rPr lang="en-US" sz="250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500" smtClean="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sz="2500" dirty="0"/>
              </a:p>
              <a:p>
                <a:pPr marL="0" indent="0">
                  <a:buNone/>
                </a:pPr>
                <a:endParaRPr lang="en-US" sz="2500" dirty="0"/>
              </a:p>
              <a:p>
                <a:r>
                  <a:rPr lang="en-US" sz="2500" dirty="0"/>
                  <a:t>More baryons than antibaryons, even at midrapidity</a:t>
                </a:r>
              </a:p>
              <a:p>
                <a:endParaRPr lang="en-US" sz="2200" dirty="0"/>
              </a:p>
              <a:p>
                <a:r>
                  <a:rPr lang="en-US" sz="2500" dirty="0"/>
                  <a:t>Expected yield of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500" dirty="0"/>
                  <a:t> is low</a:t>
                </a:r>
              </a:p>
              <a:p>
                <a:endParaRPr lang="en-US" sz="2500" dirty="0"/>
              </a:p>
              <a:p>
                <a:r>
                  <a:rPr lang="en-US" sz="2500" dirty="0"/>
                  <a:t>Collision time is too short for a lot of valence quarks to be stopped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CA930-A0B9-43A2-BDFC-86DFE09E7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4981" y="1617785"/>
                <a:ext cx="4466968" cy="4742822"/>
              </a:xfrm>
              <a:blipFill>
                <a:blip r:embed="rId4"/>
                <a:stretch>
                  <a:fillRect l="-2046" t="-1928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A2538CB-8999-4E85-830C-0C9B92FAEB05}"/>
              </a:ext>
            </a:extLst>
          </p:cNvPr>
          <p:cNvSpPr txBox="1"/>
          <p:nvPr/>
        </p:nvSpPr>
        <p:spPr>
          <a:xfrm>
            <a:off x="1041187" y="5680530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BRAHMS Collaboration, Phys. Lett. B </a:t>
            </a:r>
            <a:r>
              <a:rPr lang="en-US" b="1" dirty="0">
                <a:latin typeface="Arial" panose="020B0604020202020204" pitchFamily="34" charset="0"/>
              </a:rPr>
              <a:t>677,</a:t>
            </a:r>
            <a:r>
              <a:rPr lang="en-US" dirty="0">
                <a:latin typeface="Arial" panose="020B0604020202020204" pitchFamily="34" charset="0"/>
              </a:rPr>
              <a:t> 267-271 (2009)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DB3DD-D887-A554-419A-D9F3249C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55856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2FA20C-9711-4713-BBC2-0820A93A968D}" type="slidenum">
              <a:rPr lang="en-US" smtClean="0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C3064-90D9-6B55-E1B1-07FFA1AD3564}"/>
              </a:ext>
            </a:extLst>
          </p:cNvPr>
          <p:cNvSpPr/>
          <p:nvPr/>
        </p:nvSpPr>
        <p:spPr>
          <a:xfrm>
            <a:off x="1065475" y="6293458"/>
            <a:ext cx="6114553" cy="383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46FECAE-2FC4-0291-36D0-DE1AF3C6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805" y="6244525"/>
            <a:ext cx="7757963" cy="365125"/>
          </a:xfrm>
        </p:spPr>
        <p:txBody>
          <a:bodyPr/>
          <a:lstStyle/>
          <a:p>
            <a:r>
              <a:rPr lang="en-US" dirty="0"/>
              <a:t>Chun Yuen Tsang, APS DNP-JPS 2023</a:t>
            </a:r>
          </a:p>
        </p:txBody>
      </p:sp>
    </p:spTree>
    <p:extLst>
      <p:ext uri="{BB962C8B-B14F-4D97-AF65-F5344CB8AC3E}">
        <p14:creationId xmlns:p14="http://schemas.microsoft.com/office/powerpoint/2010/main" val="403145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550BD6-E3F6-2BDB-ADA1-00CF56E8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92" y="1484814"/>
            <a:ext cx="6373683" cy="419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18911-4FC7-A2BA-C0C6-2A9B10DE4548}"/>
              </a:ext>
            </a:extLst>
          </p:cNvPr>
          <p:cNvSpPr txBox="1"/>
          <p:nvPr/>
        </p:nvSpPr>
        <p:spPr>
          <a:xfrm>
            <a:off x="6989259" y="5683429"/>
            <a:ext cx="4059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Helvetica" panose="020B0604020202020204" pitchFamily="34" charset="0"/>
              </a:rPr>
              <a:t>J. D. Brandenburg, N. Lewis,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Helvetica" panose="020B0604020202020204" pitchFamily="34" charset="0"/>
              </a:rPr>
              <a:t>P. Tribedy, Z. Xu, arXiv:2205.05685 (2022)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2B424-D733-7D51-EDE2-1FE4DB66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454478"/>
            <a:ext cx="9875520" cy="1356360"/>
          </a:xfrm>
        </p:spPr>
        <p:txBody>
          <a:bodyPr/>
          <a:lstStyle/>
          <a:p>
            <a:r>
              <a:rPr lang="en-US"/>
              <a:t>Net-Baryon at mid-rapidity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77D8DA1-88DF-1621-EEA1-8978E0506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44" y="1661632"/>
                <a:ext cx="5156920" cy="436469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2500" dirty="0"/>
                  <a:t>Changes with collision energy</a:t>
                </a:r>
              </a:p>
              <a:p>
                <a:pPr marL="514350" lvl="1" indent="-174625"/>
                <a:r>
                  <a:rPr lang="en-US" sz="2100" dirty="0"/>
                  <a:t>Higher energy =&gt; Less interaction time</a:t>
                </a:r>
              </a:p>
              <a:p>
                <a:pPr marL="339725" lvl="1" indent="0">
                  <a:buNone/>
                </a:pPr>
                <a:endParaRPr lang="en-US" sz="2100" dirty="0"/>
              </a:p>
              <a:p>
                <a:pPr>
                  <a:spcAft>
                    <a:spcPts val="400"/>
                  </a:spcAft>
                </a:pPr>
                <a:r>
                  <a:rPr lang="en-US" sz="2500" dirty="0"/>
                  <a:t>Normalized net-Baryon yield at mid-rapidity shows a clear exponential dependence on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500" dirty="0"/>
              </a:p>
              <a:p>
                <a:pPr lvl="1">
                  <a:spcAft>
                    <a:spcPts val="400"/>
                  </a:spcAft>
                </a:pPr>
                <a:r>
                  <a:rPr lang="en-US" sz="2100" dirty="0"/>
                  <a:t>Exponential factor too small to be explained by the valence quark picture</a:t>
                </a:r>
              </a:p>
              <a:p>
                <a:pPr marL="514350" lvl="1" indent="0">
                  <a:buNone/>
                </a:pPr>
                <a:r>
                  <a:rPr lang="en-US" sz="1800" dirty="0"/>
                  <a:t>C. Shen and B. </a:t>
                </a:r>
                <a:r>
                  <a:rPr lang="en-US" sz="1800" dirty="0" err="1"/>
                  <a:t>Schenke</a:t>
                </a:r>
                <a:r>
                  <a:rPr lang="en-US" sz="1800" dirty="0"/>
                  <a:t>, PRC </a:t>
                </a:r>
                <a:r>
                  <a:rPr lang="en-US" sz="1800" b="1" dirty="0"/>
                  <a:t>105, </a:t>
                </a:r>
                <a:r>
                  <a:rPr lang="en-US" sz="1800" dirty="0"/>
                  <a:t>064905 (2022)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77D8DA1-88DF-1621-EEA1-8978E0506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4" y="1661632"/>
                <a:ext cx="5156920" cy="4364699"/>
              </a:xfrm>
              <a:blipFill>
                <a:blip r:embed="rId3"/>
                <a:stretch>
                  <a:fillRect l="-1655" t="-2095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30928-5135-29AE-34F3-1F34F13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55856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2FA20C-9711-4713-BBC2-0820A93A968D}" type="slidenum">
              <a:rPr lang="en-US" smtClean="0">
                <a:latin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016C536-FB1C-11C1-210B-4F1F58A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805" y="6244525"/>
            <a:ext cx="7757963" cy="365125"/>
          </a:xfrm>
        </p:spPr>
        <p:txBody>
          <a:bodyPr/>
          <a:lstStyle/>
          <a:p>
            <a:r>
              <a:rPr lang="en-US" dirty="0"/>
              <a:t>Chun Yuen Tsang, APS DNP-JPS 2023</a:t>
            </a:r>
          </a:p>
        </p:txBody>
      </p:sp>
    </p:spTree>
    <p:extLst>
      <p:ext uri="{BB962C8B-B14F-4D97-AF65-F5344CB8AC3E}">
        <p14:creationId xmlns:p14="http://schemas.microsoft.com/office/powerpoint/2010/main" val="418742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2386-E5E2-27BB-C0C4-44D81545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junction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FEEA9-9388-55CB-B01A-AAA66A9D7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4402123" cy="4038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3D hybrid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GLAUBER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MUSIC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URQMD</m:t>
                    </m:r>
                  </m:oMath>
                </a14:m>
                <a:r>
                  <a:rPr lang="en-US" sz="2400" dirty="0"/>
                  <a:t> Model </a:t>
                </a:r>
                <a:endParaRPr lang="en-US" dirty="0"/>
              </a:p>
              <a:p>
                <a:r>
                  <a:rPr lang="en-US" dirty="0"/>
                  <a:t>String junction where the baryon charge of the string can fluctuate towards the center of the string with  tuning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=0.2 </m:t>
                    </m:r>
                  </m:oMath>
                </a14:m>
                <a:r>
                  <a:rPr lang="en-US" dirty="0"/>
                  <a:t>reproduces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net-protons at STAR</a:t>
                </a:r>
              </a:p>
              <a:p>
                <a:pPr marL="0" lvl="1" indent="0">
                  <a:buNone/>
                </a:pPr>
                <a:r>
                  <a:rPr lang="en-US" sz="2000" dirty="0"/>
                  <a:t>C. Shen and B. </a:t>
                </a:r>
                <a:r>
                  <a:rPr lang="en-US" sz="2000" dirty="0" err="1"/>
                  <a:t>Schenke</a:t>
                </a:r>
                <a:r>
                  <a:rPr lang="en-US" sz="2000" dirty="0"/>
                  <a:t>, PRC </a:t>
                </a:r>
                <a:r>
                  <a:rPr lang="en-US" sz="2000" b="1" dirty="0"/>
                  <a:t>105, </a:t>
                </a:r>
                <a:r>
                  <a:rPr lang="en-US" sz="2000" dirty="0"/>
                  <a:t>064905 (2022)</a:t>
                </a:r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FEEA9-9388-55CB-B01A-AAA66A9D7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4402123" cy="4038600"/>
              </a:xfrm>
              <a:blipFill>
                <a:blip r:embed="rId2"/>
                <a:stretch>
                  <a:fillRect l="-2216" t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384BC-CCB3-C8DC-0207-01BDF2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55856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2FA20C-9711-4713-BBC2-0820A93A968D}" type="slidenum">
              <a:rPr lang="en-US" smtClean="0">
                <a:latin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02B72-CF87-74EC-A95C-CF52EA72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79" y="1695731"/>
            <a:ext cx="5441885" cy="389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EF3F37-D082-5849-E947-B6EA42C5EB35}"/>
              </a:ext>
            </a:extLst>
          </p:cNvPr>
          <p:cNvSpPr txBox="1"/>
          <p:nvPr/>
        </p:nvSpPr>
        <p:spPr>
          <a:xfrm>
            <a:off x="6308035" y="5634335"/>
            <a:ext cx="48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Plot from Wenbin Zhao, BES-Tea Seminar 2022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65AC7D-64FC-ED5B-5D6E-7112A1A2A9DA}"/>
              </a:ext>
            </a:extLst>
          </p:cNvPr>
          <p:cNvSpPr txBox="1">
            <a:spLocks/>
          </p:cNvSpPr>
          <p:nvPr/>
        </p:nvSpPr>
        <p:spPr>
          <a:xfrm>
            <a:off x="2212205" y="63969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Chun Yuen Tsang, APS DNP-JPS 2023</a:t>
            </a:r>
          </a:p>
        </p:txBody>
      </p:sp>
    </p:spTree>
    <p:extLst>
      <p:ext uri="{BB962C8B-B14F-4D97-AF65-F5344CB8AC3E}">
        <p14:creationId xmlns:p14="http://schemas.microsoft.com/office/powerpoint/2010/main" val="8991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A57F-EF09-06A6-3859-AE04E12A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Gamma+Au</a:t>
            </a:r>
            <a:r>
              <a:rPr lang="en-US" dirty="0"/>
              <a:t> and </a:t>
            </a:r>
            <a:r>
              <a:rPr lang="en-US" dirty="0" err="1"/>
              <a:t>Au+Au</a:t>
            </a:r>
            <a:r>
              <a:rPr lang="en-US" dirty="0"/>
              <a:t> on the same plot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5324F28B-29F3-A57C-ACD8-9DDE1559D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040" y="1825625"/>
            <a:ext cx="5625919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31554-9C0C-56FA-3326-AF916EA7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8C178-020F-6667-7521-BDDCA6AD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Chun Yuen Tsang, APS DNP-JPS 2023</a:t>
            </a:r>
          </a:p>
        </p:txBody>
      </p:sp>
    </p:spTree>
    <p:extLst>
      <p:ext uri="{BB962C8B-B14F-4D97-AF65-F5344CB8AC3E}">
        <p14:creationId xmlns:p14="http://schemas.microsoft.com/office/powerpoint/2010/main" val="28947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Chun Yuen Tsang, GHP 2023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D093E8-913E-D719-9D43-DF8EC1814BC7}"/>
              </a:ext>
            </a:extLst>
          </p:cNvPr>
          <p:cNvSpPr/>
          <p:nvPr/>
        </p:nvSpPr>
        <p:spPr>
          <a:xfrm>
            <a:off x="3068320" y="5354320"/>
            <a:ext cx="2332116" cy="652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65E1D-4098-8D19-81FA-894225DA6042}"/>
              </a:ext>
            </a:extLst>
          </p:cNvPr>
          <p:cNvSpPr txBox="1"/>
          <p:nvPr/>
        </p:nvSpPr>
        <p:spPr>
          <a:xfrm>
            <a:off x="1961226" y="523153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Conventional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E97E1-ABD0-88E5-B272-453812B90EA5}"/>
              </a:ext>
            </a:extLst>
          </p:cNvPr>
          <p:cNvSpPr txBox="1"/>
          <p:nvPr/>
        </p:nvSpPr>
        <p:spPr>
          <a:xfrm>
            <a:off x="7077777" y="188244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Baryon junction </a:t>
            </a:r>
            <a:r>
              <a:rPr lang="en-US" sz="1800" dirty="0">
                <a:latin typeface="Arial" panose="020B0604020202020204" pitchFamily="34" charset="0"/>
              </a:rPr>
              <a:t>[1, 2]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3282" cy="1325563"/>
          </a:xfrm>
        </p:spPr>
        <p:txBody>
          <a:bodyPr/>
          <a:lstStyle/>
          <a:p>
            <a:r>
              <a:rPr lang="en-US" dirty="0"/>
              <a:t>What carries baryon number, valence quark vs. baryon junction?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2A6BCC8-AC85-CB57-8612-68AE706BB6F9}"/>
              </a:ext>
            </a:extLst>
          </p:cNvPr>
          <p:cNvSpPr txBox="1"/>
          <p:nvPr/>
        </p:nvSpPr>
        <p:spPr>
          <a:xfrm>
            <a:off x="-275273" y="5637363"/>
            <a:ext cx="1179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latin typeface="Arial" panose="020B0604020202020204" pitchFamily="34" charset="0"/>
              </a:rPr>
              <a:t>[1]: </a:t>
            </a:r>
            <a:r>
              <a:rPr lang="en-US" sz="1200" dirty="0" err="1">
                <a:latin typeface="Arial" panose="020B0604020202020204" pitchFamily="34" charset="0"/>
              </a:rPr>
              <a:t>Artru</a:t>
            </a:r>
            <a:r>
              <a:rPr lang="en-US" sz="1200" dirty="0">
                <a:latin typeface="Arial" panose="020B0604020202020204" pitchFamily="34" charset="0"/>
              </a:rPr>
              <a:t>, X. String Model with Baryons: Topology, Classical Motion. </a:t>
            </a:r>
            <a:r>
              <a:rPr lang="en-US" sz="1200" dirty="0" err="1">
                <a:latin typeface="Arial" panose="020B0604020202020204" pitchFamily="34" charset="0"/>
              </a:rPr>
              <a:t>Nucl</a:t>
            </a:r>
            <a:r>
              <a:rPr lang="en-US" sz="1200" dirty="0">
                <a:latin typeface="Arial" panose="020B0604020202020204" pitchFamily="34" charset="0"/>
              </a:rPr>
              <a:t>. Phys. B 85, 442–460 (1975).</a:t>
            </a:r>
          </a:p>
          <a:p>
            <a:pPr lvl="1"/>
            <a:r>
              <a:rPr lang="en-US" sz="1200" dirty="0">
                <a:latin typeface="Arial" panose="020B0604020202020204" pitchFamily="34" charset="0"/>
              </a:rPr>
              <a:t>[2]: Rossi, G. C. &amp; </a:t>
            </a:r>
            <a:r>
              <a:rPr lang="en-US" sz="1200" dirty="0" err="1">
                <a:latin typeface="Arial" panose="020B0604020202020204" pitchFamily="34" charset="0"/>
              </a:rPr>
              <a:t>Veneziano</a:t>
            </a:r>
            <a:r>
              <a:rPr lang="en-US" sz="1200" dirty="0">
                <a:latin typeface="Arial" panose="020B0604020202020204" pitchFamily="34" charset="0"/>
              </a:rPr>
              <a:t>, G. A Possible Description of Baryon Dynamics in Dual and Gauge Theories. </a:t>
            </a:r>
            <a:r>
              <a:rPr lang="en-US" sz="1200" dirty="0" err="1">
                <a:latin typeface="Arial" panose="020B0604020202020204" pitchFamily="34" charset="0"/>
              </a:rPr>
              <a:t>Nucl</a:t>
            </a:r>
            <a:r>
              <a:rPr lang="en-US" sz="1200" dirty="0">
                <a:latin typeface="Arial" panose="020B0604020202020204" pitchFamily="34" charset="0"/>
              </a:rPr>
              <a:t>. Phys. B 123, 507–545 (1977)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523E86-A41E-3CDD-F162-8C977EA3F4FE}"/>
              </a:ext>
            </a:extLst>
          </p:cNvPr>
          <p:cNvSpPr/>
          <p:nvPr/>
        </p:nvSpPr>
        <p:spPr>
          <a:xfrm>
            <a:off x="1065475" y="6289482"/>
            <a:ext cx="6114553" cy="383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CC08685B-2ED6-2010-D759-90DC862D6DC0}"/>
              </a:ext>
            </a:extLst>
          </p:cNvPr>
          <p:cNvSpPr txBox="1">
            <a:spLocks/>
          </p:cNvSpPr>
          <p:nvPr/>
        </p:nvSpPr>
        <p:spPr>
          <a:xfrm>
            <a:off x="2212205" y="63969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Chun Yuen Tsang, APS DNP-JPS 2023</a:t>
            </a:r>
          </a:p>
        </p:txBody>
      </p:sp>
      <p:pic>
        <p:nvPicPr>
          <p:cNvPr id="16" name="Content Placeholder 15" descr="Icon&#10;&#10;Description automatically generated">
            <a:extLst>
              <a:ext uri="{FF2B5EF4-FFF2-40B4-BE49-F238E27FC236}">
                <a16:creationId xmlns:a16="http://schemas.microsoft.com/office/drawing/2014/main" id="{0CEB0A03-004E-8B3B-9334-40E0D8C0F5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4754" y="2493532"/>
            <a:ext cx="3005681" cy="2846465"/>
          </a:xfrm>
        </p:spPr>
      </p:pic>
      <p:pic>
        <p:nvPicPr>
          <p:cNvPr id="20" name="Content Placeholder 19" descr="A picture containing iPod&#10;&#10;Description automatically generated">
            <a:extLst>
              <a:ext uri="{FF2B5EF4-FFF2-40B4-BE49-F238E27FC236}">
                <a16:creationId xmlns:a16="http://schemas.microsoft.com/office/drawing/2014/main" id="{292F3722-3D61-06C1-207D-8A8A2529E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79349" y="2354007"/>
            <a:ext cx="3005681" cy="28479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FB0B9-15C8-14F7-B17C-78F3F73E1A1E}"/>
              </a:ext>
            </a:extLst>
          </p:cNvPr>
          <p:cNvSpPr txBox="1"/>
          <p:nvPr/>
        </p:nvSpPr>
        <p:spPr>
          <a:xfrm>
            <a:off x="1896177" y="1891600"/>
            <a:ext cx="6270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Valence quark </a:t>
            </a:r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878-7D6B-738A-8E37-81A7BE73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Pythia net-Lambda</a:t>
            </a:r>
          </a:p>
        </p:txBody>
      </p:sp>
      <p:pic>
        <p:nvPicPr>
          <p:cNvPr id="8" name="Content Placeholder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BDDCC9B-0908-4ACF-DBF6-E5AB0FCE6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31" y="1825625"/>
            <a:ext cx="541593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9231-1897-C096-92A8-ECFC4A21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B97D-DF94-CDDE-E01D-356153D8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EB5E1-DE05-445F-AA09-E6B63E4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878-7D6B-738A-8E37-81A7BE73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Pythia net-Lambda</a:t>
            </a:r>
          </a:p>
        </p:txBody>
      </p:sp>
      <p:pic>
        <p:nvPicPr>
          <p:cNvPr id="8" name="Content Placeholder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BDDCC9B-0908-4ACF-DBF6-E5AB0FCE6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31" y="1825625"/>
            <a:ext cx="541593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9231-1897-C096-92A8-ECFC4A21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B97D-DF94-CDDE-E01D-356153D8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EB5E1-DE05-445F-AA09-E6B63E4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9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878-7D6B-738A-8E37-81A7BE73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Pythia net-Xi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9231-1897-C096-92A8-ECFC4A21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B97D-DF94-CDDE-E01D-356153D8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EB5E1-DE05-445F-AA09-E6B63E4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22</a:t>
            </a:fld>
            <a:endParaRPr lang="en-US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4A28B3A3-D61C-A4BE-78B2-824C09F99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76" y="1825625"/>
            <a:ext cx="5329448" cy="4351338"/>
          </a:xfrm>
        </p:spPr>
      </p:pic>
    </p:spTree>
    <p:extLst>
      <p:ext uri="{BB962C8B-B14F-4D97-AF65-F5344CB8AC3E}">
        <p14:creationId xmlns:p14="http://schemas.microsoft.com/office/powerpoint/2010/main" val="6317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2C18-4798-2CC6-CF0B-F88D79D4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Pythia net-Omega</a:t>
            </a:r>
          </a:p>
        </p:txBody>
      </p:sp>
      <p:pic>
        <p:nvPicPr>
          <p:cNvPr id="8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5F2A80A-F673-3CA9-117B-16347D0EB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2" y="1825625"/>
            <a:ext cx="5316896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494B1-1F98-A0E2-6634-FCACA173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8CDE7-8E51-8A55-C962-61A37860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453C-7C8C-4724-D633-D8793379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267B-0FC4-9AD2-5814-FFDDF294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table with text and numbers&#10;&#10;Description automatically generated">
            <a:extLst>
              <a:ext uri="{FF2B5EF4-FFF2-40B4-BE49-F238E27FC236}">
                <a16:creationId xmlns:a16="http://schemas.microsoft.com/office/drawing/2014/main" id="{1A97F422-0178-E6DB-46BE-51B1123C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r="2506"/>
          <a:stretch/>
        </p:blipFill>
        <p:spPr>
          <a:xfrm>
            <a:off x="696522" y="479685"/>
            <a:ext cx="10515600" cy="57635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C7780-95BB-BF48-CF4C-F591B924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9A6D3-E184-D0DE-09B6-26A53373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3195-EE2A-5249-9494-B3F568DB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EAF8-D728-0B66-82F5-C3570C79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 transport from junction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8BE5-5367-A065-D570-4FB0DE84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" y="1825625"/>
            <a:ext cx="7315200" cy="4351338"/>
          </a:xfrm>
        </p:spPr>
        <p:txBody>
          <a:bodyPr>
            <a:normAutofit/>
          </a:bodyPr>
          <a:lstStyle/>
          <a:p>
            <a:r>
              <a:rPr lang="en-US" dirty="0"/>
              <a:t>In valence quarks picture, valence quarks:</a:t>
            </a:r>
          </a:p>
          <a:p>
            <a:pPr lvl="1"/>
            <a:r>
              <a:rPr lang="en-US" sz="2100" dirty="0"/>
              <a:t>Carry majority of momentum</a:t>
            </a:r>
          </a:p>
          <a:p>
            <a:pPr lvl="1"/>
            <a:r>
              <a:rPr lang="en-US" sz="2100" dirty="0"/>
              <a:t>Contracted into "pancakes" at high energy</a:t>
            </a:r>
          </a:p>
          <a:p>
            <a:pPr lvl="1"/>
            <a:r>
              <a:rPr lang="en-US" sz="2100" dirty="0"/>
              <a:t>Less interaction time due to shortened longitudinal length</a:t>
            </a:r>
          </a:p>
          <a:p>
            <a:r>
              <a:rPr lang="en-US" dirty="0"/>
              <a:t>Junction picture:</a:t>
            </a:r>
          </a:p>
          <a:p>
            <a:pPr lvl="1"/>
            <a:r>
              <a:rPr lang="en-US" sz="2100" dirty="0"/>
              <a:t>Made of low-x gluons</a:t>
            </a:r>
          </a:p>
          <a:p>
            <a:pPr lvl="1"/>
            <a:r>
              <a:rPr lang="en-US" sz="2100" dirty="0"/>
              <a:t>Carries lower momentum</a:t>
            </a:r>
          </a:p>
          <a:p>
            <a:pPr lvl="1"/>
            <a:r>
              <a:rPr lang="en-US" sz="2100" dirty="0"/>
              <a:t>More interaction time with other </a:t>
            </a:r>
            <a:r>
              <a:rPr lang="en-US" sz="2100" dirty="0" err="1"/>
              <a:t>partons</a:t>
            </a:r>
            <a:endParaRPr lang="en-US" sz="2100" dirty="0"/>
          </a:p>
          <a:p>
            <a:pPr lvl="1"/>
            <a:r>
              <a:rPr lang="en-US" sz="2100" dirty="0"/>
              <a:t>Enhanced baryon transport to mid-rapidity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79AF-079C-6079-572A-D545A822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2565-9E0A-F12B-5822-777A3276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Chun Yuen Tsang, GHP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C126C15-59B9-7239-5B69-80A1391E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047" y="370705"/>
            <a:ext cx="2937422" cy="2847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0054C-E33A-DEB7-18AE-4516DF9DBB66}"/>
              </a:ext>
            </a:extLst>
          </p:cNvPr>
          <p:cNvSpPr txBox="1"/>
          <p:nvPr/>
        </p:nvSpPr>
        <p:spPr>
          <a:xfrm>
            <a:off x="7180027" y="3220332"/>
            <a:ext cx="5294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D. </a:t>
            </a:r>
            <a:r>
              <a:rPr lang="en-US" dirty="0" err="1">
                <a:latin typeface="Arial" panose="020B0604020202020204" pitchFamily="34" charset="0"/>
              </a:rPr>
              <a:t>Kharzeev</a:t>
            </a:r>
            <a:r>
              <a:rPr lang="en-US" dirty="0">
                <a:latin typeface="Arial" panose="020B0604020202020204" pitchFamily="34" charset="0"/>
              </a:rPr>
              <a:t>, Physics Letters B 378, 238 (1996)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2BA58-00F0-4D58-1AC0-34552909DA62}"/>
              </a:ext>
            </a:extLst>
          </p:cNvPr>
          <p:cNvSpPr/>
          <p:nvPr/>
        </p:nvSpPr>
        <p:spPr>
          <a:xfrm>
            <a:off x="1065475" y="6289482"/>
            <a:ext cx="6114553" cy="383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1A2F00-2C85-89D3-F513-040FAB9C6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362" y="3635203"/>
            <a:ext cx="3923315" cy="2622241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D4B8B87-4D8B-E1F9-F639-F6CBEB863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377" y="3912120"/>
            <a:ext cx="1238314" cy="317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3FC3A0-8A83-F565-2FD9-AF36AA26AAAD}"/>
              </a:ext>
            </a:extLst>
          </p:cNvPr>
          <p:cNvSpPr txBox="1"/>
          <p:nvPr/>
        </p:nvSpPr>
        <p:spPr>
          <a:xfrm>
            <a:off x="6264390" y="6117963"/>
            <a:ext cx="64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R. Abdul </a:t>
            </a:r>
            <a:r>
              <a:rPr lang="en-US" dirty="0" err="1">
                <a:latin typeface="Arial" panose="020B0604020202020204" pitchFamily="34" charset="0"/>
              </a:rPr>
              <a:t>Khalek</a:t>
            </a:r>
            <a:r>
              <a:rPr lang="en-US" dirty="0">
                <a:latin typeface="Arial" panose="020B0604020202020204" pitchFamily="34" charset="0"/>
              </a:rPr>
              <a:t> et al, arXiv:2103.05419 [</a:t>
            </a:r>
            <a:r>
              <a:rPr lang="en-US" dirty="0" err="1">
                <a:latin typeface="Arial" panose="020B0604020202020204" pitchFamily="34" charset="0"/>
              </a:rPr>
              <a:t>physics.ins</a:t>
            </a:r>
            <a:r>
              <a:rPr lang="en-US" dirty="0">
                <a:latin typeface="Arial" panose="020B0604020202020204" pitchFamily="34" charset="0"/>
              </a:rPr>
              <a:t>-det]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89C6-98C4-A24B-A7E7-5B9FC5D43B6D}"/>
              </a:ext>
            </a:extLst>
          </p:cNvPr>
          <p:cNvSpPr txBox="1">
            <a:spLocks/>
          </p:cNvSpPr>
          <p:nvPr/>
        </p:nvSpPr>
        <p:spPr>
          <a:xfrm>
            <a:off x="2212205" y="63969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Chun Yuen Tsang, APS DNP-JPS 2023</a:t>
            </a:r>
          </a:p>
        </p:txBody>
      </p:sp>
    </p:spTree>
    <p:extLst>
      <p:ext uri="{BB962C8B-B14F-4D97-AF65-F5344CB8AC3E}">
        <p14:creationId xmlns:p14="http://schemas.microsoft.com/office/powerpoint/2010/main" val="79438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58A5-6EC6-F294-873C-3D447982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observation: Net-baryon stopping is too strong for non-junction models.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5C4B2-EEBB-75E4-4C7A-A83CB125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938" y="1825625"/>
                <a:ext cx="7098826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Regge theory: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:endParaRPr lang="en-US" b="1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independent of centrality. Not affected by multiple scattering.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5C4B2-EEBB-75E4-4C7A-A83CB125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938" y="1825625"/>
                <a:ext cx="7098826" cy="4351338"/>
              </a:xfrm>
              <a:blipFill>
                <a:blip r:embed="rId2"/>
                <a:stretch>
                  <a:fillRect l="-1203" t="-252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A2DEC-2539-F6D6-FABF-6E0BB0DD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DC97-31EB-7549-9E91-B8E42462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1421-B61B-A57C-5A7B-6AEA41BC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94E1F-2C42-DE15-2B88-1A846B645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1"/>
          <a:stretch/>
        </p:blipFill>
        <p:spPr>
          <a:xfrm>
            <a:off x="6924472" y="2481081"/>
            <a:ext cx="5267528" cy="395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85FFABF-D2BE-29D7-B684-BFA0C10AF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094882"/>
                  </p:ext>
                </p:extLst>
              </p:nvPr>
            </p:nvGraphicFramePr>
            <p:xfrm>
              <a:off x="428837" y="2482269"/>
              <a:ext cx="6187624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12">
                      <a:extLst>
                        <a:ext uri="{9D8B030D-6E8A-4147-A177-3AD203B41FA5}">
                          <a16:colId xmlns:a16="http://schemas.microsoft.com/office/drawing/2014/main" val="754094314"/>
                        </a:ext>
                      </a:extLst>
                    </a:gridCol>
                    <a:gridCol w="3093812">
                      <a:extLst>
                        <a:ext uri="{9D8B030D-6E8A-4147-A177-3AD203B41FA5}">
                          <a16:colId xmlns:a16="http://schemas.microsoft.com/office/drawing/2014/main" val="1856457897"/>
                        </a:ext>
                      </a:extLst>
                    </a:gridCol>
                  </a:tblGrid>
                  <a:tr h="3011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/>
                            <a:t>Source: 	</a:t>
                          </a:r>
                          <a:r>
                            <a:rPr lang="en-US" sz="1050" dirty="0">
                              <a:latin typeface="Arial" panose="020B0604020202020204" pitchFamily="34" charset="0"/>
                            </a:rPr>
                            <a:t>J. D. Brandenburg, N. Lewis, P. Tribedy, Z. Xu, arXiv:2205.05685 (2022)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641748"/>
                      </a:ext>
                    </a:extLst>
                  </a:tr>
                  <a:tr h="3011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Data (BES-I)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0.63±0.05 (0-10% centrality)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5685111"/>
                      </a:ext>
                    </a:extLst>
                  </a:tr>
                  <a:tr h="301114">
                    <a:tc gridSpan="2">
                      <a:txBody>
                        <a:bodyPr/>
                        <a:lstStyle/>
                        <a:p>
                          <a:r>
                            <a:rPr lang="en-US" b="1" dirty="0"/>
                            <a:t>Conventional Model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51119"/>
                      </a:ext>
                    </a:extLst>
                  </a:tr>
                  <a:tr h="301114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Pythia 8 </a:t>
                          </a:r>
                          <a:r>
                            <a:rPr lang="el-G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ϒ + </a:t>
                          </a: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1.81±0.16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673395"/>
                      </a:ext>
                    </a:extLst>
                  </a:tr>
                  <a:tr h="301114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HERWIG 6 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1.63 ±0.02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446172"/>
                      </a:ext>
                    </a:extLst>
                  </a:tr>
                  <a:tr h="301114">
                    <a:tc gridSpan="2">
                      <a:txBody>
                        <a:bodyPr/>
                        <a:lstStyle/>
                        <a:p>
                          <a:r>
                            <a:rPr lang="en-US" b="1" dirty="0"/>
                            <a:t>Junction theory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939922"/>
                      </a:ext>
                    </a:extLst>
                  </a:tr>
                  <a:tr h="3011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Junction + 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901679"/>
                      </a:ext>
                    </a:extLst>
                  </a:tr>
                  <a:tr h="3011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Junction + Pomeron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915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85FFABF-D2BE-29D7-B684-BFA0C10AF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094882"/>
                  </p:ext>
                </p:extLst>
              </p:nvPr>
            </p:nvGraphicFramePr>
            <p:xfrm>
              <a:off x="428837" y="2482269"/>
              <a:ext cx="6187624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12">
                      <a:extLst>
                        <a:ext uri="{9D8B030D-6E8A-4147-A177-3AD203B41FA5}">
                          <a16:colId xmlns:a16="http://schemas.microsoft.com/office/drawing/2014/main" val="754094314"/>
                        </a:ext>
                      </a:extLst>
                    </a:gridCol>
                    <a:gridCol w="3093812">
                      <a:extLst>
                        <a:ext uri="{9D8B030D-6E8A-4147-A177-3AD203B41FA5}">
                          <a16:colId xmlns:a16="http://schemas.microsoft.com/office/drawing/2014/main" val="185645789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/>
                            <a:t>Source: 	</a:t>
                          </a:r>
                          <a:r>
                            <a:rPr lang="en-US" sz="1050" dirty="0">
                              <a:latin typeface="Arial" panose="020B0604020202020204" pitchFamily="34" charset="0"/>
                            </a:rPr>
                            <a:t>J. D. Brandenburg, N. Lewis, P. Tribedy, Z. Xu, arXiv:2205.05685 (2022)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97" t="-1471" r="-787" b="-6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417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Data (BES-I)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0.63±0.05 (0-10% centrality)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568511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en-US" b="1" dirty="0"/>
                            <a:t>Conventional Model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511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Pythia 8 </a:t>
                          </a:r>
                          <a:r>
                            <a:rPr lang="el-GR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ϒ + </a:t>
                          </a: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1.81±0.16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673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HERWIG 6 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1.63 ±0.02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446172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en-US" b="1" dirty="0"/>
                            <a:t>Junction theory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9399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Junction + 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9016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Junction + Pomeron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9155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B0EBB-EAB9-EEF8-29D2-CBD0D5CA2130}"/>
                  </a:ext>
                </a:extLst>
              </p:cNvPr>
              <p:cNvSpPr txBox="1"/>
              <p:nvPr/>
            </p:nvSpPr>
            <p:spPr>
              <a:xfrm>
                <a:off x="7921483" y="1547276"/>
                <a:ext cx="391058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</a:rPr>
                  <a:t> BES-I data</a:t>
                </a:r>
              </a:p>
              <a:p>
                <a:pPr marL="0" lvl="1">
                  <a:buNone/>
                </a:pPr>
                <a:r>
                  <a:rPr lang="en-US" dirty="0">
                    <a:latin typeface="Arial" panose="020B0604020202020204" pitchFamily="34" charset="0"/>
                  </a:rPr>
                  <a:t>STAR, PRC </a:t>
                </a:r>
                <a:r>
                  <a:rPr lang="en-US" b="1" dirty="0">
                    <a:latin typeface="Arial" panose="020B0604020202020204" pitchFamily="34" charset="0"/>
                  </a:rPr>
                  <a:t>79</a:t>
                </a:r>
                <a:r>
                  <a:rPr lang="en-US" dirty="0">
                    <a:latin typeface="Arial" panose="020B0604020202020204" pitchFamily="34" charset="0"/>
                  </a:rPr>
                  <a:t>, 034909 (2009) and STAR, PRC </a:t>
                </a:r>
                <a:r>
                  <a:rPr lang="en-US" b="1" dirty="0">
                    <a:latin typeface="Arial" panose="020B0604020202020204" pitchFamily="34" charset="0"/>
                  </a:rPr>
                  <a:t>96, </a:t>
                </a:r>
                <a:r>
                  <a:rPr lang="en-US" dirty="0">
                    <a:latin typeface="Arial" panose="020B0604020202020204" pitchFamily="34" charset="0"/>
                  </a:rPr>
                  <a:t>044904 (2017)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B0EBB-EAB9-EEF8-29D2-CBD0D5CA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83" y="1547276"/>
                <a:ext cx="3910584" cy="1077218"/>
              </a:xfrm>
              <a:prstGeom prst="rect">
                <a:avLst/>
              </a:prstGeom>
              <a:blipFill>
                <a:blip r:embed="rId5"/>
                <a:stretch>
                  <a:fillRect l="-1246" t="-6215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404F97C-547F-4376-D40B-073DB91B4C16}"/>
              </a:ext>
            </a:extLst>
          </p:cNvPr>
          <p:cNvSpPr txBox="1"/>
          <p:nvPr/>
        </p:nvSpPr>
        <p:spPr>
          <a:xfrm>
            <a:off x="5903444" y="6261410"/>
            <a:ext cx="8546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latin typeface="Arial" panose="020B0604020202020204" pitchFamily="34" charset="0"/>
              </a:rPr>
              <a:t>Figure from J. D. Brandenburg, N. Lewis, P. Tribedy, Z. Xu, arXiv:2205.05685 (2022)</a:t>
            </a:r>
          </a:p>
        </p:txBody>
      </p:sp>
    </p:spTree>
    <p:extLst>
      <p:ext uri="{BB962C8B-B14F-4D97-AF65-F5344CB8AC3E}">
        <p14:creationId xmlns:p14="http://schemas.microsoft.com/office/powerpoint/2010/main" val="14340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D5D3-C689-8729-9098-1F22CD70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behavior for hyperons?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B1BA4-84EA-A6EF-9BFF-15C9CCC5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Junction should be flavor blind [1]. Net-hyperon yield should follow similar stopping behavior if junction picture is correct.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Hyperon yields from BES-I has been published. Let’s try 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BFDDC-D49C-A5EA-BDE1-A0C1CBF9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2186-505D-416F-3B52-B038B317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2D60-664B-30C7-34E2-38D13235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72C016-7E68-3007-FE51-1A0B3E9010E5}"/>
              </a:ext>
            </a:extLst>
          </p:cNvPr>
          <p:cNvSpPr txBox="1"/>
          <p:nvPr/>
        </p:nvSpPr>
        <p:spPr>
          <a:xfrm>
            <a:off x="1141465" y="5637363"/>
            <a:ext cx="10378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latin typeface="Arial" panose="020B0604020202020204" pitchFamily="34" charset="0"/>
              </a:rPr>
              <a:t>[1]: J. D. Brandenburg, N. Lewis, P. Tribedy, Z. Xu, arXiv:2205.05685 (2022)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8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D5D3-C689-8729-9098-1F22CD70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behavior for hyperons?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A9358-290F-0321-254D-3494AE303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93" y="1460935"/>
            <a:ext cx="9593014" cy="25625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BFDDC-D49C-A5EA-BDE1-A0C1CBF9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2186-505D-416F-3B52-B038B317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2D60-664B-30C7-34E2-38D13235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1EF07-7D29-FB43-5DB4-1F1FCEF5AFF0}"/>
                  </a:ext>
                </a:extLst>
              </p:cNvPr>
              <p:cNvSpPr txBox="1"/>
              <p:nvPr/>
            </p:nvSpPr>
            <p:spPr>
              <a:xfrm>
                <a:off x="904973" y="4317476"/>
                <a:ext cx="106145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Centrality bins for net-Omega are wider due to limited statistics.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Except for net-</a:t>
                </a:r>
                <a:r>
                  <a:rPr lang="el-GR" dirty="0"/>
                  <a:t>Λ</a:t>
                </a:r>
                <a:r>
                  <a:rPr lang="en-US" dirty="0"/>
                  <a:t>, yields don't seem to follow exponential form.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 range for net-Lambda is smaller than net-proton results (0.43-0.44).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1EF07-7D29-FB43-5DB4-1F1FCEF5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3" y="4317476"/>
                <a:ext cx="10614582" cy="1477328"/>
              </a:xfrm>
              <a:prstGeom prst="rect">
                <a:avLst/>
              </a:prstGeom>
              <a:blipFill>
                <a:blip r:embed="rId3"/>
                <a:stretch>
                  <a:fillRect l="-344"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0FE7AD-802C-50D8-C793-C794F3B050C0}"/>
              </a:ext>
            </a:extLst>
          </p:cNvPr>
          <p:cNvSpPr txBox="1"/>
          <p:nvPr/>
        </p:nvSpPr>
        <p:spPr>
          <a:xfrm>
            <a:off x="672445" y="3842462"/>
            <a:ext cx="1227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Phys. Rev. Lett. 98, 062301 (2007), Phys. Rev. Lett. 108, 072301 (2012), Phys. Rev. C 102, 034909 (2020)</a:t>
            </a:r>
          </a:p>
        </p:txBody>
      </p:sp>
    </p:spTree>
    <p:extLst>
      <p:ext uri="{BB962C8B-B14F-4D97-AF65-F5344CB8AC3E}">
        <p14:creationId xmlns:p14="http://schemas.microsoft.com/office/powerpoint/2010/main" val="257705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D5D3-C689-8729-9098-1F22CD70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behavior for hyperons?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A9358-290F-0321-254D-3494AE303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93" y="1460935"/>
            <a:ext cx="9593014" cy="25625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BFDDC-D49C-A5EA-BDE1-A0C1CBF9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2186-505D-416F-3B52-B038B317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2D60-664B-30C7-34E2-38D13235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1EF07-7D29-FB43-5DB4-1F1FCEF5AFF0}"/>
                  </a:ext>
                </a:extLst>
              </p:cNvPr>
              <p:cNvSpPr txBox="1"/>
              <p:nvPr/>
            </p:nvSpPr>
            <p:spPr>
              <a:xfrm>
                <a:off x="904973" y="4317476"/>
                <a:ext cx="1061458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Centrality bins for net-Omega are wider due to limited statistics.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Except for net-</a:t>
                </a:r>
                <a:r>
                  <a:rPr lang="el-GR" dirty="0"/>
                  <a:t>Λ</a:t>
                </a:r>
                <a:r>
                  <a:rPr lang="en-US" dirty="0"/>
                  <a:t>, yields don't seem to follow exponential form.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 range for net-Lambda is smaller than net-proton results (0.43-0.44).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Inconsistency caused by difficulty in s-quarks production at low energies.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Net-hyperon yield expected to decrease at lower energy (fewer s-quarks produced).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Need to factor out s-quark production effect.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1EF07-7D29-FB43-5DB4-1F1FCEF5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3" y="4317476"/>
                <a:ext cx="10614582" cy="2031325"/>
              </a:xfrm>
              <a:prstGeom prst="rect">
                <a:avLst/>
              </a:prstGeom>
              <a:blipFill>
                <a:blip r:embed="rId3"/>
                <a:stretch>
                  <a:fillRect l="-344" t="-1201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74770FA-3E2E-0FE4-8EA4-F843F6D0963D}"/>
              </a:ext>
            </a:extLst>
          </p:cNvPr>
          <p:cNvSpPr txBox="1"/>
          <p:nvPr/>
        </p:nvSpPr>
        <p:spPr>
          <a:xfrm>
            <a:off x="672445" y="3842462"/>
            <a:ext cx="1227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Phys. Rev. Lett. 98, 062301 (2007), Phys. Rev. Lett. 108, 072301 (2012), Phys. Rev. C 102, 034909 (2020)</a:t>
            </a:r>
          </a:p>
        </p:txBody>
      </p:sp>
    </p:spTree>
    <p:extLst>
      <p:ext uri="{BB962C8B-B14F-4D97-AF65-F5344CB8AC3E}">
        <p14:creationId xmlns:p14="http://schemas.microsoft.com/office/powerpoint/2010/main" val="347431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1296-D4B2-99FA-A4DE-FF12C58E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for s-quark production with K</a:t>
            </a:r>
            <a:r>
              <a:rPr lang="en-US" baseline="30000" dirty="0"/>
              <a:t>-</a:t>
            </a:r>
            <a:r>
              <a:rPr lang="en-US" dirty="0"/>
              <a:t>/</a:t>
            </a:r>
            <a:r>
              <a:rPr lang="el-GR" dirty="0"/>
              <a:t>ϖ</a:t>
            </a:r>
            <a:r>
              <a:rPr lang="en-US" baseline="30000" dirty="0"/>
              <a:t>-</a:t>
            </a:r>
            <a:r>
              <a:rPr lang="en-US" dirty="0"/>
              <a:t>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DD18-F9AE-CDA1-9C6E-2FFC7140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4743" cy="4351338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baseline="30000" dirty="0"/>
              <a:t>-</a:t>
            </a:r>
            <a:r>
              <a:rPr lang="en-US" dirty="0"/>
              <a:t>/</a:t>
            </a:r>
            <a:r>
              <a:rPr lang="el-GR" dirty="0"/>
              <a:t>ϖ</a:t>
            </a:r>
            <a:r>
              <a:rPr lang="en-US" baseline="30000" dirty="0"/>
              <a:t>-</a:t>
            </a:r>
            <a:r>
              <a:rPr lang="en-US" dirty="0"/>
              <a:t> ratio serves as a proxy to the difficulty in s-quark production. </a:t>
            </a:r>
          </a:p>
          <a:p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/>
              <a:t>not used due to enhancement from associated production,</a:t>
            </a:r>
          </a:p>
          <a:p>
            <a:endParaRPr lang="en-US" dirty="0"/>
          </a:p>
          <a:p>
            <a:r>
              <a:rPr lang="en-US" dirty="0"/>
              <a:t>Net-yield is normalized by (K</a:t>
            </a:r>
            <a:r>
              <a:rPr lang="en-US" baseline="30000" dirty="0"/>
              <a:t>-</a:t>
            </a:r>
            <a:r>
              <a:rPr lang="en-US" dirty="0"/>
              <a:t>/</a:t>
            </a:r>
            <a:r>
              <a:rPr lang="el-GR" dirty="0"/>
              <a:t>ϖ</a:t>
            </a:r>
            <a:r>
              <a:rPr lang="en-US" baseline="30000" dirty="0"/>
              <a:t>-</a:t>
            </a:r>
            <a:r>
              <a:rPr lang="en-US" dirty="0"/>
              <a:t>)</a:t>
            </a:r>
            <a:r>
              <a:rPr lang="en-US" baseline="30000" dirty="0"/>
              <a:t>n</a:t>
            </a:r>
            <a:r>
              <a:rPr lang="en-US" dirty="0"/>
              <a:t>, where n = number of valence s-quarks.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5538-89CD-69AE-6EBD-C6BB0E6F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FFCD-2078-24D3-B217-050AF0F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51317-3005-73D0-00C6-E4BCF950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BE2D545-8185-C066-BCFF-93EC623D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4" y="1870075"/>
            <a:ext cx="4990756" cy="4063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A36E6-29CA-CA2D-0AD6-EEE89CE2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95" y="3466475"/>
            <a:ext cx="3555151" cy="637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00F291-1279-3D77-0F2F-90B552E37DF7}"/>
              </a:ext>
            </a:extLst>
          </p:cNvPr>
          <p:cNvSpPr txBox="1"/>
          <p:nvPr/>
        </p:nvSpPr>
        <p:spPr>
          <a:xfrm>
            <a:off x="7822470" y="1303063"/>
            <a:ext cx="6097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Data: BES-I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Phys. Rev. C 96, 044904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0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0774-A20C-9E65-F40D-19DB27F9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net-hyperons</a:t>
            </a:r>
          </a:p>
        </p:txBody>
      </p:sp>
      <p:pic>
        <p:nvPicPr>
          <p:cNvPr id="8" name="Content Placeholder 7" descr="A graph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4BC4F25D-3932-04E3-F762-B00FC3F9A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6163"/>
            <a:ext cx="10515600" cy="288918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EE19-7830-F0F9-F4B0-D2F0A9E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A6D-8696-40D8-B295-2EC72231FB08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6DAB-6787-AB06-5566-2FCD5E15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workshop on Baryon Dynamics from RHIC to EIC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2686-63C8-0641-B432-4C0ECB40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6F4-7910-476A-B167-1F77B173F23E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9842C-AB49-B14D-ABD5-0577E4127E6A}"/>
              </a:ext>
            </a:extLst>
          </p:cNvPr>
          <p:cNvSpPr txBox="1"/>
          <p:nvPr/>
        </p:nvSpPr>
        <p:spPr>
          <a:xfrm>
            <a:off x="886563" y="4898671"/>
            <a:ext cx="1061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net-</a:t>
            </a:r>
            <a:r>
              <a:rPr lang="el-GR" dirty="0"/>
              <a:t>Λ</a:t>
            </a:r>
            <a:r>
              <a:rPr lang="en-US" dirty="0"/>
              <a:t>, net-</a:t>
            </a:r>
            <a:r>
              <a:rPr lang="el-GR" dirty="0"/>
              <a:t>Ξ</a:t>
            </a:r>
            <a:r>
              <a:rPr lang="en-US" dirty="0"/>
              <a:t> and net-</a:t>
            </a:r>
            <a:r>
              <a:rPr lang="el-GR" dirty="0"/>
              <a:t>Ω</a:t>
            </a:r>
            <a:r>
              <a:rPr lang="en-US" dirty="0"/>
              <a:t> now follows exponential dependence.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slope depends on centrality only slightly.</a:t>
            </a:r>
          </a:p>
        </p:txBody>
      </p:sp>
    </p:spTree>
    <p:extLst>
      <p:ext uri="{BB962C8B-B14F-4D97-AF65-F5344CB8AC3E}">
        <p14:creationId xmlns:p14="http://schemas.microsoft.com/office/powerpoint/2010/main" val="139874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1583</Words>
  <Application>Microsoft Office PowerPoint</Application>
  <PresentationFormat>Widescreen</PresentationFormat>
  <Paragraphs>232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Helvetica</vt:lpstr>
      <vt:lpstr>Office Theme</vt:lpstr>
      <vt:lpstr>Exploring Baryon Junctions with Net-Hyperon Production in STAR BES-I program</vt:lpstr>
      <vt:lpstr>What carries baryon number, valence quark vs. baryon junction?</vt:lpstr>
      <vt:lpstr>Baryon transport from junction</vt:lpstr>
      <vt:lpstr>Previous observation: Net-baryon stopping is too strong for non-junction models.</vt:lpstr>
      <vt:lpstr>Stopping behavior for hyperons?</vt:lpstr>
      <vt:lpstr>Stopping behavior for hyperons?</vt:lpstr>
      <vt:lpstr>Stopping behavior for hyperons?</vt:lpstr>
      <vt:lpstr>Correct for s-quark production with K-/ϖ- ratio</vt:lpstr>
      <vt:lpstr>Normalized net-hyperons</vt:lpstr>
      <vt:lpstr>Comparison with model predictions (and net-proton result)</vt:lpstr>
      <vt:lpstr>Extending our plots with other systems</vt:lpstr>
      <vt:lpstr>Conclusion</vt:lpstr>
      <vt:lpstr>Conclusion (cont.)</vt:lpstr>
      <vt:lpstr>Backup slides</vt:lpstr>
      <vt:lpstr>STAR detector</vt:lpstr>
      <vt:lpstr>Net-Baryon at mid-rapidity</vt:lpstr>
      <vt:lpstr>Net-Baryon at mid-rapidity</vt:lpstr>
      <vt:lpstr>String junction model</vt:lpstr>
      <vt:lpstr>Gamma+Au and Au+Au on the same plot</vt:lpstr>
      <vt:lpstr>Pythia net-Lambda</vt:lpstr>
      <vt:lpstr>Pythia net-Lambda</vt:lpstr>
      <vt:lpstr>Pythia net-Xi</vt:lpstr>
      <vt:lpstr>Pythia net-Omega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Baryon Junctions with Net-Hyperon Production in STAR BES-I program</dc:title>
  <dc:creator>Tommy Tsang</dc:creator>
  <cp:lastModifiedBy>Tommy Tsang</cp:lastModifiedBy>
  <cp:revision>1</cp:revision>
  <dcterms:created xsi:type="dcterms:W3CDTF">2024-01-17T16:43:12Z</dcterms:created>
  <dcterms:modified xsi:type="dcterms:W3CDTF">2024-01-24T06:00:30Z</dcterms:modified>
</cp:coreProperties>
</file>