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2" r:id="rId2"/>
    <p:sldMasterId id="2147483686" r:id="rId3"/>
    <p:sldMasterId id="2147483688" r:id="rId4"/>
    <p:sldMasterId id="2147483690" r:id="rId5"/>
    <p:sldMasterId id="2147483699" r:id="rId6"/>
    <p:sldMasterId id="2147483701" r:id="rId7"/>
  </p:sldMasterIdLst>
  <p:notesMasterIdLst>
    <p:notesMasterId r:id="rId55"/>
  </p:notesMasterIdLst>
  <p:sldIdLst>
    <p:sldId id="330" r:id="rId8"/>
    <p:sldId id="640" r:id="rId9"/>
    <p:sldId id="598" r:id="rId10"/>
    <p:sldId id="625" r:id="rId11"/>
    <p:sldId id="639" r:id="rId12"/>
    <p:sldId id="653" r:id="rId13"/>
    <p:sldId id="562" r:id="rId14"/>
    <p:sldId id="660" r:id="rId15"/>
    <p:sldId id="564" r:id="rId16"/>
    <p:sldId id="588" r:id="rId17"/>
    <p:sldId id="618" r:id="rId18"/>
    <p:sldId id="621" r:id="rId19"/>
    <p:sldId id="519" r:id="rId20"/>
    <p:sldId id="608" r:id="rId21"/>
    <p:sldId id="641" r:id="rId22"/>
    <p:sldId id="579" r:id="rId23"/>
    <p:sldId id="610" r:id="rId24"/>
    <p:sldId id="659" r:id="rId25"/>
    <p:sldId id="622" r:id="rId26"/>
    <p:sldId id="627" r:id="rId27"/>
    <p:sldId id="644" r:id="rId28"/>
    <p:sldId id="451" r:id="rId29"/>
    <p:sldId id="373" r:id="rId30"/>
    <p:sldId id="623" r:id="rId31"/>
    <p:sldId id="571" r:id="rId32"/>
    <p:sldId id="654" r:id="rId33"/>
    <p:sldId id="655" r:id="rId34"/>
    <p:sldId id="652" r:id="rId35"/>
    <p:sldId id="651" r:id="rId36"/>
    <p:sldId id="628" r:id="rId37"/>
    <p:sldId id="541" r:id="rId38"/>
    <p:sldId id="542" r:id="rId39"/>
    <p:sldId id="543" r:id="rId40"/>
    <p:sldId id="545" r:id="rId41"/>
    <p:sldId id="546" r:id="rId42"/>
    <p:sldId id="547" r:id="rId43"/>
    <p:sldId id="645" r:id="rId44"/>
    <p:sldId id="647" r:id="rId45"/>
    <p:sldId id="658" r:id="rId46"/>
    <p:sldId id="580" r:id="rId47"/>
    <p:sldId id="648" r:id="rId48"/>
    <p:sldId id="563" r:id="rId49"/>
    <p:sldId id="575" r:id="rId50"/>
    <p:sldId id="633" r:id="rId51"/>
    <p:sldId id="634" r:id="rId52"/>
    <p:sldId id="538" r:id="rId53"/>
    <p:sldId id="54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3FF"/>
    <a:srgbClr val="F88E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3681B-7CCF-47BB-B765-2BA668E6973D}" v="217" dt="2025-04-09T15:01:48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412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-116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microsoft.com/office/2015/10/relationships/revisionInfo" Target="revisionInfo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shek Mohapatra" userId="30aac4a5-c4d7-4dc1-a6f6-c1b86d8df35f" providerId="ADAL" clId="{116CBC78-E368-47E5-B237-05A8DCB23C6B}"/>
    <pc:docChg chg="custSel addSld delSld modSld sldOrd">
      <pc:chgData name="Abhishek Mohapatra" userId="30aac4a5-c4d7-4dc1-a6f6-c1b86d8df35f" providerId="ADAL" clId="{116CBC78-E368-47E5-B237-05A8DCB23C6B}" dt="2025-04-05T00:11:35.897" v="99"/>
      <pc:docMkLst>
        <pc:docMk/>
      </pc:docMkLst>
      <pc:sldChg chg="addSp delSp modSp mod">
        <pc:chgData name="Abhishek Mohapatra" userId="30aac4a5-c4d7-4dc1-a6f6-c1b86d8df35f" providerId="ADAL" clId="{116CBC78-E368-47E5-B237-05A8DCB23C6B}" dt="2025-04-04T23:57:40.188" v="2"/>
        <pc:sldMkLst>
          <pc:docMk/>
          <pc:sldMk cId="957161436" sldId="330"/>
        </pc:sldMkLst>
        <pc:spChg chg="add mod">
          <ac:chgData name="Abhishek Mohapatra" userId="30aac4a5-c4d7-4dc1-a6f6-c1b86d8df35f" providerId="ADAL" clId="{116CBC78-E368-47E5-B237-05A8DCB23C6B}" dt="2025-04-04T23:57:40.188" v="2"/>
          <ac:spMkLst>
            <pc:docMk/>
            <pc:sldMk cId="957161436" sldId="330"/>
            <ac:spMk id="7" creationId="{DFDB33D5-450E-2AE1-B154-42B06B6FA62A}"/>
          </ac:spMkLst>
        </pc:spChg>
      </pc:sldChg>
      <pc:sldChg chg="del">
        <pc:chgData name="Abhishek Mohapatra" userId="30aac4a5-c4d7-4dc1-a6f6-c1b86d8df35f" providerId="ADAL" clId="{116CBC78-E368-47E5-B237-05A8DCB23C6B}" dt="2025-04-05T00:00:59.017" v="8" actId="47"/>
        <pc:sldMkLst>
          <pc:docMk/>
          <pc:sldMk cId="3911130122" sldId="400"/>
        </pc:sldMkLst>
      </pc:sldChg>
      <pc:sldChg chg="addSp modSp mod">
        <pc:chgData name="Abhishek Mohapatra" userId="30aac4a5-c4d7-4dc1-a6f6-c1b86d8df35f" providerId="ADAL" clId="{116CBC78-E368-47E5-B237-05A8DCB23C6B}" dt="2025-04-05T00:00:52.757" v="7"/>
        <pc:sldMkLst>
          <pc:docMk/>
          <pc:sldMk cId="1563837848" sldId="506"/>
        </pc:sldMkLst>
      </pc:sldChg>
      <pc:sldChg chg="addSp delSp modSp mod delAnim modAnim">
        <pc:chgData name="Abhishek Mohapatra" userId="30aac4a5-c4d7-4dc1-a6f6-c1b86d8df35f" providerId="ADAL" clId="{116CBC78-E368-47E5-B237-05A8DCB23C6B}" dt="2025-04-05T00:02:48.089" v="41"/>
        <pc:sldMkLst>
          <pc:docMk/>
          <pc:sldMk cId="2907861178" sldId="525"/>
        </pc:sldMkLst>
        <pc:spChg chg="mod">
          <ac:chgData name="Abhishek Mohapatra" userId="30aac4a5-c4d7-4dc1-a6f6-c1b86d8df35f" providerId="ADAL" clId="{116CBC78-E368-47E5-B237-05A8DCB23C6B}" dt="2025-04-05T00:01:41.500" v="13" actId="1076"/>
          <ac:spMkLst>
            <pc:docMk/>
            <pc:sldMk cId="2907861178" sldId="525"/>
            <ac:spMk id="2" creationId="{9D1EE096-638B-6D79-7422-7CABAC22DBC1}"/>
          </ac:spMkLst>
        </pc:spChg>
        <pc:spChg chg="mod">
          <ac:chgData name="Abhishek Mohapatra" userId="30aac4a5-c4d7-4dc1-a6f6-c1b86d8df35f" providerId="ADAL" clId="{116CBC78-E368-47E5-B237-05A8DCB23C6B}" dt="2025-04-05T00:01:41.500" v="13" actId="1076"/>
          <ac:spMkLst>
            <pc:docMk/>
            <pc:sldMk cId="2907861178" sldId="525"/>
            <ac:spMk id="4" creationId="{7A106F58-5483-3097-A214-51859DB78FA9}"/>
          </ac:spMkLst>
        </pc:spChg>
        <pc:spChg chg="mod">
          <ac:chgData name="Abhishek Mohapatra" userId="30aac4a5-c4d7-4dc1-a6f6-c1b86d8df35f" providerId="ADAL" clId="{116CBC78-E368-47E5-B237-05A8DCB23C6B}" dt="2025-04-05T00:01:41.500" v="13" actId="1076"/>
          <ac:spMkLst>
            <pc:docMk/>
            <pc:sldMk cId="2907861178" sldId="525"/>
            <ac:spMk id="9" creationId="{17F3FDB4-66BD-8870-CB62-7E9CFD640BB8}"/>
          </ac:spMkLst>
        </pc:spChg>
        <pc:spChg chg="mod">
          <ac:chgData name="Abhishek Mohapatra" userId="30aac4a5-c4d7-4dc1-a6f6-c1b86d8df35f" providerId="ADAL" clId="{116CBC78-E368-47E5-B237-05A8DCB23C6B}" dt="2025-04-05T00:01:41.500" v="13" actId="1076"/>
          <ac:spMkLst>
            <pc:docMk/>
            <pc:sldMk cId="2907861178" sldId="525"/>
            <ac:spMk id="10" creationId="{F2E26547-1451-179A-91BC-39D0D7C4C14C}"/>
          </ac:spMkLst>
        </pc:spChg>
        <pc:spChg chg="mod">
          <ac:chgData name="Abhishek Mohapatra" userId="30aac4a5-c4d7-4dc1-a6f6-c1b86d8df35f" providerId="ADAL" clId="{116CBC78-E368-47E5-B237-05A8DCB23C6B}" dt="2025-04-05T00:01:41.500" v="13" actId="1076"/>
          <ac:spMkLst>
            <pc:docMk/>
            <pc:sldMk cId="2907861178" sldId="525"/>
            <ac:spMk id="12" creationId="{12B6C584-0B04-9805-7E0C-49DF2959AEE2}"/>
          </ac:spMkLst>
        </pc:spChg>
        <pc:spChg chg="mod">
          <ac:chgData name="Abhishek Mohapatra" userId="30aac4a5-c4d7-4dc1-a6f6-c1b86d8df35f" providerId="ADAL" clId="{116CBC78-E368-47E5-B237-05A8DCB23C6B}" dt="2025-04-05T00:01:41.500" v="13" actId="1076"/>
          <ac:spMkLst>
            <pc:docMk/>
            <pc:sldMk cId="2907861178" sldId="525"/>
            <ac:spMk id="13" creationId="{7353CFD6-8471-099D-7F94-4ECE0C04FD03}"/>
          </ac:spMkLst>
        </pc:spChg>
        <pc:spChg chg="mod">
          <ac:chgData name="Abhishek Mohapatra" userId="30aac4a5-c4d7-4dc1-a6f6-c1b86d8df35f" providerId="ADAL" clId="{116CBC78-E368-47E5-B237-05A8DCB23C6B}" dt="2025-04-05T00:01:41.500" v="13" actId="1076"/>
          <ac:spMkLst>
            <pc:docMk/>
            <pc:sldMk cId="2907861178" sldId="525"/>
            <ac:spMk id="14" creationId="{C488C366-EA53-C4BD-3290-D84387E00CC0}"/>
          </ac:spMkLst>
        </pc:spChg>
        <pc:spChg chg="mod">
          <ac:chgData name="Abhishek Mohapatra" userId="30aac4a5-c4d7-4dc1-a6f6-c1b86d8df35f" providerId="ADAL" clId="{116CBC78-E368-47E5-B237-05A8DCB23C6B}" dt="2025-04-05T00:01:41.500" v="13" actId="1076"/>
          <ac:spMkLst>
            <pc:docMk/>
            <pc:sldMk cId="2907861178" sldId="525"/>
            <ac:spMk id="15" creationId="{7EC5621F-E967-D4EB-5884-BF3C631C0900}"/>
          </ac:spMkLst>
        </pc:spChg>
        <pc:spChg chg="mod">
          <ac:chgData name="Abhishek Mohapatra" userId="30aac4a5-c4d7-4dc1-a6f6-c1b86d8df35f" providerId="ADAL" clId="{116CBC78-E368-47E5-B237-05A8DCB23C6B}" dt="2025-04-05T00:01:41.500" v="13" actId="1076"/>
          <ac:spMkLst>
            <pc:docMk/>
            <pc:sldMk cId="2907861178" sldId="525"/>
            <ac:spMk id="16" creationId="{A971460B-29AB-011D-E6D6-19A8A102C40D}"/>
          </ac:spMkLst>
        </pc:spChg>
        <pc:spChg chg="mod">
          <ac:chgData name="Abhishek Mohapatra" userId="30aac4a5-c4d7-4dc1-a6f6-c1b86d8df35f" providerId="ADAL" clId="{116CBC78-E368-47E5-B237-05A8DCB23C6B}" dt="2025-04-05T00:02:20.053" v="39" actId="20577"/>
          <ac:spMkLst>
            <pc:docMk/>
            <pc:sldMk cId="2907861178" sldId="525"/>
            <ac:spMk id="22" creationId="{251AC588-6AF3-19A8-0C19-34D9770BF656}"/>
          </ac:spMkLst>
        </pc:spChg>
        <pc:spChg chg="mod">
          <ac:chgData name="Abhishek Mohapatra" userId="30aac4a5-c4d7-4dc1-a6f6-c1b86d8df35f" providerId="ADAL" clId="{116CBC78-E368-47E5-B237-05A8DCB23C6B}" dt="2025-04-05T00:01:41.500" v="13" actId="1076"/>
          <ac:spMkLst>
            <pc:docMk/>
            <pc:sldMk cId="2907861178" sldId="525"/>
            <ac:spMk id="31" creationId="{817F3C0E-F5F7-19C7-654D-D82DFB014795}"/>
          </ac:spMkLst>
        </pc:spChg>
        <pc:spChg chg="add mod">
          <ac:chgData name="Abhishek Mohapatra" userId="30aac4a5-c4d7-4dc1-a6f6-c1b86d8df35f" providerId="ADAL" clId="{116CBC78-E368-47E5-B237-05A8DCB23C6B}" dt="2025-04-05T00:01:59.706" v="14"/>
          <ac:spMkLst>
            <pc:docMk/>
            <pc:sldMk cId="2907861178" sldId="525"/>
            <ac:spMk id="53" creationId="{2B54D5B4-5EE9-F426-3F8F-FC67A034F606}"/>
          </ac:spMkLst>
        </pc:spChg>
        <pc:spChg chg="add mod">
          <ac:chgData name="Abhishek Mohapatra" userId="30aac4a5-c4d7-4dc1-a6f6-c1b86d8df35f" providerId="ADAL" clId="{116CBC78-E368-47E5-B237-05A8DCB23C6B}" dt="2025-04-05T00:01:59.706" v="14"/>
          <ac:spMkLst>
            <pc:docMk/>
            <pc:sldMk cId="2907861178" sldId="525"/>
            <ac:spMk id="54" creationId="{DC44C28F-5B12-C48B-5008-1DCF5D3AF163}"/>
          </ac:spMkLst>
        </pc:spChg>
        <pc:spChg chg="add mod">
          <ac:chgData name="Abhishek Mohapatra" userId="30aac4a5-c4d7-4dc1-a6f6-c1b86d8df35f" providerId="ADAL" clId="{116CBC78-E368-47E5-B237-05A8DCB23C6B}" dt="2025-04-05T00:02:48.089" v="41"/>
          <ac:spMkLst>
            <pc:docMk/>
            <pc:sldMk cId="2907861178" sldId="525"/>
            <ac:spMk id="55" creationId="{33483905-BACE-381C-F73E-8FEC193652C4}"/>
          </ac:spMkLst>
        </pc:spChg>
        <pc:spChg chg="add mod">
          <ac:chgData name="Abhishek Mohapatra" userId="30aac4a5-c4d7-4dc1-a6f6-c1b86d8df35f" providerId="ADAL" clId="{116CBC78-E368-47E5-B237-05A8DCB23C6B}" dt="2025-04-05T00:02:48.089" v="41"/>
          <ac:spMkLst>
            <pc:docMk/>
            <pc:sldMk cId="2907861178" sldId="525"/>
            <ac:spMk id="56" creationId="{B359B2A3-5488-964D-FD7A-F479277CBA28}"/>
          </ac:spMkLst>
        </pc:spChg>
        <pc:spChg chg="add mod">
          <ac:chgData name="Abhishek Mohapatra" userId="30aac4a5-c4d7-4dc1-a6f6-c1b86d8df35f" providerId="ADAL" clId="{116CBC78-E368-47E5-B237-05A8DCB23C6B}" dt="2025-04-05T00:02:48.089" v="41"/>
          <ac:spMkLst>
            <pc:docMk/>
            <pc:sldMk cId="2907861178" sldId="525"/>
            <ac:spMk id="58" creationId="{0F831EB6-0F09-5855-D433-6E4FAE644857}"/>
          </ac:spMkLst>
        </pc:spChg>
      </pc:sldChg>
      <pc:sldChg chg="del">
        <pc:chgData name="Abhishek Mohapatra" userId="30aac4a5-c4d7-4dc1-a6f6-c1b86d8df35f" providerId="ADAL" clId="{116CBC78-E368-47E5-B237-05A8DCB23C6B}" dt="2025-04-04T23:57:04.441" v="0" actId="47"/>
        <pc:sldMkLst>
          <pc:docMk/>
          <pc:sldMk cId="3195493309" sldId="532"/>
        </pc:sldMkLst>
      </pc:sldChg>
      <pc:sldChg chg="addSp delSp modSp mod">
        <pc:chgData name="Abhishek Mohapatra" userId="30aac4a5-c4d7-4dc1-a6f6-c1b86d8df35f" providerId="ADAL" clId="{116CBC78-E368-47E5-B237-05A8DCB23C6B}" dt="2025-04-05T00:04:29.789" v="51"/>
        <pc:sldMkLst>
          <pc:docMk/>
          <pc:sldMk cId="873362732" sldId="562"/>
        </pc:sldMkLst>
        <pc:spChg chg="add mod">
          <ac:chgData name="Abhishek Mohapatra" userId="30aac4a5-c4d7-4dc1-a6f6-c1b86d8df35f" providerId="ADAL" clId="{116CBC78-E368-47E5-B237-05A8DCB23C6B}" dt="2025-04-05T00:04:29.789" v="51"/>
          <ac:spMkLst>
            <pc:docMk/>
            <pc:sldMk cId="873362732" sldId="562"/>
            <ac:spMk id="8" creationId="{12EA26D3-35B2-DAEC-B67C-21506A18D563}"/>
          </ac:spMkLst>
        </pc:spChg>
      </pc:sldChg>
      <pc:sldChg chg="addSp delSp modSp mod">
        <pc:chgData name="Abhishek Mohapatra" userId="30aac4a5-c4d7-4dc1-a6f6-c1b86d8df35f" providerId="ADAL" clId="{116CBC78-E368-47E5-B237-05A8DCB23C6B}" dt="2025-04-05T00:04:41.244" v="53"/>
        <pc:sldMkLst>
          <pc:docMk/>
          <pc:sldMk cId="1097104693" sldId="563"/>
        </pc:sldMkLst>
        <pc:spChg chg="add mod">
          <ac:chgData name="Abhishek Mohapatra" userId="30aac4a5-c4d7-4dc1-a6f6-c1b86d8df35f" providerId="ADAL" clId="{116CBC78-E368-47E5-B237-05A8DCB23C6B}" dt="2025-04-05T00:04:41.244" v="53"/>
          <ac:spMkLst>
            <pc:docMk/>
            <pc:sldMk cId="1097104693" sldId="563"/>
            <ac:spMk id="5" creationId="{C3070D73-3310-2BE0-9551-E78EBE14F4F6}"/>
          </ac:spMkLst>
        </pc:spChg>
      </pc:sldChg>
      <pc:sldChg chg="addSp delSp modSp mod">
        <pc:chgData name="Abhishek Mohapatra" userId="30aac4a5-c4d7-4dc1-a6f6-c1b86d8df35f" providerId="ADAL" clId="{116CBC78-E368-47E5-B237-05A8DCB23C6B}" dt="2025-04-05T00:05:47.888" v="62" actId="478"/>
        <pc:sldMkLst>
          <pc:docMk/>
          <pc:sldMk cId="3011298267" sldId="564"/>
        </pc:sldMkLst>
        <pc:spChg chg="add mod">
          <ac:chgData name="Abhishek Mohapatra" userId="30aac4a5-c4d7-4dc1-a6f6-c1b86d8df35f" providerId="ADAL" clId="{116CBC78-E368-47E5-B237-05A8DCB23C6B}" dt="2025-04-05T00:05:00.203" v="56" actId="1076"/>
          <ac:spMkLst>
            <pc:docMk/>
            <pc:sldMk cId="3011298267" sldId="564"/>
            <ac:spMk id="10" creationId="{62E3F86B-4CAC-637B-A8B7-524773FED44F}"/>
          </ac:spMkLst>
        </pc:spChg>
        <pc:spChg chg="add mod">
          <ac:chgData name="Abhishek Mohapatra" userId="30aac4a5-c4d7-4dc1-a6f6-c1b86d8df35f" providerId="ADAL" clId="{116CBC78-E368-47E5-B237-05A8DCB23C6B}" dt="2025-04-05T00:05:42.599" v="61"/>
          <ac:spMkLst>
            <pc:docMk/>
            <pc:sldMk cId="3011298267" sldId="564"/>
            <ac:spMk id="14" creationId="{93394964-A74D-F3C1-8234-BBF74230551F}"/>
          </ac:spMkLst>
        </pc:spChg>
      </pc:sldChg>
      <pc:sldChg chg="del">
        <pc:chgData name="Abhishek Mohapatra" userId="30aac4a5-c4d7-4dc1-a6f6-c1b86d8df35f" providerId="ADAL" clId="{116CBC78-E368-47E5-B237-05A8DCB23C6B}" dt="2025-04-05T00:06:19.594" v="67" actId="2696"/>
        <pc:sldMkLst>
          <pc:docMk/>
          <pc:sldMk cId="894896132" sldId="566"/>
        </pc:sldMkLst>
      </pc:sldChg>
      <pc:sldChg chg="add del">
        <pc:chgData name="Abhishek Mohapatra" userId="30aac4a5-c4d7-4dc1-a6f6-c1b86d8df35f" providerId="ADAL" clId="{116CBC78-E368-47E5-B237-05A8DCB23C6B}" dt="2025-04-05T00:06:40.034" v="69" actId="2696"/>
        <pc:sldMkLst>
          <pc:docMk/>
          <pc:sldMk cId="1215960151" sldId="566"/>
        </pc:sldMkLst>
      </pc:sldChg>
      <pc:sldChg chg="add">
        <pc:chgData name="Abhishek Mohapatra" userId="30aac4a5-c4d7-4dc1-a6f6-c1b86d8df35f" providerId="ADAL" clId="{116CBC78-E368-47E5-B237-05A8DCB23C6B}" dt="2025-04-05T00:06:41.510" v="70"/>
        <pc:sldMkLst>
          <pc:docMk/>
          <pc:sldMk cId="2418251220" sldId="566"/>
        </pc:sldMkLst>
      </pc:sldChg>
      <pc:sldChg chg="del">
        <pc:chgData name="Abhishek Mohapatra" userId="30aac4a5-c4d7-4dc1-a6f6-c1b86d8df35f" providerId="ADAL" clId="{116CBC78-E368-47E5-B237-05A8DCB23C6B}" dt="2025-04-05T00:08:50.465" v="82" actId="2696"/>
        <pc:sldMkLst>
          <pc:docMk/>
          <pc:sldMk cId="141551567" sldId="573"/>
        </pc:sldMkLst>
      </pc:sldChg>
      <pc:sldChg chg="addSp delSp modSp add mod">
        <pc:chgData name="Abhishek Mohapatra" userId="30aac4a5-c4d7-4dc1-a6f6-c1b86d8df35f" providerId="ADAL" clId="{116CBC78-E368-47E5-B237-05A8DCB23C6B}" dt="2025-04-05T00:09:12.686" v="85"/>
        <pc:sldMkLst>
          <pc:docMk/>
          <pc:sldMk cId="471548811" sldId="573"/>
        </pc:sldMkLst>
        <pc:spChg chg="add mod">
          <ac:chgData name="Abhishek Mohapatra" userId="30aac4a5-c4d7-4dc1-a6f6-c1b86d8df35f" providerId="ADAL" clId="{116CBC78-E368-47E5-B237-05A8DCB23C6B}" dt="2025-04-05T00:09:12.686" v="85"/>
          <ac:spMkLst>
            <pc:docMk/>
            <pc:sldMk cId="471548811" sldId="573"/>
            <ac:spMk id="3" creationId="{6624731B-0ADB-3846-93C3-8100CB5F50B5}"/>
          </ac:spMkLst>
        </pc:spChg>
      </pc:sldChg>
      <pc:sldChg chg="del">
        <pc:chgData name="Abhishek Mohapatra" userId="30aac4a5-c4d7-4dc1-a6f6-c1b86d8df35f" providerId="ADAL" clId="{116CBC78-E368-47E5-B237-05A8DCB23C6B}" dt="2025-04-05T00:07:38.656" v="75" actId="2696"/>
        <pc:sldMkLst>
          <pc:docMk/>
          <pc:sldMk cId="520725887" sldId="575"/>
        </pc:sldMkLst>
      </pc:sldChg>
      <pc:sldChg chg="add">
        <pc:chgData name="Abhishek Mohapatra" userId="30aac4a5-c4d7-4dc1-a6f6-c1b86d8df35f" providerId="ADAL" clId="{116CBC78-E368-47E5-B237-05A8DCB23C6B}" dt="2025-04-05T00:07:45.093" v="76"/>
        <pc:sldMkLst>
          <pc:docMk/>
          <pc:sldMk cId="1720679034" sldId="575"/>
        </pc:sldMkLst>
      </pc:sldChg>
      <pc:sldChg chg="addSp delSp modSp mod modAnim">
        <pc:chgData name="Abhishek Mohapatra" userId="30aac4a5-c4d7-4dc1-a6f6-c1b86d8df35f" providerId="ADAL" clId="{116CBC78-E368-47E5-B237-05A8DCB23C6B}" dt="2025-04-05T00:09:22.709" v="87" actId="478"/>
        <pc:sldMkLst>
          <pc:docMk/>
          <pc:sldMk cId="4203324960" sldId="579"/>
        </pc:sldMkLst>
        <pc:spChg chg="add mod">
          <ac:chgData name="Abhishek Mohapatra" userId="30aac4a5-c4d7-4dc1-a6f6-c1b86d8df35f" providerId="ADAL" clId="{116CBC78-E368-47E5-B237-05A8DCB23C6B}" dt="2025-04-05T00:08:43.186" v="81"/>
          <ac:spMkLst>
            <pc:docMk/>
            <pc:sldMk cId="4203324960" sldId="579"/>
            <ac:spMk id="6" creationId="{B3A11CA7-48F5-6546-8AC7-65980B1A450F}"/>
          </ac:spMkLst>
        </pc:spChg>
        <pc:spChg chg="mod">
          <ac:chgData name="Abhishek Mohapatra" userId="30aac4a5-c4d7-4dc1-a6f6-c1b86d8df35f" providerId="ADAL" clId="{116CBC78-E368-47E5-B237-05A8DCB23C6B}" dt="2025-04-05T00:09:19.911" v="86" actId="1076"/>
          <ac:spMkLst>
            <pc:docMk/>
            <pc:sldMk cId="4203324960" sldId="579"/>
            <ac:spMk id="7" creationId="{502B23C7-3F23-BDD2-DB64-016844663B9E}"/>
          </ac:spMkLst>
        </pc:spChg>
        <pc:spChg chg="add mod">
          <ac:chgData name="Abhishek Mohapatra" userId="30aac4a5-c4d7-4dc1-a6f6-c1b86d8df35f" providerId="ADAL" clId="{116CBC78-E368-47E5-B237-05A8DCB23C6B}" dt="2025-04-05T00:08:43.186" v="81"/>
          <ac:spMkLst>
            <pc:docMk/>
            <pc:sldMk cId="4203324960" sldId="579"/>
            <ac:spMk id="17" creationId="{0FF07F20-2126-35B8-99E8-996C375BD8E5}"/>
          </ac:spMkLst>
        </pc:spChg>
        <pc:spChg chg="mod">
          <ac:chgData name="Abhishek Mohapatra" userId="30aac4a5-c4d7-4dc1-a6f6-c1b86d8df35f" providerId="ADAL" clId="{116CBC78-E368-47E5-B237-05A8DCB23C6B}" dt="2025-04-05T00:09:19.911" v="86" actId="1076"/>
          <ac:spMkLst>
            <pc:docMk/>
            <pc:sldMk cId="4203324960" sldId="579"/>
            <ac:spMk id="31" creationId="{588D79A3-F992-15D1-4DB2-052C6F631847}"/>
          </ac:spMkLst>
        </pc:spChg>
        <pc:spChg chg="mod">
          <ac:chgData name="Abhishek Mohapatra" userId="30aac4a5-c4d7-4dc1-a6f6-c1b86d8df35f" providerId="ADAL" clId="{116CBC78-E368-47E5-B237-05A8DCB23C6B}" dt="2025-04-05T00:09:19.911" v="86" actId="1076"/>
          <ac:spMkLst>
            <pc:docMk/>
            <pc:sldMk cId="4203324960" sldId="579"/>
            <ac:spMk id="54" creationId="{2C43D112-D7D2-6D83-B69C-033921FD2E15}"/>
          </ac:spMkLst>
        </pc:spChg>
        <pc:spChg chg="mod">
          <ac:chgData name="Abhishek Mohapatra" userId="30aac4a5-c4d7-4dc1-a6f6-c1b86d8df35f" providerId="ADAL" clId="{116CBC78-E368-47E5-B237-05A8DCB23C6B}" dt="2025-04-05T00:09:19.911" v="86" actId="1076"/>
          <ac:spMkLst>
            <pc:docMk/>
            <pc:sldMk cId="4203324960" sldId="579"/>
            <ac:spMk id="55" creationId="{0F47C56E-A836-6BB4-CFB3-A3EF9FEFD88A}"/>
          </ac:spMkLst>
        </pc:spChg>
      </pc:sldChg>
      <pc:sldChg chg="addSp delSp modSp mod">
        <pc:chgData name="Abhishek Mohapatra" userId="30aac4a5-c4d7-4dc1-a6f6-c1b86d8df35f" providerId="ADAL" clId="{116CBC78-E368-47E5-B237-05A8DCB23C6B}" dt="2025-04-05T00:11:34.416" v="97"/>
        <pc:sldMkLst>
          <pc:docMk/>
          <pc:sldMk cId="1004234028" sldId="580"/>
        </pc:sldMkLst>
        <pc:spChg chg="add mod">
          <ac:chgData name="Abhishek Mohapatra" userId="30aac4a5-c4d7-4dc1-a6f6-c1b86d8df35f" providerId="ADAL" clId="{116CBC78-E368-47E5-B237-05A8DCB23C6B}" dt="2025-04-05T00:11:34.416" v="97"/>
          <ac:spMkLst>
            <pc:docMk/>
            <pc:sldMk cId="1004234028" sldId="580"/>
            <ac:spMk id="6" creationId="{ECD49D3A-3560-5B75-7E48-7E90493A9D56}"/>
          </ac:spMkLst>
        </pc:spChg>
      </pc:sldChg>
      <pc:sldChg chg="del">
        <pc:chgData name="Abhishek Mohapatra" userId="30aac4a5-c4d7-4dc1-a6f6-c1b86d8df35f" providerId="ADAL" clId="{116CBC78-E368-47E5-B237-05A8DCB23C6B}" dt="2025-04-05T00:05:21.331" v="59" actId="2696"/>
        <pc:sldMkLst>
          <pc:docMk/>
          <pc:sldMk cId="122284348" sldId="588"/>
        </pc:sldMkLst>
      </pc:sldChg>
      <pc:sldChg chg="addSp delSp modSp add mod">
        <pc:chgData name="Abhishek Mohapatra" userId="30aac4a5-c4d7-4dc1-a6f6-c1b86d8df35f" providerId="ADAL" clId="{116CBC78-E368-47E5-B237-05A8DCB23C6B}" dt="2025-04-05T00:06:01.799" v="64"/>
        <pc:sldMkLst>
          <pc:docMk/>
          <pc:sldMk cId="4221334197" sldId="588"/>
        </pc:sldMkLst>
        <pc:spChg chg="add mod">
          <ac:chgData name="Abhishek Mohapatra" userId="30aac4a5-c4d7-4dc1-a6f6-c1b86d8df35f" providerId="ADAL" clId="{116CBC78-E368-47E5-B237-05A8DCB23C6B}" dt="2025-04-05T00:06:01.799" v="64"/>
          <ac:spMkLst>
            <pc:docMk/>
            <pc:sldMk cId="4221334197" sldId="588"/>
            <ac:spMk id="7" creationId="{FAFE9D22-5909-31D7-0835-8C4DF000F706}"/>
          </ac:spMkLst>
        </pc:spChg>
        <pc:spChg chg="add mod">
          <ac:chgData name="Abhishek Mohapatra" userId="30aac4a5-c4d7-4dc1-a6f6-c1b86d8df35f" providerId="ADAL" clId="{116CBC78-E368-47E5-B237-05A8DCB23C6B}" dt="2025-04-05T00:06:01.799" v="64"/>
          <ac:spMkLst>
            <pc:docMk/>
            <pc:sldMk cId="4221334197" sldId="588"/>
            <ac:spMk id="11" creationId="{4B293675-591C-2759-BA1F-19C9952F71EB}"/>
          </ac:spMkLst>
        </pc:spChg>
      </pc:sldChg>
      <pc:sldChg chg="addSp delSp modSp mod">
        <pc:chgData name="Abhishek Mohapatra" userId="30aac4a5-c4d7-4dc1-a6f6-c1b86d8df35f" providerId="ADAL" clId="{116CBC78-E368-47E5-B237-05A8DCB23C6B}" dt="2025-04-05T00:06:14.510" v="66"/>
        <pc:sldMkLst>
          <pc:docMk/>
          <pc:sldMk cId="1562700873" sldId="601"/>
        </pc:sldMkLst>
      </pc:sldChg>
      <pc:sldChg chg="addSp delSp modSp mod ord modAnim">
        <pc:chgData name="Abhishek Mohapatra" userId="30aac4a5-c4d7-4dc1-a6f6-c1b86d8df35f" providerId="ADAL" clId="{116CBC78-E368-47E5-B237-05A8DCB23C6B}" dt="2025-04-05T00:08:15.485" v="80"/>
        <pc:sldMkLst>
          <pc:docMk/>
          <pc:sldMk cId="3661416010" sldId="608"/>
        </pc:sldMkLst>
        <pc:spChg chg="add mod">
          <ac:chgData name="Abhishek Mohapatra" userId="30aac4a5-c4d7-4dc1-a6f6-c1b86d8df35f" providerId="ADAL" clId="{116CBC78-E368-47E5-B237-05A8DCB23C6B}" dt="2025-04-05T00:08:13.044" v="78"/>
          <ac:spMkLst>
            <pc:docMk/>
            <pc:sldMk cId="3661416010" sldId="608"/>
            <ac:spMk id="4" creationId="{58A0A7F5-5A58-98EB-C5D0-24C2FA4E512C}"/>
          </ac:spMkLst>
        </pc:spChg>
        <pc:spChg chg="add mod">
          <ac:chgData name="Abhishek Mohapatra" userId="30aac4a5-c4d7-4dc1-a6f6-c1b86d8df35f" providerId="ADAL" clId="{116CBC78-E368-47E5-B237-05A8DCB23C6B}" dt="2025-04-05T00:08:13.044" v="78"/>
          <ac:spMkLst>
            <pc:docMk/>
            <pc:sldMk cId="3661416010" sldId="608"/>
            <ac:spMk id="8" creationId="{7D9D40FB-5E9E-5300-0FE6-99091F905A31}"/>
          </ac:spMkLst>
        </pc:spChg>
      </pc:sldChg>
      <pc:sldChg chg="addSp delSp modSp mod ord">
        <pc:chgData name="Abhishek Mohapatra" userId="30aac4a5-c4d7-4dc1-a6f6-c1b86d8df35f" providerId="ADAL" clId="{116CBC78-E368-47E5-B237-05A8DCB23C6B}" dt="2025-04-05T00:11:21.035" v="95"/>
        <pc:sldMkLst>
          <pc:docMk/>
          <pc:sldMk cId="1740019722" sldId="611"/>
        </pc:sldMkLst>
        <pc:spChg chg="add mod">
          <ac:chgData name="Abhishek Mohapatra" userId="30aac4a5-c4d7-4dc1-a6f6-c1b86d8df35f" providerId="ADAL" clId="{116CBC78-E368-47E5-B237-05A8DCB23C6B}" dt="2025-04-05T00:11:21.035" v="95"/>
          <ac:spMkLst>
            <pc:docMk/>
            <pc:sldMk cId="1740019722" sldId="611"/>
            <ac:spMk id="2" creationId="{91DC37E5-73FF-6D0F-195E-285C494F03F2}"/>
          </ac:spMkLst>
        </pc:spChg>
      </pc:sldChg>
      <pc:sldChg chg="addSp delSp modSp mod">
        <pc:chgData name="Abhishek Mohapatra" userId="30aac4a5-c4d7-4dc1-a6f6-c1b86d8df35f" providerId="ADAL" clId="{116CBC78-E368-47E5-B237-05A8DCB23C6B}" dt="2025-04-05T00:04:08.688" v="49"/>
        <pc:sldMkLst>
          <pc:docMk/>
          <pc:sldMk cId="504805536" sldId="614"/>
        </pc:sldMkLst>
        <pc:spChg chg="add mod">
          <ac:chgData name="Abhishek Mohapatra" userId="30aac4a5-c4d7-4dc1-a6f6-c1b86d8df35f" providerId="ADAL" clId="{116CBC78-E368-47E5-B237-05A8DCB23C6B}" dt="2025-04-05T00:04:08.688" v="49"/>
          <ac:spMkLst>
            <pc:docMk/>
            <pc:sldMk cId="504805536" sldId="614"/>
            <ac:spMk id="3" creationId="{B7ABAE90-9D63-3EDC-E123-4C1FE4C28C1D}"/>
          </ac:spMkLst>
        </pc:spChg>
      </pc:sldChg>
      <pc:sldChg chg="add del">
        <pc:chgData name="Abhishek Mohapatra" userId="30aac4a5-c4d7-4dc1-a6f6-c1b86d8df35f" providerId="ADAL" clId="{116CBC78-E368-47E5-B237-05A8DCB23C6B}" dt="2025-04-05T00:06:40.034" v="69" actId="2696"/>
        <pc:sldMkLst>
          <pc:docMk/>
          <pc:sldMk cId="1649790393" sldId="616"/>
        </pc:sldMkLst>
      </pc:sldChg>
      <pc:sldChg chg="del">
        <pc:chgData name="Abhishek Mohapatra" userId="30aac4a5-c4d7-4dc1-a6f6-c1b86d8df35f" providerId="ADAL" clId="{116CBC78-E368-47E5-B237-05A8DCB23C6B}" dt="2025-04-05T00:06:19.594" v="67" actId="2696"/>
        <pc:sldMkLst>
          <pc:docMk/>
          <pc:sldMk cId="3175162084" sldId="616"/>
        </pc:sldMkLst>
      </pc:sldChg>
      <pc:sldChg chg="add">
        <pc:chgData name="Abhishek Mohapatra" userId="30aac4a5-c4d7-4dc1-a6f6-c1b86d8df35f" providerId="ADAL" clId="{116CBC78-E368-47E5-B237-05A8DCB23C6B}" dt="2025-04-05T00:06:41.510" v="70"/>
        <pc:sldMkLst>
          <pc:docMk/>
          <pc:sldMk cId="4037960817" sldId="616"/>
        </pc:sldMkLst>
      </pc:sldChg>
      <pc:sldChg chg="addSp delSp modSp mod">
        <pc:chgData name="Abhishek Mohapatra" userId="30aac4a5-c4d7-4dc1-a6f6-c1b86d8df35f" providerId="ADAL" clId="{116CBC78-E368-47E5-B237-05A8DCB23C6B}" dt="2025-04-05T00:03:22.568" v="45"/>
        <pc:sldMkLst>
          <pc:docMk/>
          <pc:sldMk cId="777678788" sldId="625"/>
        </pc:sldMkLst>
        <pc:spChg chg="add mod">
          <ac:chgData name="Abhishek Mohapatra" userId="30aac4a5-c4d7-4dc1-a6f6-c1b86d8df35f" providerId="ADAL" clId="{116CBC78-E368-47E5-B237-05A8DCB23C6B}" dt="2025-04-05T00:03:22.568" v="45"/>
          <ac:spMkLst>
            <pc:docMk/>
            <pc:sldMk cId="777678788" sldId="625"/>
            <ac:spMk id="16" creationId="{C9C9F2C9-8F1F-AD00-7421-CB14A35B3EDD}"/>
          </ac:spMkLst>
        </pc:spChg>
        <pc:spChg chg="add mod">
          <ac:chgData name="Abhishek Mohapatra" userId="30aac4a5-c4d7-4dc1-a6f6-c1b86d8df35f" providerId="ADAL" clId="{116CBC78-E368-47E5-B237-05A8DCB23C6B}" dt="2025-04-05T00:03:22.568" v="45"/>
          <ac:spMkLst>
            <pc:docMk/>
            <pc:sldMk cId="777678788" sldId="625"/>
            <ac:spMk id="18" creationId="{4AA28019-9753-9CF2-2BA4-3ABA381454FA}"/>
          </ac:spMkLst>
        </pc:spChg>
      </pc:sldChg>
      <pc:sldChg chg="addSp delSp modSp mod delAnim modAnim">
        <pc:chgData name="Abhishek Mohapatra" userId="30aac4a5-c4d7-4dc1-a6f6-c1b86d8df35f" providerId="ADAL" clId="{116CBC78-E368-47E5-B237-05A8DCB23C6B}" dt="2025-04-05T00:03:40.198" v="47"/>
        <pc:sldMkLst>
          <pc:docMk/>
          <pc:sldMk cId="498167313" sldId="626"/>
        </pc:sldMkLst>
        <pc:spChg chg="add mod">
          <ac:chgData name="Abhishek Mohapatra" userId="30aac4a5-c4d7-4dc1-a6f6-c1b86d8df35f" providerId="ADAL" clId="{116CBC78-E368-47E5-B237-05A8DCB23C6B}" dt="2025-04-05T00:03:16.696" v="43"/>
          <ac:spMkLst>
            <pc:docMk/>
            <pc:sldMk cId="498167313" sldId="626"/>
            <ac:spMk id="9" creationId="{0112BA21-7C90-86A9-3183-49C36D139BA1}"/>
          </ac:spMkLst>
        </pc:spChg>
        <pc:spChg chg="add mod">
          <ac:chgData name="Abhishek Mohapatra" userId="30aac4a5-c4d7-4dc1-a6f6-c1b86d8df35f" providerId="ADAL" clId="{116CBC78-E368-47E5-B237-05A8DCB23C6B}" dt="2025-04-05T00:03:16.696" v="43"/>
          <ac:spMkLst>
            <pc:docMk/>
            <pc:sldMk cId="498167313" sldId="626"/>
            <ac:spMk id="16" creationId="{32451CD0-73A3-0D91-4A0F-89A0DA01B3B6}"/>
          </ac:spMkLst>
        </pc:spChg>
        <pc:spChg chg="add mod">
          <ac:chgData name="Abhishek Mohapatra" userId="30aac4a5-c4d7-4dc1-a6f6-c1b86d8df35f" providerId="ADAL" clId="{116CBC78-E368-47E5-B237-05A8DCB23C6B}" dt="2025-04-05T00:03:40.198" v="47"/>
          <ac:spMkLst>
            <pc:docMk/>
            <pc:sldMk cId="498167313" sldId="626"/>
            <ac:spMk id="19" creationId="{F2DAC3AE-6507-F712-73C2-BA2061F8ACD8}"/>
          </ac:spMkLst>
        </pc:spChg>
      </pc:sldChg>
      <pc:sldChg chg="addSp modSp mod">
        <pc:chgData name="Abhishek Mohapatra" userId="30aac4a5-c4d7-4dc1-a6f6-c1b86d8df35f" providerId="ADAL" clId="{116CBC78-E368-47E5-B237-05A8DCB23C6B}" dt="2025-04-05T00:00:33.060" v="4"/>
        <pc:sldMkLst>
          <pc:docMk/>
          <pc:sldMk cId="4041406262" sldId="636"/>
        </pc:sldMkLst>
        <pc:spChg chg="mod">
          <ac:chgData name="Abhishek Mohapatra" userId="30aac4a5-c4d7-4dc1-a6f6-c1b86d8df35f" providerId="ADAL" clId="{116CBC78-E368-47E5-B237-05A8DCB23C6B}" dt="2025-04-05T00:00:31.305" v="3" actId="1076"/>
          <ac:spMkLst>
            <pc:docMk/>
            <pc:sldMk cId="4041406262" sldId="636"/>
            <ac:spMk id="6" creationId="{C3FFB2FF-3CFA-D350-7B57-A31404B4E093}"/>
          </ac:spMkLst>
        </pc:spChg>
        <pc:spChg chg="mod">
          <ac:chgData name="Abhishek Mohapatra" userId="30aac4a5-c4d7-4dc1-a6f6-c1b86d8df35f" providerId="ADAL" clId="{116CBC78-E368-47E5-B237-05A8DCB23C6B}" dt="2025-04-05T00:00:31.305" v="3" actId="1076"/>
          <ac:spMkLst>
            <pc:docMk/>
            <pc:sldMk cId="4041406262" sldId="636"/>
            <ac:spMk id="7" creationId="{50723846-4637-78E3-04C1-85D0957D29E4}"/>
          </ac:spMkLst>
        </pc:spChg>
        <pc:spChg chg="mod">
          <ac:chgData name="Abhishek Mohapatra" userId="30aac4a5-c4d7-4dc1-a6f6-c1b86d8df35f" providerId="ADAL" clId="{116CBC78-E368-47E5-B237-05A8DCB23C6B}" dt="2025-04-05T00:00:31.305" v="3" actId="1076"/>
          <ac:spMkLst>
            <pc:docMk/>
            <pc:sldMk cId="4041406262" sldId="636"/>
            <ac:spMk id="9" creationId="{1E11C61F-7A60-F9AF-D9DC-71D967B30CB3}"/>
          </ac:spMkLst>
        </pc:spChg>
        <pc:spChg chg="mod">
          <ac:chgData name="Abhishek Mohapatra" userId="30aac4a5-c4d7-4dc1-a6f6-c1b86d8df35f" providerId="ADAL" clId="{116CBC78-E368-47E5-B237-05A8DCB23C6B}" dt="2025-04-05T00:00:31.305" v="3" actId="1076"/>
          <ac:spMkLst>
            <pc:docMk/>
            <pc:sldMk cId="4041406262" sldId="636"/>
            <ac:spMk id="10" creationId="{A6E459BE-713E-47B2-81D6-749064270BAB}"/>
          </ac:spMkLst>
        </pc:spChg>
        <pc:spChg chg="mod">
          <ac:chgData name="Abhishek Mohapatra" userId="30aac4a5-c4d7-4dc1-a6f6-c1b86d8df35f" providerId="ADAL" clId="{116CBC78-E368-47E5-B237-05A8DCB23C6B}" dt="2025-04-05T00:00:31.305" v="3" actId="1076"/>
          <ac:spMkLst>
            <pc:docMk/>
            <pc:sldMk cId="4041406262" sldId="636"/>
            <ac:spMk id="11" creationId="{EE7B26AE-A194-2B08-91AF-3C163B14E764}"/>
          </ac:spMkLst>
        </pc:spChg>
        <pc:spChg chg="mod">
          <ac:chgData name="Abhishek Mohapatra" userId="30aac4a5-c4d7-4dc1-a6f6-c1b86d8df35f" providerId="ADAL" clId="{116CBC78-E368-47E5-B237-05A8DCB23C6B}" dt="2025-04-05T00:00:31.305" v="3" actId="1076"/>
          <ac:spMkLst>
            <pc:docMk/>
            <pc:sldMk cId="4041406262" sldId="636"/>
            <ac:spMk id="12" creationId="{955BEC8B-5711-4E3F-E470-F4B2D8F3117D}"/>
          </ac:spMkLst>
        </pc:spChg>
        <pc:spChg chg="mod">
          <ac:chgData name="Abhishek Mohapatra" userId="30aac4a5-c4d7-4dc1-a6f6-c1b86d8df35f" providerId="ADAL" clId="{116CBC78-E368-47E5-B237-05A8DCB23C6B}" dt="2025-04-05T00:00:31.305" v="3" actId="1076"/>
          <ac:spMkLst>
            <pc:docMk/>
            <pc:sldMk cId="4041406262" sldId="636"/>
            <ac:spMk id="13" creationId="{640EA7D1-4364-F89E-D598-47E11245E09A}"/>
          </ac:spMkLst>
        </pc:spChg>
        <pc:spChg chg="add mod">
          <ac:chgData name="Abhishek Mohapatra" userId="30aac4a5-c4d7-4dc1-a6f6-c1b86d8df35f" providerId="ADAL" clId="{116CBC78-E368-47E5-B237-05A8DCB23C6B}" dt="2025-04-05T00:00:33.060" v="4"/>
          <ac:spMkLst>
            <pc:docMk/>
            <pc:sldMk cId="4041406262" sldId="636"/>
            <ac:spMk id="14" creationId="{298DBBA3-4704-9C77-E98B-987B2FE31368}"/>
          </ac:spMkLst>
        </pc:spChg>
        <pc:spChg chg="mod">
          <ac:chgData name="Abhishek Mohapatra" userId="30aac4a5-c4d7-4dc1-a6f6-c1b86d8df35f" providerId="ADAL" clId="{116CBC78-E368-47E5-B237-05A8DCB23C6B}" dt="2025-04-05T00:00:31.305" v="3" actId="1076"/>
          <ac:spMkLst>
            <pc:docMk/>
            <pc:sldMk cId="4041406262" sldId="636"/>
            <ac:spMk id="16" creationId="{31BB70E3-115E-E577-87F8-835A69BA6C65}"/>
          </ac:spMkLst>
        </pc:spChg>
        <pc:spChg chg="mod">
          <ac:chgData name="Abhishek Mohapatra" userId="30aac4a5-c4d7-4dc1-a6f6-c1b86d8df35f" providerId="ADAL" clId="{116CBC78-E368-47E5-B237-05A8DCB23C6B}" dt="2025-04-05T00:00:31.305" v="3" actId="1076"/>
          <ac:spMkLst>
            <pc:docMk/>
            <pc:sldMk cId="4041406262" sldId="636"/>
            <ac:spMk id="19" creationId="{D415B2CA-8235-F0C2-AD16-A5FB31A570B6}"/>
          </ac:spMkLst>
        </pc:spChg>
        <pc:spChg chg="mod">
          <ac:chgData name="Abhishek Mohapatra" userId="30aac4a5-c4d7-4dc1-a6f6-c1b86d8df35f" providerId="ADAL" clId="{116CBC78-E368-47E5-B237-05A8DCB23C6B}" dt="2025-04-05T00:00:31.305" v="3" actId="1076"/>
          <ac:spMkLst>
            <pc:docMk/>
            <pc:sldMk cId="4041406262" sldId="636"/>
            <ac:spMk id="38" creationId="{FFE45471-5E3E-DD87-80EB-EE36A011B551}"/>
          </ac:spMkLst>
        </pc:spChg>
      </pc:sldChg>
      <pc:sldChg chg="addSp delSp modSp mod delAnim modAnim">
        <pc:chgData name="Abhishek Mohapatra" userId="30aac4a5-c4d7-4dc1-a6f6-c1b86d8df35f" providerId="ADAL" clId="{116CBC78-E368-47E5-B237-05A8DCB23C6B}" dt="2025-04-05T00:07:24.679" v="74"/>
        <pc:sldMkLst>
          <pc:docMk/>
          <pc:sldMk cId="2798811035" sldId="641"/>
        </pc:sldMkLst>
        <pc:spChg chg="add mod">
          <ac:chgData name="Abhishek Mohapatra" userId="30aac4a5-c4d7-4dc1-a6f6-c1b86d8df35f" providerId="ADAL" clId="{116CBC78-E368-47E5-B237-05A8DCB23C6B}" dt="2025-04-05T00:07:13.050" v="72"/>
          <ac:spMkLst>
            <pc:docMk/>
            <pc:sldMk cId="2798811035" sldId="641"/>
            <ac:spMk id="3" creationId="{C77E7C49-7305-524A-AA7D-8949F8825024}"/>
          </ac:spMkLst>
        </pc:spChg>
        <pc:picChg chg="add mod">
          <ac:chgData name="Abhishek Mohapatra" userId="30aac4a5-c4d7-4dc1-a6f6-c1b86d8df35f" providerId="ADAL" clId="{116CBC78-E368-47E5-B237-05A8DCB23C6B}" dt="2025-04-05T00:07:24.679" v="74"/>
          <ac:picMkLst>
            <pc:docMk/>
            <pc:sldMk cId="2798811035" sldId="641"/>
            <ac:picMk id="4" creationId="{5DDAF24F-91F2-6B6C-93DA-CC18A09B3F72}"/>
          </ac:picMkLst>
        </pc:picChg>
        <pc:picChg chg="add mod">
          <ac:chgData name="Abhishek Mohapatra" userId="30aac4a5-c4d7-4dc1-a6f6-c1b86d8df35f" providerId="ADAL" clId="{116CBC78-E368-47E5-B237-05A8DCB23C6B}" dt="2025-04-05T00:07:24.679" v="74"/>
          <ac:picMkLst>
            <pc:docMk/>
            <pc:sldMk cId="2798811035" sldId="641"/>
            <ac:picMk id="12" creationId="{74932AD1-21B5-85A8-F758-C8FA3D61E103}"/>
          </ac:picMkLst>
        </pc:picChg>
      </pc:sldChg>
      <pc:sldChg chg="addSp delSp modSp mod">
        <pc:chgData name="Abhishek Mohapatra" userId="30aac4a5-c4d7-4dc1-a6f6-c1b86d8df35f" providerId="ADAL" clId="{116CBC78-E368-47E5-B237-05A8DCB23C6B}" dt="2025-04-05T00:09:58.237" v="89"/>
        <pc:sldMkLst>
          <pc:docMk/>
          <pc:sldMk cId="3307709853" sldId="642"/>
        </pc:sldMkLst>
        <pc:spChg chg="add mod">
          <ac:chgData name="Abhishek Mohapatra" userId="30aac4a5-c4d7-4dc1-a6f6-c1b86d8df35f" providerId="ADAL" clId="{116CBC78-E368-47E5-B237-05A8DCB23C6B}" dt="2025-04-05T00:09:58.237" v="89"/>
          <ac:spMkLst>
            <pc:docMk/>
            <pc:sldMk cId="3307709853" sldId="642"/>
            <ac:spMk id="2" creationId="{19DF4658-EE5C-8245-3308-D26ECB24FC0C}"/>
          </ac:spMkLst>
        </pc:spChg>
      </pc:sldChg>
      <pc:sldChg chg="del">
        <pc:chgData name="Abhishek Mohapatra" userId="30aac4a5-c4d7-4dc1-a6f6-c1b86d8df35f" providerId="ADAL" clId="{116CBC78-E368-47E5-B237-05A8DCB23C6B}" dt="2025-04-05T00:10:52.594" v="90" actId="47"/>
        <pc:sldMkLst>
          <pc:docMk/>
          <pc:sldMk cId="2714613512" sldId="649"/>
        </pc:sldMkLst>
      </pc:sldChg>
      <pc:sldChg chg="del">
        <pc:chgData name="Abhishek Mohapatra" userId="30aac4a5-c4d7-4dc1-a6f6-c1b86d8df35f" providerId="ADAL" clId="{116CBC78-E368-47E5-B237-05A8DCB23C6B}" dt="2025-04-05T00:10:52.594" v="90" actId="47"/>
        <pc:sldMkLst>
          <pc:docMk/>
          <pc:sldMk cId="2684682574" sldId="650"/>
        </pc:sldMkLst>
      </pc:sldChg>
      <pc:sldChg chg="add ord">
        <pc:chgData name="Abhishek Mohapatra" userId="30aac4a5-c4d7-4dc1-a6f6-c1b86d8df35f" providerId="ADAL" clId="{116CBC78-E368-47E5-B237-05A8DCB23C6B}" dt="2025-04-05T00:11:35.897" v="99"/>
        <pc:sldMkLst>
          <pc:docMk/>
          <pc:sldMk cId="1623031051" sldId="651"/>
        </pc:sldMkLst>
      </pc:sldChg>
      <pc:sldChg chg="add">
        <pc:chgData name="Abhishek Mohapatra" userId="30aac4a5-c4d7-4dc1-a6f6-c1b86d8df35f" providerId="ADAL" clId="{116CBC78-E368-47E5-B237-05A8DCB23C6B}" dt="2025-04-05T00:10:54.818" v="91"/>
        <pc:sldMkLst>
          <pc:docMk/>
          <pc:sldMk cId="3529509695" sldId="652"/>
        </pc:sldMkLst>
      </pc:sldChg>
    </pc:docChg>
  </pc:docChgLst>
  <pc:docChgLst>
    <pc:chgData name="Abhishek Mohapatra" userId="30aac4a5-c4d7-4dc1-a6f6-c1b86d8df35f" providerId="ADAL" clId="{05F0DE9B-5D48-4752-9C85-519F1DE634D6}"/>
    <pc:docChg chg="undo redo custSel addSld delSld modSld sldOrd">
      <pc:chgData name="Abhishek Mohapatra" userId="30aac4a5-c4d7-4dc1-a6f6-c1b86d8df35f" providerId="ADAL" clId="{05F0DE9B-5D48-4752-9C85-519F1DE634D6}" dt="2025-02-19T07:38:45.035" v="2710"/>
      <pc:docMkLst>
        <pc:docMk/>
      </pc:docMkLst>
      <pc:sldChg chg="addSp delSp modSp mod">
        <pc:chgData name="Abhishek Mohapatra" userId="30aac4a5-c4d7-4dc1-a6f6-c1b86d8df35f" providerId="ADAL" clId="{05F0DE9B-5D48-4752-9C85-519F1DE634D6}" dt="2025-02-04T00:42:18.491" v="122" actId="20577"/>
        <pc:sldMkLst>
          <pc:docMk/>
          <pc:sldMk cId="957161436" sldId="330"/>
        </pc:sldMkLst>
        <pc:spChg chg="add mod">
          <ac:chgData name="Abhishek Mohapatra" userId="30aac4a5-c4d7-4dc1-a6f6-c1b86d8df35f" providerId="ADAL" clId="{05F0DE9B-5D48-4752-9C85-519F1DE634D6}" dt="2025-02-04T00:42:18.491" v="122" actId="20577"/>
          <ac:spMkLst>
            <pc:docMk/>
            <pc:sldMk cId="957161436" sldId="330"/>
            <ac:spMk id="2" creationId="{1EF1CFC3-0C54-D296-8525-0289EA751024}"/>
          </ac:spMkLst>
        </pc:spChg>
      </pc:sldChg>
      <pc:sldChg chg="del">
        <pc:chgData name="Abhishek Mohapatra" userId="30aac4a5-c4d7-4dc1-a6f6-c1b86d8df35f" providerId="ADAL" clId="{05F0DE9B-5D48-4752-9C85-519F1DE634D6}" dt="2025-02-04T22:36:18.128" v="1651" actId="47"/>
        <pc:sldMkLst>
          <pc:docMk/>
          <pc:sldMk cId="1926484467" sldId="333"/>
        </pc:sldMkLst>
      </pc:sldChg>
      <pc:sldChg chg="del">
        <pc:chgData name="Abhishek Mohapatra" userId="30aac4a5-c4d7-4dc1-a6f6-c1b86d8df35f" providerId="ADAL" clId="{05F0DE9B-5D48-4752-9C85-519F1DE634D6}" dt="2025-02-04T00:43:54.360" v="129" actId="2696"/>
        <pc:sldMkLst>
          <pc:docMk/>
          <pc:sldMk cId="1509655460" sldId="385"/>
        </pc:sldMkLst>
      </pc:sldChg>
      <pc:sldChg chg="modSp add">
        <pc:chgData name="Abhishek Mohapatra" userId="30aac4a5-c4d7-4dc1-a6f6-c1b86d8df35f" providerId="ADAL" clId="{05F0DE9B-5D48-4752-9C85-519F1DE634D6}" dt="2025-02-04T22:37:20.753" v="1691" actId="20577"/>
        <pc:sldMkLst>
          <pc:docMk/>
          <pc:sldMk cId="1049168632" sldId="396"/>
        </pc:sldMkLst>
      </pc:sldChg>
      <pc:sldChg chg="del">
        <pc:chgData name="Abhishek Mohapatra" userId="30aac4a5-c4d7-4dc1-a6f6-c1b86d8df35f" providerId="ADAL" clId="{05F0DE9B-5D48-4752-9C85-519F1DE634D6}" dt="2025-02-04T22:22:40.800" v="1330" actId="2696"/>
        <pc:sldMkLst>
          <pc:docMk/>
          <pc:sldMk cId="3240048667" sldId="396"/>
        </pc:sldMkLst>
      </pc:sldChg>
      <pc:sldChg chg="modSp mod">
        <pc:chgData name="Abhishek Mohapatra" userId="30aac4a5-c4d7-4dc1-a6f6-c1b86d8df35f" providerId="ADAL" clId="{05F0DE9B-5D48-4752-9C85-519F1DE634D6}" dt="2025-02-04T00:44:05.930" v="135" actId="20577"/>
        <pc:sldMkLst>
          <pc:docMk/>
          <pc:sldMk cId="3911130122" sldId="400"/>
        </pc:sldMkLst>
      </pc:sldChg>
      <pc:sldChg chg="add del">
        <pc:chgData name="Abhishek Mohapatra" userId="30aac4a5-c4d7-4dc1-a6f6-c1b86d8df35f" providerId="ADAL" clId="{05F0DE9B-5D48-4752-9C85-519F1DE634D6}" dt="2025-02-04T00:43:54.360" v="129" actId="2696"/>
        <pc:sldMkLst>
          <pc:docMk/>
          <pc:sldMk cId="2594420241" sldId="401"/>
        </pc:sldMkLst>
      </pc:sldChg>
      <pc:sldChg chg="del">
        <pc:chgData name="Abhishek Mohapatra" userId="30aac4a5-c4d7-4dc1-a6f6-c1b86d8df35f" providerId="ADAL" clId="{05F0DE9B-5D48-4752-9C85-519F1DE634D6}" dt="2025-02-04T00:43:21.271" v="127" actId="2696"/>
        <pc:sldMkLst>
          <pc:docMk/>
          <pc:sldMk cId="2797745511" sldId="401"/>
        </pc:sldMkLst>
      </pc:sldChg>
      <pc:sldChg chg="add del">
        <pc:chgData name="Abhishek Mohapatra" userId="30aac4a5-c4d7-4dc1-a6f6-c1b86d8df35f" providerId="ADAL" clId="{05F0DE9B-5D48-4752-9C85-519F1DE634D6}" dt="2025-02-04T21:51:31.196" v="1227" actId="47"/>
        <pc:sldMkLst>
          <pc:docMk/>
          <pc:sldMk cId="3337725842" sldId="404"/>
        </pc:sldMkLst>
      </pc:sldChg>
      <pc:sldChg chg="del">
        <pc:chgData name="Abhishek Mohapatra" userId="30aac4a5-c4d7-4dc1-a6f6-c1b86d8df35f" providerId="ADAL" clId="{05F0DE9B-5D48-4752-9C85-519F1DE634D6}" dt="2025-02-04T21:55:06.497" v="1230" actId="47"/>
        <pc:sldMkLst>
          <pc:docMk/>
          <pc:sldMk cId="3703722260" sldId="480"/>
        </pc:sldMkLst>
      </pc:sldChg>
      <pc:sldChg chg="del">
        <pc:chgData name="Abhishek Mohapatra" userId="30aac4a5-c4d7-4dc1-a6f6-c1b86d8df35f" providerId="ADAL" clId="{05F0DE9B-5D48-4752-9C85-519F1DE634D6}" dt="2025-02-04T21:51:05.787" v="1224" actId="47"/>
        <pc:sldMkLst>
          <pc:docMk/>
          <pc:sldMk cId="3054406976" sldId="484"/>
        </pc:sldMkLst>
      </pc:sldChg>
      <pc:sldChg chg="del">
        <pc:chgData name="Abhishek Mohapatra" userId="30aac4a5-c4d7-4dc1-a6f6-c1b86d8df35f" providerId="ADAL" clId="{05F0DE9B-5D48-4752-9C85-519F1DE634D6}" dt="2025-02-04T00:44:57.381" v="136" actId="2696"/>
        <pc:sldMkLst>
          <pc:docMk/>
          <pc:sldMk cId="598860396" sldId="505"/>
        </pc:sldMkLst>
      </pc:sldChg>
      <pc:sldChg chg="add del">
        <pc:chgData name="Abhishek Mohapatra" userId="30aac4a5-c4d7-4dc1-a6f6-c1b86d8df35f" providerId="ADAL" clId="{05F0DE9B-5D48-4752-9C85-519F1DE634D6}" dt="2025-02-04T22:36:26.951" v="1652" actId="47"/>
        <pc:sldMkLst>
          <pc:docMk/>
          <pc:sldMk cId="2446091366" sldId="505"/>
        </pc:sldMkLst>
      </pc:sldChg>
      <pc:sldChg chg="add">
        <pc:chgData name="Abhishek Mohapatra" userId="30aac4a5-c4d7-4dc1-a6f6-c1b86d8df35f" providerId="ADAL" clId="{05F0DE9B-5D48-4752-9C85-519F1DE634D6}" dt="2025-02-04T08:47:27.301" v="175"/>
        <pc:sldMkLst>
          <pc:docMk/>
          <pc:sldMk cId="1457158192" sldId="510"/>
        </pc:sldMkLst>
      </pc:sldChg>
      <pc:sldChg chg="del">
        <pc:chgData name="Abhishek Mohapatra" userId="30aac4a5-c4d7-4dc1-a6f6-c1b86d8df35f" providerId="ADAL" clId="{05F0DE9B-5D48-4752-9C85-519F1DE634D6}" dt="2025-02-04T08:47:25.371" v="174" actId="2696"/>
        <pc:sldMkLst>
          <pc:docMk/>
          <pc:sldMk cId="2426157162" sldId="510"/>
        </pc:sldMkLst>
      </pc:sldChg>
      <pc:sldChg chg="addSp delSp modSp mod">
        <pc:chgData name="Abhishek Mohapatra" userId="30aac4a5-c4d7-4dc1-a6f6-c1b86d8df35f" providerId="ADAL" clId="{05F0DE9B-5D48-4752-9C85-519F1DE634D6}" dt="2025-02-04T14:17:19.395" v="520" actId="20577"/>
        <pc:sldMkLst>
          <pc:docMk/>
          <pc:sldMk cId="2167705690" sldId="519"/>
        </pc:sldMkLst>
        <pc:spChg chg="add mod">
          <ac:chgData name="Abhishek Mohapatra" userId="30aac4a5-c4d7-4dc1-a6f6-c1b86d8df35f" providerId="ADAL" clId="{05F0DE9B-5D48-4752-9C85-519F1DE634D6}" dt="2025-02-04T14:15:46.918" v="475" actId="2085"/>
          <ac:spMkLst>
            <pc:docMk/>
            <pc:sldMk cId="2167705690" sldId="519"/>
            <ac:spMk id="7" creationId="{5F97B63E-2FB3-81A7-0C7C-C1529358DCB8}"/>
          </ac:spMkLst>
        </pc:spChg>
        <pc:spChg chg="add mod">
          <ac:chgData name="Abhishek Mohapatra" userId="30aac4a5-c4d7-4dc1-a6f6-c1b86d8df35f" providerId="ADAL" clId="{05F0DE9B-5D48-4752-9C85-519F1DE634D6}" dt="2025-02-04T14:15:57.885" v="479" actId="1076"/>
          <ac:spMkLst>
            <pc:docMk/>
            <pc:sldMk cId="2167705690" sldId="519"/>
            <ac:spMk id="11" creationId="{92A4A7F3-D3CE-A58E-E32C-B94E83D070B4}"/>
          </ac:spMkLst>
        </pc:spChg>
        <pc:spChg chg="mod">
          <ac:chgData name="Abhishek Mohapatra" userId="30aac4a5-c4d7-4dc1-a6f6-c1b86d8df35f" providerId="ADAL" clId="{05F0DE9B-5D48-4752-9C85-519F1DE634D6}" dt="2025-02-04T14:17:19.395" v="520" actId="20577"/>
          <ac:spMkLst>
            <pc:docMk/>
            <pc:sldMk cId="2167705690" sldId="519"/>
            <ac:spMk id="21" creationId="{A3D1C48D-DD45-0342-1900-B5129B236BF8}"/>
          </ac:spMkLst>
        </pc:spChg>
      </pc:sldChg>
      <pc:sldChg chg="del">
        <pc:chgData name="Abhishek Mohapatra" userId="30aac4a5-c4d7-4dc1-a6f6-c1b86d8df35f" providerId="ADAL" clId="{05F0DE9B-5D48-4752-9C85-519F1DE634D6}" dt="2025-02-04T08:46:21.077" v="171" actId="2696"/>
        <pc:sldMkLst>
          <pc:docMk/>
          <pc:sldMk cId="1800397885" sldId="529"/>
        </pc:sldMkLst>
      </pc:sldChg>
      <pc:sldChg chg="add del">
        <pc:chgData name="Abhishek Mohapatra" userId="30aac4a5-c4d7-4dc1-a6f6-c1b86d8df35f" providerId="ADAL" clId="{05F0DE9B-5D48-4752-9C85-519F1DE634D6}" dt="2025-02-04T22:36:04.701" v="1647" actId="47"/>
        <pc:sldMkLst>
          <pc:docMk/>
          <pc:sldMk cId="4040147438" sldId="529"/>
        </pc:sldMkLst>
      </pc:sldChg>
      <pc:sldChg chg="del">
        <pc:chgData name="Abhishek Mohapatra" userId="30aac4a5-c4d7-4dc1-a6f6-c1b86d8df35f" providerId="ADAL" clId="{05F0DE9B-5D48-4752-9C85-519F1DE634D6}" dt="2025-02-04T08:46:21.077" v="171" actId="2696"/>
        <pc:sldMkLst>
          <pc:docMk/>
          <pc:sldMk cId="122082806" sldId="538"/>
        </pc:sldMkLst>
      </pc:sldChg>
      <pc:sldChg chg="add">
        <pc:chgData name="Abhishek Mohapatra" userId="30aac4a5-c4d7-4dc1-a6f6-c1b86d8df35f" providerId="ADAL" clId="{05F0DE9B-5D48-4752-9C85-519F1DE634D6}" dt="2025-02-04T08:47:07.779" v="172"/>
        <pc:sldMkLst>
          <pc:docMk/>
          <pc:sldMk cId="3066137876" sldId="538"/>
        </pc:sldMkLst>
      </pc:sldChg>
      <pc:sldChg chg="add del">
        <pc:chgData name="Abhishek Mohapatra" userId="30aac4a5-c4d7-4dc1-a6f6-c1b86d8df35f" providerId="ADAL" clId="{05F0DE9B-5D48-4752-9C85-519F1DE634D6}" dt="2025-02-04T12:22:15.891" v="430" actId="2696"/>
        <pc:sldMkLst>
          <pc:docMk/>
          <pc:sldMk cId="1759374615" sldId="541"/>
        </pc:sldMkLst>
      </pc:sldChg>
      <pc:sldChg chg="add del">
        <pc:chgData name="Abhishek Mohapatra" userId="30aac4a5-c4d7-4dc1-a6f6-c1b86d8df35f" providerId="ADAL" clId="{05F0DE9B-5D48-4752-9C85-519F1DE634D6}" dt="2025-02-04T12:22:32.470" v="432" actId="2696"/>
        <pc:sldMkLst>
          <pc:docMk/>
          <pc:sldMk cId="2026655135" sldId="541"/>
        </pc:sldMkLst>
      </pc:sldChg>
      <pc:sldChg chg="add">
        <pc:chgData name="Abhishek Mohapatra" userId="30aac4a5-c4d7-4dc1-a6f6-c1b86d8df35f" providerId="ADAL" clId="{05F0DE9B-5D48-4752-9C85-519F1DE634D6}" dt="2025-02-04T12:22:39.316" v="433"/>
        <pc:sldMkLst>
          <pc:docMk/>
          <pc:sldMk cId="2062473291" sldId="541"/>
        </pc:sldMkLst>
      </pc:sldChg>
      <pc:sldChg chg="add del">
        <pc:chgData name="Abhishek Mohapatra" userId="30aac4a5-c4d7-4dc1-a6f6-c1b86d8df35f" providerId="ADAL" clId="{05F0DE9B-5D48-4752-9C85-519F1DE634D6}" dt="2025-02-04T12:21:51.376" v="428" actId="2696"/>
        <pc:sldMkLst>
          <pc:docMk/>
          <pc:sldMk cId="3697556084" sldId="541"/>
        </pc:sldMkLst>
      </pc:sldChg>
      <pc:sldChg chg="add del">
        <pc:chgData name="Abhishek Mohapatra" userId="30aac4a5-c4d7-4dc1-a6f6-c1b86d8df35f" providerId="ADAL" clId="{05F0DE9B-5D48-4752-9C85-519F1DE634D6}" dt="2025-02-04T12:21:51.376" v="428" actId="2696"/>
        <pc:sldMkLst>
          <pc:docMk/>
          <pc:sldMk cId="1691315712" sldId="542"/>
        </pc:sldMkLst>
      </pc:sldChg>
      <pc:sldChg chg="add del">
        <pc:chgData name="Abhishek Mohapatra" userId="30aac4a5-c4d7-4dc1-a6f6-c1b86d8df35f" providerId="ADAL" clId="{05F0DE9B-5D48-4752-9C85-519F1DE634D6}" dt="2025-02-04T20:42:22.986" v="919" actId="2696"/>
        <pc:sldMkLst>
          <pc:docMk/>
          <pc:sldMk cId="1861814934" sldId="542"/>
        </pc:sldMkLst>
      </pc:sldChg>
      <pc:sldChg chg="add">
        <pc:chgData name="Abhishek Mohapatra" userId="30aac4a5-c4d7-4dc1-a6f6-c1b86d8df35f" providerId="ADAL" clId="{05F0DE9B-5D48-4752-9C85-519F1DE634D6}" dt="2025-02-04T20:42:32.391" v="920"/>
        <pc:sldMkLst>
          <pc:docMk/>
          <pc:sldMk cId="2310147261" sldId="542"/>
        </pc:sldMkLst>
      </pc:sldChg>
      <pc:sldChg chg="add del">
        <pc:chgData name="Abhishek Mohapatra" userId="30aac4a5-c4d7-4dc1-a6f6-c1b86d8df35f" providerId="ADAL" clId="{05F0DE9B-5D48-4752-9C85-519F1DE634D6}" dt="2025-02-04T12:21:51.376" v="428" actId="2696"/>
        <pc:sldMkLst>
          <pc:docMk/>
          <pc:sldMk cId="110997647" sldId="543"/>
        </pc:sldMkLst>
      </pc:sldChg>
      <pc:sldChg chg="add del">
        <pc:chgData name="Abhishek Mohapatra" userId="30aac4a5-c4d7-4dc1-a6f6-c1b86d8df35f" providerId="ADAL" clId="{05F0DE9B-5D48-4752-9C85-519F1DE634D6}" dt="2025-02-04T20:42:22.986" v="919" actId="2696"/>
        <pc:sldMkLst>
          <pc:docMk/>
          <pc:sldMk cId="2702316662" sldId="543"/>
        </pc:sldMkLst>
      </pc:sldChg>
      <pc:sldChg chg="add">
        <pc:chgData name="Abhishek Mohapatra" userId="30aac4a5-c4d7-4dc1-a6f6-c1b86d8df35f" providerId="ADAL" clId="{05F0DE9B-5D48-4752-9C85-519F1DE634D6}" dt="2025-02-04T20:42:32.391" v="920"/>
        <pc:sldMkLst>
          <pc:docMk/>
          <pc:sldMk cId="4238912348" sldId="543"/>
        </pc:sldMkLst>
      </pc:sldChg>
      <pc:sldChg chg="add del ord">
        <pc:chgData name="Abhishek Mohapatra" userId="30aac4a5-c4d7-4dc1-a6f6-c1b86d8df35f" providerId="ADAL" clId="{05F0DE9B-5D48-4752-9C85-519F1DE634D6}" dt="2025-02-04T20:42:22.986" v="919" actId="2696"/>
        <pc:sldMkLst>
          <pc:docMk/>
          <pc:sldMk cId="2921336110" sldId="544"/>
        </pc:sldMkLst>
      </pc:sldChg>
      <pc:sldChg chg="del">
        <pc:chgData name="Abhishek Mohapatra" userId="30aac4a5-c4d7-4dc1-a6f6-c1b86d8df35f" providerId="ADAL" clId="{05F0DE9B-5D48-4752-9C85-519F1DE634D6}" dt="2025-02-04T12:23:17.139" v="434" actId="2696"/>
        <pc:sldMkLst>
          <pc:docMk/>
          <pc:sldMk cId="3342127581" sldId="544"/>
        </pc:sldMkLst>
      </pc:sldChg>
      <pc:sldChg chg="add del">
        <pc:chgData name="Abhishek Mohapatra" userId="30aac4a5-c4d7-4dc1-a6f6-c1b86d8df35f" providerId="ADAL" clId="{05F0DE9B-5D48-4752-9C85-519F1DE634D6}" dt="2025-02-04T22:24:52.992" v="1332" actId="2696"/>
        <pc:sldMkLst>
          <pc:docMk/>
          <pc:sldMk cId="3540494985" sldId="544"/>
        </pc:sldMkLst>
      </pc:sldChg>
      <pc:sldChg chg="add">
        <pc:chgData name="Abhishek Mohapatra" userId="30aac4a5-c4d7-4dc1-a6f6-c1b86d8df35f" providerId="ADAL" clId="{05F0DE9B-5D48-4752-9C85-519F1DE634D6}" dt="2025-02-04T22:25:50.469" v="1334"/>
        <pc:sldMkLst>
          <pc:docMk/>
          <pc:sldMk cId="4090001654" sldId="544"/>
        </pc:sldMkLst>
      </pc:sldChg>
      <pc:sldChg chg="modSp add mod">
        <pc:chgData name="Abhishek Mohapatra" userId="30aac4a5-c4d7-4dc1-a6f6-c1b86d8df35f" providerId="ADAL" clId="{05F0DE9B-5D48-4752-9C85-519F1DE634D6}" dt="2025-02-04T22:27:39.438" v="1371" actId="20577"/>
        <pc:sldMkLst>
          <pc:docMk/>
          <pc:sldMk cId="2405743734" sldId="545"/>
        </pc:sldMkLst>
        <pc:spChg chg="mod">
          <ac:chgData name="Abhishek Mohapatra" userId="30aac4a5-c4d7-4dc1-a6f6-c1b86d8df35f" providerId="ADAL" clId="{05F0DE9B-5D48-4752-9C85-519F1DE634D6}" dt="2025-02-04T22:27:39.438" v="1371" actId="20577"/>
          <ac:spMkLst>
            <pc:docMk/>
            <pc:sldMk cId="2405743734" sldId="545"/>
            <ac:spMk id="5" creationId="{75706BBA-E68E-25CE-9442-FFFFDF3D6907}"/>
          </ac:spMkLst>
        </pc:spChg>
      </pc:sldChg>
      <pc:sldChg chg="del">
        <pc:chgData name="Abhishek Mohapatra" userId="30aac4a5-c4d7-4dc1-a6f6-c1b86d8df35f" providerId="ADAL" clId="{05F0DE9B-5D48-4752-9C85-519F1DE634D6}" dt="2025-02-04T12:23:17.139" v="434" actId="2696"/>
        <pc:sldMkLst>
          <pc:docMk/>
          <pc:sldMk cId="3333773437" sldId="545"/>
        </pc:sldMkLst>
      </pc:sldChg>
      <pc:sldChg chg="add del">
        <pc:chgData name="Abhishek Mohapatra" userId="30aac4a5-c4d7-4dc1-a6f6-c1b86d8df35f" providerId="ADAL" clId="{05F0DE9B-5D48-4752-9C85-519F1DE634D6}" dt="2025-02-04T20:42:22.986" v="919" actId="2696"/>
        <pc:sldMkLst>
          <pc:docMk/>
          <pc:sldMk cId="3551018721" sldId="545"/>
        </pc:sldMkLst>
      </pc:sldChg>
      <pc:sldChg chg="add del">
        <pc:chgData name="Abhishek Mohapatra" userId="30aac4a5-c4d7-4dc1-a6f6-c1b86d8df35f" providerId="ADAL" clId="{05F0DE9B-5D48-4752-9C85-519F1DE634D6}" dt="2025-02-04T13:35:43.998" v="436" actId="2696"/>
        <pc:sldMkLst>
          <pc:docMk/>
          <pc:sldMk cId="3725738439" sldId="545"/>
        </pc:sldMkLst>
      </pc:sldChg>
      <pc:sldChg chg="del">
        <pc:chgData name="Abhishek Mohapatra" userId="30aac4a5-c4d7-4dc1-a6f6-c1b86d8df35f" providerId="ADAL" clId="{05F0DE9B-5D48-4752-9C85-519F1DE634D6}" dt="2025-02-04T12:23:17.139" v="434" actId="2696"/>
        <pc:sldMkLst>
          <pc:docMk/>
          <pc:sldMk cId="85249923" sldId="546"/>
        </pc:sldMkLst>
      </pc:sldChg>
      <pc:sldChg chg="addSp delSp modSp add mod">
        <pc:chgData name="Abhishek Mohapatra" userId="30aac4a5-c4d7-4dc1-a6f6-c1b86d8df35f" providerId="ADAL" clId="{05F0DE9B-5D48-4752-9C85-519F1DE634D6}" dt="2025-02-04T22:26:22.954" v="1341" actId="1076"/>
        <pc:sldMkLst>
          <pc:docMk/>
          <pc:sldMk cId="1044225037" sldId="546"/>
        </pc:sldMkLst>
        <pc:spChg chg="add mod">
          <ac:chgData name="Abhishek Mohapatra" userId="30aac4a5-c4d7-4dc1-a6f6-c1b86d8df35f" providerId="ADAL" clId="{05F0DE9B-5D48-4752-9C85-519F1DE634D6}" dt="2025-02-04T22:26:22.954" v="1341" actId="1076"/>
          <ac:spMkLst>
            <pc:docMk/>
            <pc:sldMk cId="1044225037" sldId="546"/>
            <ac:spMk id="3" creationId="{4F2F132D-A9DC-F59A-AAA0-9FEDF3F7DBE8}"/>
          </ac:spMkLst>
        </pc:spChg>
      </pc:sldChg>
      <pc:sldChg chg="add del">
        <pc:chgData name="Abhishek Mohapatra" userId="30aac4a5-c4d7-4dc1-a6f6-c1b86d8df35f" providerId="ADAL" clId="{05F0DE9B-5D48-4752-9C85-519F1DE634D6}" dt="2025-02-04T20:42:22.986" v="919" actId="2696"/>
        <pc:sldMkLst>
          <pc:docMk/>
          <pc:sldMk cId="3638560112" sldId="546"/>
        </pc:sldMkLst>
      </pc:sldChg>
      <pc:sldChg chg="del">
        <pc:chgData name="Abhishek Mohapatra" userId="30aac4a5-c4d7-4dc1-a6f6-c1b86d8df35f" providerId="ADAL" clId="{05F0DE9B-5D48-4752-9C85-519F1DE634D6}" dt="2025-02-04T12:23:17.139" v="434" actId="2696"/>
        <pc:sldMkLst>
          <pc:docMk/>
          <pc:sldMk cId="125292245" sldId="547"/>
        </pc:sldMkLst>
      </pc:sldChg>
      <pc:sldChg chg="modSp add del mod">
        <pc:chgData name="Abhishek Mohapatra" userId="30aac4a5-c4d7-4dc1-a6f6-c1b86d8df35f" providerId="ADAL" clId="{05F0DE9B-5D48-4752-9C85-519F1DE634D6}" dt="2025-02-04T20:42:22.986" v="919" actId="2696"/>
        <pc:sldMkLst>
          <pc:docMk/>
          <pc:sldMk cId="3062716640" sldId="547"/>
        </pc:sldMkLst>
      </pc:sldChg>
      <pc:sldChg chg="addSp delSp modSp add mod modAnim">
        <pc:chgData name="Abhishek Mohapatra" userId="30aac4a5-c4d7-4dc1-a6f6-c1b86d8df35f" providerId="ADAL" clId="{05F0DE9B-5D48-4752-9C85-519F1DE634D6}" dt="2025-02-04T22:33:35.898" v="1607" actId="1076"/>
        <pc:sldMkLst>
          <pc:docMk/>
          <pc:sldMk cId="3124495519" sldId="547"/>
        </pc:sldMkLst>
        <pc:spChg chg="add mod">
          <ac:chgData name="Abhishek Mohapatra" userId="30aac4a5-c4d7-4dc1-a6f6-c1b86d8df35f" providerId="ADAL" clId="{05F0DE9B-5D48-4752-9C85-519F1DE634D6}" dt="2025-02-04T22:26:48.096" v="1343" actId="1076"/>
          <ac:spMkLst>
            <pc:docMk/>
            <pc:sldMk cId="3124495519" sldId="547"/>
            <ac:spMk id="6" creationId="{6DB047D0-9C23-6CBD-19B8-6802E360E22D}"/>
          </ac:spMkLst>
        </pc:spChg>
        <pc:spChg chg="add mod">
          <ac:chgData name="Abhishek Mohapatra" userId="30aac4a5-c4d7-4dc1-a6f6-c1b86d8df35f" providerId="ADAL" clId="{05F0DE9B-5D48-4752-9C85-519F1DE634D6}" dt="2025-02-04T22:33:35.898" v="1607" actId="1076"/>
          <ac:spMkLst>
            <pc:docMk/>
            <pc:sldMk cId="3124495519" sldId="547"/>
            <ac:spMk id="8" creationId="{A95C7424-14E2-C090-4264-7FE0DC4161DA}"/>
          </ac:spMkLst>
        </pc:spChg>
        <pc:spChg chg="add mod">
          <ac:chgData name="Abhishek Mohapatra" userId="30aac4a5-c4d7-4dc1-a6f6-c1b86d8df35f" providerId="ADAL" clId="{05F0DE9B-5D48-4752-9C85-519F1DE634D6}" dt="2025-02-04T22:32:47.008" v="1564" actId="1076"/>
          <ac:spMkLst>
            <pc:docMk/>
            <pc:sldMk cId="3124495519" sldId="547"/>
            <ac:spMk id="9" creationId="{B0A75C73-EF78-88AC-6BF3-004CE9983788}"/>
          </ac:spMkLst>
        </pc:spChg>
      </pc:sldChg>
      <pc:sldChg chg="add del">
        <pc:chgData name="Abhishek Mohapatra" userId="30aac4a5-c4d7-4dc1-a6f6-c1b86d8df35f" providerId="ADAL" clId="{05F0DE9B-5D48-4752-9C85-519F1DE634D6}" dt="2025-02-05T13:02:23.041" v="2447" actId="47"/>
        <pc:sldMkLst>
          <pc:docMk/>
          <pc:sldMk cId="177838312" sldId="561"/>
        </pc:sldMkLst>
      </pc:sldChg>
      <pc:sldChg chg="addSp delSp modSp mod">
        <pc:chgData name="Abhishek Mohapatra" userId="30aac4a5-c4d7-4dc1-a6f6-c1b86d8df35f" providerId="ADAL" clId="{05F0DE9B-5D48-4752-9C85-519F1DE634D6}" dt="2025-02-05T13:05:16.866" v="2600" actId="20577"/>
        <pc:sldMkLst>
          <pc:docMk/>
          <pc:sldMk cId="873362732" sldId="562"/>
        </pc:sldMkLst>
        <pc:spChg chg="add mod">
          <ac:chgData name="Abhishek Mohapatra" userId="30aac4a5-c4d7-4dc1-a6f6-c1b86d8df35f" providerId="ADAL" clId="{05F0DE9B-5D48-4752-9C85-519F1DE634D6}" dt="2025-02-05T13:04:27.846" v="2519" actId="1076"/>
          <ac:spMkLst>
            <pc:docMk/>
            <pc:sldMk cId="873362732" sldId="562"/>
            <ac:spMk id="9" creationId="{1AAB8FFD-67B1-0876-3239-2609400A04D4}"/>
          </ac:spMkLst>
        </pc:spChg>
        <pc:spChg chg="add mod">
          <ac:chgData name="Abhishek Mohapatra" userId="30aac4a5-c4d7-4dc1-a6f6-c1b86d8df35f" providerId="ADAL" clId="{05F0DE9B-5D48-4752-9C85-519F1DE634D6}" dt="2025-02-05T13:05:16.866" v="2600" actId="20577"/>
          <ac:spMkLst>
            <pc:docMk/>
            <pc:sldMk cId="873362732" sldId="562"/>
            <ac:spMk id="10" creationId="{FCE65BF8-4E31-B03E-6B91-73463A54AE8C}"/>
          </ac:spMkLst>
        </pc:spChg>
      </pc:sldChg>
      <pc:sldChg chg="add del">
        <pc:chgData name="Abhishek Mohapatra" userId="30aac4a5-c4d7-4dc1-a6f6-c1b86d8df35f" providerId="ADAL" clId="{05F0DE9B-5D48-4752-9C85-519F1DE634D6}" dt="2025-02-19T07:38:34.139" v="2709" actId="2696"/>
        <pc:sldMkLst>
          <pc:docMk/>
          <pc:sldMk cId="755676331" sldId="566"/>
        </pc:sldMkLst>
      </pc:sldChg>
      <pc:sldChg chg="add">
        <pc:chgData name="Abhishek Mohapatra" userId="30aac4a5-c4d7-4dc1-a6f6-c1b86d8df35f" providerId="ADAL" clId="{05F0DE9B-5D48-4752-9C85-519F1DE634D6}" dt="2025-02-19T07:38:45.035" v="2710"/>
        <pc:sldMkLst>
          <pc:docMk/>
          <pc:sldMk cId="894896132" sldId="566"/>
        </pc:sldMkLst>
      </pc:sldChg>
      <pc:sldChg chg="del">
        <pc:chgData name="Abhishek Mohapatra" userId="30aac4a5-c4d7-4dc1-a6f6-c1b86d8df35f" providerId="ADAL" clId="{05F0DE9B-5D48-4752-9C85-519F1DE634D6}" dt="2025-02-04T08:46:21.077" v="171" actId="2696"/>
        <pc:sldMkLst>
          <pc:docMk/>
          <pc:sldMk cId="2323986038" sldId="566"/>
        </pc:sldMkLst>
      </pc:sldChg>
      <pc:sldChg chg="modSp mod">
        <pc:chgData name="Abhishek Mohapatra" userId="30aac4a5-c4d7-4dc1-a6f6-c1b86d8df35f" providerId="ADAL" clId="{05F0DE9B-5D48-4752-9C85-519F1DE634D6}" dt="2025-02-04T22:00:00.512" v="1327" actId="20577"/>
        <pc:sldMkLst>
          <pc:docMk/>
          <pc:sldMk cId="740522421" sldId="570"/>
        </pc:sldMkLst>
        <pc:spChg chg="mod">
          <ac:chgData name="Abhishek Mohapatra" userId="30aac4a5-c4d7-4dc1-a6f6-c1b86d8df35f" providerId="ADAL" clId="{05F0DE9B-5D48-4752-9C85-519F1DE634D6}" dt="2025-02-04T12:06:20.903" v="227" actId="1076"/>
          <ac:spMkLst>
            <pc:docMk/>
            <pc:sldMk cId="740522421" sldId="570"/>
            <ac:spMk id="3" creationId="{C17B6950-0FA4-4F24-82EC-C6C1B6691946}"/>
          </ac:spMkLst>
        </pc:spChg>
        <pc:spChg chg="mod">
          <ac:chgData name="Abhishek Mohapatra" userId="30aac4a5-c4d7-4dc1-a6f6-c1b86d8df35f" providerId="ADAL" clId="{05F0DE9B-5D48-4752-9C85-519F1DE634D6}" dt="2025-02-04T22:00:00.512" v="1327" actId="20577"/>
          <ac:spMkLst>
            <pc:docMk/>
            <pc:sldMk cId="740522421" sldId="570"/>
            <ac:spMk id="9" creationId="{53FEB961-9EB9-A1B4-AC3D-3316B261CCD7}"/>
          </ac:spMkLst>
        </pc:spChg>
      </pc:sldChg>
      <pc:sldChg chg="add">
        <pc:chgData name="Abhishek Mohapatra" userId="30aac4a5-c4d7-4dc1-a6f6-c1b86d8df35f" providerId="ADAL" clId="{05F0DE9B-5D48-4752-9C85-519F1DE634D6}" dt="2025-02-04T21:54:54.492" v="1229"/>
        <pc:sldMkLst>
          <pc:docMk/>
          <pc:sldMk cId="141551567" sldId="573"/>
        </pc:sldMkLst>
      </pc:sldChg>
      <pc:sldChg chg="modSp del mod">
        <pc:chgData name="Abhishek Mohapatra" userId="30aac4a5-c4d7-4dc1-a6f6-c1b86d8df35f" providerId="ADAL" clId="{05F0DE9B-5D48-4752-9C85-519F1DE634D6}" dt="2025-02-04T21:54:35.788" v="1228" actId="2696"/>
        <pc:sldMkLst>
          <pc:docMk/>
          <pc:sldMk cId="206156693" sldId="573"/>
        </pc:sldMkLst>
      </pc:sldChg>
      <pc:sldChg chg="add">
        <pc:chgData name="Abhishek Mohapatra" userId="30aac4a5-c4d7-4dc1-a6f6-c1b86d8df35f" providerId="ADAL" clId="{05F0DE9B-5D48-4752-9C85-519F1DE634D6}" dt="2025-02-04T21:54:54.492" v="1229"/>
        <pc:sldMkLst>
          <pc:docMk/>
          <pc:sldMk cId="520725887" sldId="575"/>
        </pc:sldMkLst>
      </pc:sldChg>
      <pc:sldChg chg="addSp delSp modSp del mod">
        <pc:chgData name="Abhishek Mohapatra" userId="30aac4a5-c4d7-4dc1-a6f6-c1b86d8df35f" providerId="ADAL" clId="{05F0DE9B-5D48-4752-9C85-519F1DE634D6}" dt="2025-02-04T21:54:35.788" v="1228" actId="2696"/>
        <pc:sldMkLst>
          <pc:docMk/>
          <pc:sldMk cId="2098318425" sldId="575"/>
        </pc:sldMkLst>
      </pc:sldChg>
      <pc:sldChg chg="del">
        <pc:chgData name="Abhishek Mohapatra" userId="30aac4a5-c4d7-4dc1-a6f6-c1b86d8df35f" providerId="ADAL" clId="{05F0DE9B-5D48-4752-9C85-519F1DE634D6}" dt="2025-02-04T22:36:35.631" v="1653" actId="47"/>
        <pc:sldMkLst>
          <pc:docMk/>
          <pc:sldMk cId="2906337323" sldId="577"/>
        </pc:sldMkLst>
      </pc:sldChg>
      <pc:sldChg chg="modSp">
        <pc:chgData name="Abhishek Mohapatra" userId="30aac4a5-c4d7-4dc1-a6f6-c1b86d8df35f" providerId="ADAL" clId="{05F0DE9B-5D48-4752-9C85-519F1DE634D6}" dt="2025-02-04T21:57:18.456" v="1245" actId="20577"/>
        <pc:sldMkLst>
          <pc:docMk/>
          <pc:sldMk cId="4203324960" sldId="579"/>
        </pc:sldMkLst>
        <pc:spChg chg="mod">
          <ac:chgData name="Abhishek Mohapatra" userId="30aac4a5-c4d7-4dc1-a6f6-c1b86d8df35f" providerId="ADAL" clId="{05F0DE9B-5D48-4752-9C85-519F1DE634D6}" dt="2025-02-04T21:57:18.456" v="1245" actId="20577"/>
          <ac:spMkLst>
            <pc:docMk/>
            <pc:sldMk cId="4203324960" sldId="579"/>
            <ac:spMk id="31" creationId="{588D79A3-F992-15D1-4DB2-052C6F631847}"/>
          </ac:spMkLst>
        </pc:spChg>
      </pc:sldChg>
      <pc:sldChg chg="addSp delSp modSp del mod">
        <pc:chgData name="Abhishek Mohapatra" userId="30aac4a5-c4d7-4dc1-a6f6-c1b86d8df35f" providerId="ADAL" clId="{05F0DE9B-5D48-4752-9C85-519F1DE634D6}" dt="2025-02-04T22:35:42.438" v="1646" actId="2696"/>
        <pc:sldMkLst>
          <pc:docMk/>
          <pc:sldMk cId="396950814" sldId="586"/>
        </pc:sldMkLst>
      </pc:sldChg>
      <pc:sldChg chg="add">
        <pc:chgData name="Abhishek Mohapatra" userId="30aac4a5-c4d7-4dc1-a6f6-c1b86d8df35f" providerId="ADAL" clId="{05F0DE9B-5D48-4752-9C85-519F1DE634D6}" dt="2025-02-04T22:36:42.631" v="1654"/>
        <pc:sldMkLst>
          <pc:docMk/>
          <pc:sldMk cId="2321574738" sldId="586"/>
        </pc:sldMkLst>
      </pc:sldChg>
      <pc:sldChg chg="add">
        <pc:chgData name="Abhishek Mohapatra" userId="30aac4a5-c4d7-4dc1-a6f6-c1b86d8df35f" providerId="ADAL" clId="{05F0DE9B-5D48-4752-9C85-519F1DE634D6}" dt="2025-02-05T10:07:47.554" v="1698"/>
        <pc:sldMkLst>
          <pc:docMk/>
          <pc:sldMk cId="122284348" sldId="588"/>
        </pc:sldMkLst>
      </pc:sldChg>
      <pc:sldChg chg="del">
        <pc:chgData name="Abhishek Mohapatra" userId="30aac4a5-c4d7-4dc1-a6f6-c1b86d8df35f" providerId="ADAL" clId="{05F0DE9B-5D48-4752-9C85-519F1DE634D6}" dt="2025-02-05T10:07:28.122" v="1697" actId="2696"/>
        <pc:sldMkLst>
          <pc:docMk/>
          <pc:sldMk cId="4128281862" sldId="588"/>
        </pc:sldMkLst>
      </pc:sldChg>
      <pc:sldChg chg="del">
        <pc:chgData name="Abhishek Mohapatra" userId="30aac4a5-c4d7-4dc1-a6f6-c1b86d8df35f" providerId="ADAL" clId="{05F0DE9B-5D48-4752-9C85-519F1DE634D6}" dt="2025-02-04T21:55:14.872" v="1232" actId="47"/>
        <pc:sldMkLst>
          <pc:docMk/>
          <pc:sldMk cId="575909379" sldId="591"/>
        </pc:sldMkLst>
      </pc:sldChg>
      <pc:sldChg chg="del">
        <pc:chgData name="Abhishek Mohapatra" userId="30aac4a5-c4d7-4dc1-a6f6-c1b86d8df35f" providerId="ADAL" clId="{05F0DE9B-5D48-4752-9C85-519F1DE634D6}" dt="2025-02-04T08:44:52.389" v="140" actId="2696"/>
        <pc:sldMkLst>
          <pc:docMk/>
          <pc:sldMk cId="1696650835" sldId="592"/>
        </pc:sldMkLst>
      </pc:sldChg>
      <pc:sldChg chg="del">
        <pc:chgData name="Abhishek Mohapatra" userId="30aac4a5-c4d7-4dc1-a6f6-c1b86d8df35f" providerId="ADAL" clId="{05F0DE9B-5D48-4752-9C85-519F1DE634D6}" dt="2025-02-04T12:13:22.377" v="366" actId="47"/>
        <pc:sldMkLst>
          <pc:docMk/>
          <pc:sldMk cId="121321711" sldId="595"/>
        </pc:sldMkLst>
      </pc:sldChg>
      <pc:sldChg chg="modSp mod">
        <pc:chgData name="Abhishek Mohapatra" userId="30aac4a5-c4d7-4dc1-a6f6-c1b86d8df35f" providerId="ADAL" clId="{05F0DE9B-5D48-4752-9C85-519F1DE634D6}" dt="2025-02-04T08:45:51.572" v="170" actId="20577"/>
        <pc:sldMkLst>
          <pc:docMk/>
          <pc:sldMk cId="2062205353" sldId="597"/>
        </pc:sldMkLst>
        <pc:spChg chg="mod">
          <ac:chgData name="Abhishek Mohapatra" userId="30aac4a5-c4d7-4dc1-a6f6-c1b86d8df35f" providerId="ADAL" clId="{05F0DE9B-5D48-4752-9C85-519F1DE634D6}" dt="2025-02-04T08:45:51.572" v="170" actId="20577"/>
          <ac:spMkLst>
            <pc:docMk/>
            <pc:sldMk cId="2062205353" sldId="597"/>
            <ac:spMk id="5" creationId="{675E54E1-DB26-F45A-3AB1-F4926952AD70}"/>
          </ac:spMkLst>
        </pc:spChg>
      </pc:sldChg>
      <pc:sldChg chg="add">
        <pc:chgData name="Abhishek Mohapatra" userId="30aac4a5-c4d7-4dc1-a6f6-c1b86d8df35f" providerId="ADAL" clId="{05F0DE9B-5D48-4752-9C85-519F1DE634D6}" dt="2025-02-04T22:00:41.073" v="1329"/>
        <pc:sldMkLst>
          <pc:docMk/>
          <pc:sldMk cId="1562700873" sldId="601"/>
        </pc:sldMkLst>
      </pc:sldChg>
      <pc:sldChg chg="del">
        <pc:chgData name="Abhishek Mohapatra" userId="30aac4a5-c4d7-4dc1-a6f6-c1b86d8df35f" providerId="ADAL" clId="{05F0DE9B-5D48-4752-9C85-519F1DE634D6}" dt="2025-02-04T08:46:21.077" v="171" actId="2696"/>
        <pc:sldMkLst>
          <pc:docMk/>
          <pc:sldMk cId="2192570209" sldId="601"/>
        </pc:sldMkLst>
      </pc:sldChg>
      <pc:sldChg chg="add del">
        <pc:chgData name="Abhishek Mohapatra" userId="30aac4a5-c4d7-4dc1-a6f6-c1b86d8df35f" providerId="ADAL" clId="{05F0DE9B-5D48-4752-9C85-519F1DE634D6}" dt="2025-02-04T22:00:33.813" v="1328" actId="2696"/>
        <pc:sldMkLst>
          <pc:docMk/>
          <pc:sldMk cId="2987979356" sldId="601"/>
        </pc:sldMkLst>
      </pc:sldChg>
      <pc:sldChg chg="del">
        <pc:chgData name="Abhishek Mohapatra" userId="30aac4a5-c4d7-4dc1-a6f6-c1b86d8df35f" providerId="ADAL" clId="{05F0DE9B-5D48-4752-9C85-519F1DE634D6}" dt="2025-02-04T08:47:22.604" v="173" actId="47"/>
        <pc:sldMkLst>
          <pc:docMk/>
          <pc:sldMk cId="3471482210" sldId="605"/>
        </pc:sldMkLst>
      </pc:sldChg>
      <pc:sldChg chg="add">
        <pc:chgData name="Abhishek Mohapatra" userId="30aac4a5-c4d7-4dc1-a6f6-c1b86d8df35f" providerId="ADAL" clId="{05F0DE9B-5D48-4752-9C85-519F1DE634D6}" dt="2025-02-04T12:13:34.108" v="368"/>
        <pc:sldMkLst>
          <pc:docMk/>
          <pc:sldMk cId="2229310846" sldId="606"/>
        </pc:sldMkLst>
      </pc:sldChg>
      <pc:sldChg chg="addSp delSp modSp del mod">
        <pc:chgData name="Abhishek Mohapatra" userId="30aac4a5-c4d7-4dc1-a6f6-c1b86d8df35f" providerId="ADAL" clId="{05F0DE9B-5D48-4752-9C85-519F1DE634D6}" dt="2025-02-04T12:13:26.359" v="367" actId="2696"/>
        <pc:sldMkLst>
          <pc:docMk/>
          <pc:sldMk cId="2861382352" sldId="606"/>
        </pc:sldMkLst>
      </pc:sldChg>
      <pc:sldChg chg="addSp delSp modSp mod">
        <pc:chgData name="Abhishek Mohapatra" userId="30aac4a5-c4d7-4dc1-a6f6-c1b86d8df35f" providerId="ADAL" clId="{05F0DE9B-5D48-4752-9C85-519F1DE634D6}" dt="2025-02-04T21:59:43.123" v="1318" actId="478"/>
        <pc:sldMkLst>
          <pc:docMk/>
          <pc:sldMk cId="3661416010" sldId="608"/>
        </pc:sldMkLst>
        <pc:spChg chg="mod">
          <ac:chgData name="Abhishek Mohapatra" userId="30aac4a5-c4d7-4dc1-a6f6-c1b86d8df35f" providerId="ADAL" clId="{05F0DE9B-5D48-4752-9C85-519F1DE634D6}" dt="2025-02-04T21:59:06.680" v="1285" actId="20577"/>
          <ac:spMkLst>
            <pc:docMk/>
            <pc:sldMk cId="3661416010" sldId="608"/>
            <ac:spMk id="6" creationId="{2CAA41E0-A583-B79F-E944-9143EA8D6542}"/>
          </ac:spMkLst>
        </pc:spChg>
        <pc:spChg chg="mod">
          <ac:chgData name="Abhishek Mohapatra" userId="30aac4a5-c4d7-4dc1-a6f6-c1b86d8df35f" providerId="ADAL" clId="{05F0DE9B-5D48-4752-9C85-519F1DE634D6}" dt="2025-02-04T21:59:27.005" v="1300" actId="1076"/>
          <ac:spMkLst>
            <pc:docMk/>
            <pc:sldMk cId="3661416010" sldId="608"/>
            <ac:spMk id="9" creationId="{9375D970-D9DC-67A4-51CC-A651305FB89F}"/>
          </ac:spMkLst>
        </pc:spChg>
        <pc:spChg chg="mod">
          <ac:chgData name="Abhishek Mohapatra" userId="30aac4a5-c4d7-4dc1-a6f6-c1b86d8df35f" providerId="ADAL" clId="{05F0DE9B-5D48-4752-9C85-519F1DE634D6}" dt="2025-02-04T21:59:37.265" v="1316" actId="1076"/>
          <ac:spMkLst>
            <pc:docMk/>
            <pc:sldMk cId="3661416010" sldId="608"/>
            <ac:spMk id="21" creationId="{9189E21D-0963-A101-778A-6B82195BD473}"/>
          </ac:spMkLst>
        </pc:spChg>
      </pc:sldChg>
      <pc:sldChg chg="del">
        <pc:chgData name="Abhishek Mohapatra" userId="30aac4a5-c4d7-4dc1-a6f6-c1b86d8df35f" providerId="ADAL" clId="{05F0DE9B-5D48-4752-9C85-519F1DE634D6}" dt="2025-02-04T12:15:26.800" v="423" actId="2696"/>
        <pc:sldMkLst>
          <pc:docMk/>
          <pc:sldMk cId="2128832905" sldId="609"/>
        </pc:sldMkLst>
      </pc:sldChg>
      <pc:sldChg chg="add">
        <pc:chgData name="Abhishek Mohapatra" userId="30aac4a5-c4d7-4dc1-a6f6-c1b86d8df35f" providerId="ADAL" clId="{05F0DE9B-5D48-4752-9C85-519F1DE634D6}" dt="2025-02-04T12:15:32.657" v="424"/>
        <pc:sldMkLst>
          <pc:docMk/>
          <pc:sldMk cId="2223128313" sldId="609"/>
        </pc:sldMkLst>
      </pc:sldChg>
      <pc:sldChg chg="modSp mod">
        <pc:chgData name="Abhishek Mohapatra" userId="30aac4a5-c4d7-4dc1-a6f6-c1b86d8df35f" providerId="ADAL" clId="{05F0DE9B-5D48-4752-9C85-519F1DE634D6}" dt="2025-02-05T12:23:49.867" v="1892" actId="1076"/>
        <pc:sldMkLst>
          <pc:docMk/>
          <pc:sldMk cId="2355617021" sldId="610"/>
        </pc:sldMkLst>
        <pc:spChg chg="mod">
          <ac:chgData name="Abhishek Mohapatra" userId="30aac4a5-c4d7-4dc1-a6f6-c1b86d8df35f" providerId="ADAL" clId="{05F0DE9B-5D48-4752-9C85-519F1DE634D6}" dt="2025-02-05T12:23:49.867" v="1892" actId="1076"/>
          <ac:spMkLst>
            <pc:docMk/>
            <pc:sldMk cId="2355617021" sldId="610"/>
            <ac:spMk id="16" creationId="{D14B9727-2FB8-D4DE-9CC6-35BD4159CE91}"/>
          </ac:spMkLst>
        </pc:spChg>
      </pc:sldChg>
      <pc:sldChg chg="modSp mod">
        <pc:chgData name="Abhishek Mohapatra" userId="30aac4a5-c4d7-4dc1-a6f6-c1b86d8df35f" providerId="ADAL" clId="{05F0DE9B-5D48-4752-9C85-519F1DE634D6}" dt="2025-02-05T13:10:26.505" v="2708" actId="1076"/>
        <pc:sldMkLst>
          <pc:docMk/>
          <pc:sldMk cId="1740019722" sldId="611"/>
        </pc:sldMkLst>
        <pc:spChg chg="mod">
          <ac:chgData name="Abhishek Mohapatra" userId="30aac4a5-c4d7-4dc1-a6f6-c1b86d8df35f" providerId="ADAL" clId="{05F0DE9B-5D48-4752-9C85-519F1DE634D6}" dt="2025-02-05T13:06:34.965" v="2614" actId="20577"/>
          <ac:spMkLst>
            <pc:docMk/>
            <pc:sldMk cId="1740019722" sldId="611"/>
            <ac:spMk id="10" creationId="{4CFC05C6-4A62-7053-6F73-5170A02AF27C}"/>
          </ac:spMkLst>
        </pc:spChg>
        <pc:spChg chg="mod">
          <ac:chgData name="Abhishek Mohapatra" userId="30aac4a5-c4d7-4dc1-a6f6-c1b86d8df35f" providerId="ADAL" clId="{05F0DE9B-5D48-4752-9C85-519F1DE634D6}" dt="2025-02-05T13:06:42.664" v="2625" actId="313"/>
          <ac:spMkLst>
            <pc:docMk/>
            <pc:sldMk cId="1740019722" sldId="611"/>
            <ac:spMk id="16" creationId="{BEBB7D4D-93B3-E55C-815A-2164592F6B8C}"/>
          </ac:spMkLst>
        </pc:spChg>
        <pc:spChg chg="mod">
          <ac:chgData name="Abhishek Mohapatra" userId="30aac4a5-c4d7-4dc1-a6f6-c1b86d8df35f" providerId="ADAL" clId="{05F0DE9B-5D48-4752-9C85-519F1DE634D6}" dt="2025-02-05T13:07:19.924" v="2658" actId="20577"/>
          <ac:spMkLst>
            <pc:docMk/>
            <pc:sldMk cId="1740019722" sldId="611"/>
            <ac:spMk id="19" creationId="{85099005-D2A8-228E-B9DB-F0D46D6FCAE8}"/>
          </ac:spMkLst>
        </pc:spChg>
        <pc:spChg chg="mod">
          <ac:chgData name="Abhishek Mohapatra" userId="30aac4a5-c4d7-4dc1-a6f6-c1b86d8df35f" providerId="ADAL" clId="{05F0DE9B-5D48-4752-9C85-519F1DE634D6}" dt="2025-02-05T13:10:26.505" v="2708" actId="1076"/>
          <ac:spMkLst>
            <pc:docMk/>
            <pc:sldMk cId="1740019722" sldId="611"/>
            <ac:spMk id="20" creationId="{3DC0E046-101F-ED06-35F1-561533ED1EA8}"/>
          </ac:spMkLst>
        </pc:spChg>
      </pc:sldChg>
      <pc:sldChg chg="del">
        <pc:chgData name="Abhishek Mohapatra" userId="30aac4a5-c4d7-4dc1-a6f6-c1b86d8df35f" providerId="ADAL" clId="{05F0DE9B-5D48-4752-9C85-519F1DE634D6}" dt="2025-02-04T21:55:13.145" v="1231" actId="47"/>
        <pc:sldMkLst>
          <pc:docMk/>
          <pc:sldMk cId="2006601484" sldId="613"/>
        </pc:sldMkLst>
      </pc:sldChg>
      <pc:sldChg chg="del">
        <pc:chgData name="Abhishek Mohapatra" userId="30aac4a5-c4d7-4dc1-a6f6-c1b86d8df35f" providerId="ADAL" clId="{05F0DE9B-5D48-4752-9C85-519F1DE634D6}" dt="2025-02-04T08:46:21.077" v="171" actId="2696"/>
        <pc:sldMkLst>
          <pc:docMk/>
          <pc:sldMk cId="154729727" sldId="616"/>
        </pc:sldMkLst>
      </pc:sldChg>
      <pc:sldChg chg="add del">
        <pc:chgData name="Abhishek Mohapatra" userId="30aac4a5-c4d7-4dc1-a6f6-c1b86d8df35f" providerId="ADAL" clId="{05F0DE9B-5D48-4752-9C85-519F1DE634D6}" dt="2025-02-04T12:06:54.451" v="228" actId="2696"/>
        <pc:sldMkLst>
          <pc:docMk/>
          <pc:sldMk cId="2646436302" sldId="616"/>
        </pc:sldMkLst>
      </pc:sldChg>
      <pc:sldChg chg="add">
        <pc:chgData name="Abhishek Mohapatra" userId="30aac4a5-c4d7-4dc1-a6f6-c1b86d8df35f" providerId="ADAL" clId="{05F0DE9B-5D48-4752-9C85-519F1DE634D6}" dt="2025-02-04T12:07:02.742" v="229"/>
        <pc:sldMkLst>
          <pc:docMk/>
          <pc:sldMk cId="3175162084" sldId="616"/>
        </pc:sldMkLst>
      </pc:sldChg>
      <pc:sldChg chg="delSp modSp mod">
        <pc:chgData name="Abhishek Mohapatra" userId="30aac4a5-c4d7-4dc1-a6f6-c1b86d8df35f" providerId="ADAL" clId="{05F0DE9B-5D48-4752-9C85-519F1DE634D6}" dt="2025-02-05T12:24:30.911" v="1905" actId="20577"/>
        <pc:sldMkLst>
          <pc:docMk/>
          <pc:sldMk cId="1935252639" sldId="622"/>
        </pc:sldMkLst>
        <pc:spChg chg="mod">
          <ac:chgData name="Abhishek Mohapatra" userId="30aac4a5-c4d7-4dc1-a6f6-c1b86d8df35f" providerId="ADAL" clId="{05F0DE9B-5D48-4752-9C85-519F1DE634D6}" dt="2025-02-04T15:13:35.473" v="759" actId="20577"/>
          <ac:spMkLst>
            <pc:docMk/>
            <pc:sldMk cId="1935252639" sldId="622"/>
            <ac:spMk id="15" creationId="{94BEC972-D2D7-0FE8-BE8E-702A168D607E}"/>
          </ac:spMkLst>
        </pc:spChg>
        <pc:spChg chg="mod">
          <ac:chgData name="Abhishek Mohapatra" userId="30aac4a5-c4d7-4dc1-a6f6-c1b86d8df35f" providerId="ADAL" clId="{05F0DE9B-5D48-4752-9C85-519F1DE634D6}" dt="2025-02-04T15:14:14.378" v="765" actId="20577"/>
          <ac:spMkLst>
            <pc:docMk/>
            <pc:sldMk cId="1935252639" sldId="622"/>
            <ac:spMk id="17" creationId="{C0DF81AA-B6DD-47BB-D5EB-25CDB20AEB01}"/>
          </ac:spMkLst>
        </pc:spChg>
        <pc:spChg chg="mod">
          <ac:chgData name="Abhishek Mohapatra" userId="30aac4a5-c4d7-4dc1-a6f6-c1b86d8df35f" providerId="ADAL" clId="{05F0DE9B-5D48-4752-9C85-519F1DE634D6}" dt="2025-02-04T15:13:49.237" v="763" actId="20577"/>
          <ac:spMkLst>
            <pc:docMk/>
            <pc:sldMk cId="1935252639" sldId="622"/>
            <ac:spMk id="24" creationId="{DFCBC0B5-7843-627D-4940-E1239EC8A77D}"/>
          </ac:spMkLst>
        </pc:spChg>
        <pc:spChg chg="mod">
          <ac:chgData name="Abhishek Mohapatra" userId="30aac4a5-c4d7-4dc1-a6f6-c1b86d8df35f" providerId="ADAL" clId="{05F0DE9B-5D48-4752-9C85-519F1DE634D6}" dt="2025-02-05T12:24:30.911" v="1905" actId="20577"/>
          <ac:spMkLst>
            <pc:docMk/>
            <pc:sldMk cId="1935252639" sldId="622"/>
            <ac:spMk id="30" creationId="{4A3497C4-E90E-DC54-B859-C3ABC0EF035D}"/>
          </ac:spMkLst>
        </pc:spChg>
      </pc:sldChg>
      <pc:sldChg chg="modSp">
        <pc:chgData name="Abhishek Mohapatra" userId="30aac4a5-c4d7-4dc1-a6f6-c1b86d8df35f" providerId="ADAL" clId="{05F0DE9B-5D48-4752-9C85-519F1DE634D6}" dt="2025-02-05T12:25:10.587" v="1938" actId="20577"/>
        <pc:sldMkLst>
          <pc:docMk/>
          <pc:sldMk cId="1910530809" sldId="623"/>
        </pc:sldMkLst>
        <pc:spChg chg="mod">
          <ac:chgData name="Abhishek Mohapatra" userId="30aac4a5-c4d7-4dc1-a6f6-c1b86d8df35f" providerId="ADAL" clId="{05F0DE9B-5D48-4752-9C85-519F1DE634D6}" dt="2025-02-05T12:25:10.587" v="1938" actId="20577"/>
          <ac:spMkLst>
            <pc:docMk/>
            <pc:sldMk cId="1910530809" sldId="623"/>
            <ac:spMk id="34" creationId="{092C0C14-A647-5FC8-FDB7-EFA201BCB62A}"/>
          </ac:spMkLst>
        </pc:spChg>
      </pc:sldChg>
      <pc:sldChg chg="ord">
        <pc:chgData name="Abhishek Mohapatra" userId="30aac4a5-c4d7-4dc1-a6f6-c1b86d8df35f" providerId="ADAL" clId="{05F0DE9B-5D48-4752-9C85-519F1DE634D6}" dt="2025-02-04T15:04:23.928" v="685"/>
        <pc:sldMkLst>
          <pc:docMk/>
          <pc:sldMk cId="1166689171" sldId="627"/>
        </pc:sldMkLst>
      </pc:sldChg>
      <pc:sldChg chg="add">
        <pc:chgData name="Abhishek Mohapatra" userId="30aac4a5-c4d7-4dc1-a6f6-c1b86d8df35f" providerId="ADAL" clId="{05F0DE9B-5D48-4752-9C85-519F1DE634D6}" dt="2025-02-04T20:42:32.391" v="920"/>
        <pc:sldMkLst>
          <pc:docMk/>
          <pc:sldMk cId="2543815216" sldId="628"/>
        </pc:sldMkLst>
      </pc:sldChg>
      <pc:sldChg chg="add del">
        <pc:chgData name="Abhishek Mohapatra" userId="30aac4a5-c4d7-4dc1-a6f6-c1b86d8df35f" providerId="ADAL" clId="{05F0DE9B-5D48-4752-9C85-519F1DE634D6}" dt="2025-02-04T12:21:51.376" v="428" actId="2696"/>
        <pc:sldMkLst>
          <pc:docMk/>
          <pc:sldMk cId="3651200148" sldId="628"/>
        </pc:sldMkLst>
      </pc:sldChg>
      <pc:sldChg chg="add del">
        <pc:chgData name="Abhishek Mohapatra" userId="30aac4a5-c4d7-4dc1-a6f6-c1b86d8df35f" providerId="ADAL" clId="{05F0DE9B-5D48-4752-9C85-519F1DE634D6}" dt="2025-02-04T20:42:22.986" v="919" actId="2696"/>
        <pc:sldMkLst>
          <pc:docMk/>
          <pc:sldMk cId="4287271029" sldId="628"/>
        </pc:sldMkLst>
      </pc:sldChg>
      <pc:sldChg chg="del">
        <pc:chgData name="Abhishek Mohapatra" userId="30aac4a5-c4d7-4dc1-a6f6-c1b86d8df35f" providerId="ADAL" clId="{05F0DE9B-5D48-4752-9C85-519F1DE634D6}" dt="2025-02-04T22:36:09.403" v="1648" actId="47"/>
        <pc:sldMkLst>
          <pc:docMk/>
          <pc:sldMk cId="2517689345" sldId="630"/>
        </pc:sldMkLst>
      </pc:sldChg>
      <pc:sldChg chg="del">
        <pc:chgData name="Abhishek Mohapatra" userId="30aac4a5-c4d7-4dc1-a6f6-c1b86d8df35f" providerId="ADAL" clId="{05F0DE9B-5D48-4752-9C85-519F1DE634D6}" dt="2025-02-04T22:36:11.662" v="1649" actId="47"/>
        <pc:sldMkLst>
          <pc:docMk/>
          <pc:sldMk cId="1249178051" sldId="631"/>
        </pc:sldMkLst>
      </pc:sldChg>
      <pc:sldChg chg="del">
        <pc:chgData name="Abhishek Mohapatra" userId="30aac4a5-c4d7-4dc1-a6f6-c1b86d8df35f" providerId="ADAL" clId="{05F0DE9B-5D48-4752-9C85-519F1DE634D6}" dt="2025-02-04T08:46:21.077" v="171" actId="2696"/>
        <pc:sldMkLst>
          <pc:docMk/>
          <pc:sldMk cId="281105546" sldId="632"/>
        </pc:sldMkLst>
      </pc:sldChg>
      <pc:sldChg chg="add">
        <pc:chgData name="Abhishek Mohapatra" userId="30aac4a5-c4d7-4dc1-a6f6-c1b86d8df35f" providerId="ADAL" clId="{05F0DE9B-5D48-4752-9C85-519F1DE634D6}" dt="2025-02-04T08:47:07.779" v="172"/>
        <pc:sldMkLst>
          <pc:docMk/>
          <pc:sldMk cId="1998335245" sldId="632"/>
        </pc:sldMkLst>
      </pc:sldChg>
      <pc:sldChg chg="del">
        <pc:chgData name="Abhishek Mohapatra" userId="30aac4a5-c4d7-4dc1-a6f6-c1b86d8df35f" providerId="ADAL" clId="{05F0DE9B-5D48-4752-9C85-519F1DE634D6}" dt="2025-02-04T12:16:08.244" v="425" actId="47"/>
        <pc:sldMkLst>
          <pc:docMk/>
          <pc:sldMk cId="2271599653" sldId="635"/>
        </pc:sldMkLst>
      </pc:sldChg>
      <pc:sldChg chg="add del ord">
        <pc:chgData name="Abhishek Mohapatra" userId="30aac4a5-c4d7-4dc1-a6f6-c1b86d8df35f" providerId="ADAL" clId="{05F0DE9B-5D48-4752-9C85-519F1DE634D6}" dt="2025-02-04T22:36:14.061" v="1650" actId="47"/>
        <pc:sldMkLst>
          <pc:docMk/>
          <pc:sldMk cId="75708763" sldId="637"/>
        </pc:sldMkLst>
      </pc:sldChg>
      <pc:sldChg chg="del">
        <pc:chgData name="Abhishek Mohapatra" userId="30aac4a5-c4d7-4dc1-a6f6-c1b86d8df35f" providerId="ADAL" clId="{05F0DE9B-5D48-4752-9C85-519F1DE634D6}" dt="2025-02-04T00:42:44.148" v="123" actId="2696"/>
        <pc:sldMkLst>
          <pc:docMk/>
          <pc:sldMk cId="2401295056" sldId="637"/>
        </pc:sldMkLst>
      </pc:sldChg>
      <pc:sldChg chg="del">
        <pc:chgData name="Abhishek Mohapatra" userId="30aac4a5-c4d7-4dc1-a6f6-c1b86d8df35f" providerId="ADAL" clId="{05F0DE9B-5D48-4752-9C85-519F1DE634D6}" dt="2025-02-04T12:07:10.524" v="230" actId="2696"/>
        <pc:sldMkLst>
          <pc:docMk/>
          <pc:sldMk cId="2431500675" sldId="638"/>
        </pc:sldMkLst>
      </pc:sldChg>
      <pc:sldChg chg="addSp modSp mod ord">
        <pc:chgData name="Abhishek Mohapatra" userId="30aac4a5-c4d7-4dc1-a6f6-c1b86d8df35f" providerId="ADAL" clId="{05F0DE9B-5D48-4752-9C85-519F1DE634D6}" dt="2025-02-05T13:02:18.561" v="2446" actId="20577"/>
        <pc:sldMkLst>
          <pc:docMk/>
          <pc:sldMk cId="524129864" sldId="639"/>
        </pc:sldMkLst>
        <pc:spChg chg="mod">
          <ac:chgData name="Abhishek Mohapatra" userId="30aac4a5-c4d7-4dc1-a6f6-c1b86d8df35f" providerId="ADAL" clId="{05F0DE9B-5D48-4752-9C85-519F1DE634D6}" dt="2025-02-05T12:58:52.885" v="2316" actId="1076"/>
          <ac:spMkLst>
            <pc:docMk/>
            <pc:sldMk cId="524129864" sldId="639"/>
            <ac:spMk id="3" creationId="{A32AB224-A849-1425-0E8B-50756B8E5746}"/>
          </ac:spMkLst>
        </pc:spChg>
        <pc:spChg chg="mod">
          <ac:chgData name="Abhishek Mohapatra" userId="30aac4a5-c4d7-4dc1-a6f6-c1b86d8df35f" providerId="ADAL" clId="{05F0DE9B-5D48-4752-9C85-519F1DE634D6}" dt="2025-02-05T13:01:47.465" v="2435" actId="1076"/>
          <ac:spMkLst>
            <pc:docMk/>
            <pc:sldMk cId="524129864" sldId="639"/>
            <ac:spMk id="4" creationId="{1D446DAE-CC76-4F6A-F08F-01FF68B078F7}"/>
          </ac:spMkLst>
        </pc:spChg>
        <pc:spChg chg="mod">
          <ac:chgData name="Abhishek Mohapatra" userId="30aac4a5-c4d7-4dc1-a6f6-c1b86d8df35f" providerId="ADAL" clId="{05F0DE9B-5D48-4752-9C85-519F1DE634D6}" dt="2025-02-05T13:01:47.465" v="2435" actId="1076"/>
          <ac:spMkLst>
            <pc:docMk/>
            <pc:sldMk cId="524129864" sldId="639"/>
            <ac:spMk id="5" creationId="{827E5158-2E91-4E77-85B1-C236EB649337}"/>
          </ac:spMkLst>
        </pc:spChg>
        <pc:spChg chg="mod">
          <ac:chgData name="Abhishek Mohapatra" userId="30aac4a5-c4d7-4dc1-a6f6-c1b86d8df35f" providerId="ADAL" clId="{05F0DE9B-5D48-4752-9C85-519F1DE634D6}" dt="2025-02-05T13:01:47.465" v="2435" actId="1076"/>
          <ac:spMkLst>
            <pc:docMk/>
            <pc:sldMk cId="524129864" sldId="639"/>
            <ac:spMk id="7" creationId="{EBA60905-C687-06C4-EF64-CCCCA1CFD5A6}"/>
          </ac:spMkLst>
        </pc:spChg>
        <pc:spChg chg="mod">
          <ac:chgData name="Abhishek Mohapatra" userId="30aac4a5-c4d7-4dc1-a6f6-c1b86d8df35f" providerId="ADAL" clId="{05F0DE9B-5D48-4752-9C85-519F1DE634D6}" dt="2025-02-05T13:01:47.465" v="2435" actId="1076"/>
          <ac:spMkLst>
            <pc:docMk/>
            <pc:sldMk cId="524129864" sldId="639"/>
            <ac:spMk id="8" creationId="{9607EF47-6A1F-0F3C-CE20-3CCE75B3FA53}"/>
          </ac:spMkLst>
        </pc:spChg>
        <pc:spChg chg="mod">
          <ac:chgData name="Abhishek Mohapatra" userId="30aac4a5-c4d7-4dc1-a6f6-c1b86d8df35f" providerId="ADAL" clId="{05F0DE9B-5D48-4752-9C85-519F1DE634D6}" dt="2025-02-05T13:01:47.465" v="2435" actId="1076"/>
          <ac:spMkLst>
            <pc:docMk/>
            <pc:sldMk cId="524129864" sldId="639"/>
            <ac:spMk id="11" creationId="{AFC573AC-5B98-F89F-95DE-C8F16C895514}"/>
          </ac:spMkLst>
        </pc:spChg>
        <pc:spChg chg="mod">
          <ac:chgData name="Abhishek Mohapatra" userId="30aac4a5-c4d7-4dc1-a6f6-c1b86d8df35f" providerId="ADAL" clId="{05F0DE9B-5D48-4752-9C85-519F1DE634D6}" dt="2025-02-05T13:01:47.465" v="2435" actId="1076"/>
          <ac:spMkLst>
            <pc:docMk/>
            <pc:sldMk cId="524129864" sldId="639"/>
            <ac:spMk id="12" creationId="{C440F13B-D3EE-C665-76BA-2FBD4631758A}"/>
          </ac:spMkLst>
        </pc:spChg>
        <pc:spChg chg="mod">
          <ac:chgData name="Abhishek Mohapatra" userId="30aac4a5-c4d7-4dc1-a6f6-c1b86d8df35f" providerId="ADAL" clId="{05F0DE9B-5D48-4752-9C85-519F1DE634D6}" dt="2025-02-05T12:58:52.885" v="2316" actId="1076"/>
          <ac:spMkLst>
            <pc:docMk/>
            <pc:sldMk cId="524129864" sldId="639"/>
            <ac:spMk id="13" creationId="{A734E61E-B3C8-83B3-D158-1640C4A2D9D1}"/>
          </ac:spMkLst>
        </pc:spChg>
        <pc:spChg chg="mod">
          <ac:chgData name="Abhishek Mohapatra" userId="30aac4a5-c4d7-4dc1-a6f6-c1b86d8df35f" providerId="ADAL" clId="{05F0DE9B-5D48-4752-9C85-519F1DE634D6}" dt="2025-02-05T13:01:47.465" v="2435" actId="1076"/>
          <ac:spMkLst>
            <pc:docMk/>
            <pc:sldMk cId="524129864" sldId="639"/>
            <ac:spMk id="15" creationId="{AE44B29D-AC80-E251-D0E0-FABE6FAAD788}"/>
          </ac:spMkLst>
        </pc:spChg>
        <pc:spChg chg="mod">
          <ac:chgData name="Abhishek Mohapatra" userId="30aac4a5-c4d7-4dc1-a6f6-c1b86d8df35f" providerId="ADAL" clId="{05F0DE9B-5D48-4752-9C85-519F1DE634D6}" dt="2025-02-05T13:01:37.040" v="2434" actId="1076"/>
          <ac:spMkLst>
            <pc:docMk/>
            <pc:sldMk cId="524129864" sldId="639"/>
            <ac:spMk id="16" creationId="{39819B67-1692-DC16-D4BE-C85971B0B063}"/>
          </ac:spMkLst>
        </pc:spChg>
        <pc:spChg chg="mod">
          <ac:chgData name="Abhishek Mohapatra" userId="30aac4a5-c4d7-4dc1-a6f6-c1b86d8df35f" providerId="ADAL" clId="{05F0DE9B-5D48-4752-9C85-519F1DE634D6}" dt="2025-02-05T12:58:37.271" v="2314"/>
          <ac:spMkLst>
            <pc:docMk/>
            <pc:sldMk cId="524129864" sldId="639"/>
            <ac:spMk id="17" creationId="{0AF5A13E-6454-CCA7-AAF4-9BD3FB99F2A0}"/>
          </ac:spMkLst>
        </pc:spChg>
        <pc:spChg chg="mod">
          <ac:chgData name="Abhishek Mohapatra" userId="30aac4a5-c4d7-4dc1-a6f6-c1b86d8df35f" providerId="ADAL" clId="{05F0DE9B-5D48-4752-9C85-519F1DE634D6}" dt="2025-02-05T12:58:37.271" v="2314"/>
          <ac:spMkLst>
            <pc:docMk/>
            <pc:sldMk cId="524129864" sldId="639"/>
            <ac:spMk id="18" creationId="{3A25B5FC-4E2C-886F-F594-902ED4A2B3C7}"/>
          </ac:spMkLst>
        </pc:spChg>
        <pc:spChg chg="mod">
          <ac:chgData name="Abhishek Mohapatra" userId="30aac4a5-c4d7-4dc1-a6f6-c1b86d8df35f" providerId="ADAL" clId="{05F0DE9B-5D48-4752-9C85-519F1DE634D6}" dt="2025-02-05T13:01:47.465" v="2435" actId="1076"/>
          <ac:spMkLst>
            <pc:docMk/>
            <pc:sldMk cId="524129864" sldId="639"/>
            <ac:spMk id="19" creationId="{87DB5DA0-1494-5136-CC0D-F3559CFD039E}"/>
          </ac:spMkLst>
        </pc:spChg>
        <pc:spChg chg="mod">
          <ac:chgData name="Abhishek Mohapatra" userId="30aac4a5-c4d7-4dc1-a6f6-c1b86d8df35f" providerId="ADAL" clId="{05F0DE9B-5D48-4752-9C85-519F1DE634D6}" dt="2025-02-05T12:58:37.271" v="2314"/>
          <ac:spMkLst>
            <pc:docMk/>
            <pc:sldMk cId="524129864" sldId="639"/>
            <ac:spMk id="20" creationId="{BB586A3F-21D6-F555-2918-7D785D110CCF}"/>
          </ac:spMkLst>
        </pc:spChg>
        <pc:spChg chg="mod">
          <ac:chgData name="Abhishek Mohapatra" userId="30aac4a5-c4d7-4dc1-a6f6-c1b86d8df35f" providerId="ADAL" clId="{05F0DE9B-5D48-4752-9C85-519F1DE634D6}" dt="2025-02-05T12:58:52.885" v="2316" actId="1076"/>
          <ac:spMkLst>
            <pc:docMk/>
            <pc:sldMk cId="524129864" sldId="639"/>
            <ac:spMk id="22" creationId="{C8BA4E94-47DB-CEA3-8AE5-8294C08124C6}"/>
          </ac:spMkLst>
        </pc:spChg>
        <pc:spChg chg="mod">
          <ac:chgData name="Abhishek Mohapatra" userId="30aac4a5-c4d7-4dc1-a6f6-c1b86d8df35f" providerId="ADAL" clId="{05F0DE9B-5D48-4752-9C85-519F1DE634D6}" dt="2025-02-05T12:58:52.885" v="2316" actId="1076"/>
          <ac:spMkLst>
            <pc:docMk/>
            <pc:sldMk cId="524129864" sldId="639"/>
            <ac:spMk id="23" creationId="{0D8A390A-4C3C-5CF8-8842-220BFABC5E33}"/>
          </ac:spMkLst>
        </pc:spChg>
        <pc:spChg chg="mod">
          <ac:chgData name="Abhishek Mohapatra" userId="30aac4a5-c4d7-4dc1-a6f6-c1b86d8df35f" providerId="ADAL" clId="{05F0DE9B-5D48-4752-9C85-519F1DE634D6}" dt="2025-02-05T12:58:52.885" v="2316" actId="1076"/>
          <ac:spMkLst>
            <pc:docMk/>
            <pc:sldMk cId="524129864" sldId="639"/>
            <ac:spMk id="24" creationId="{0D82238A-3738-D0FD-C4DB-B7A546EE9912}"/>
          </ac:spMkLst>
        </pc:spChg>
        <pc:spChg chg="mod">
          <ac:chgData name="Abhishek Mohapatra" userId="30aac4a5-c4d7-4dc1-a6f6-c1b86d8df35f" providerId="ADAL" clId="{05F0DE9B-5D48-4752-9C85-519F1DE634D6}" dt="2025-02-05T12:58:52.885" v="2316" actId="1076"/>
          <ac:spMkLst>
            <pc:docMk/>
            <pc:sldMk cId="524129864" sldId="639"/>
            <ac:spMk id="26" creationId="{B638E599-5736-F626-13C8-64A3BD7B4E54}"/>
          </ac:spMkLst>
        </pc:spChg>
        <pc:spChg chg="mod">
          <ac:chgData name="Abhishek Mohapatra" userId="30aac4a5-c4d7-4dc1-a6f6-c1b86d8df35f" providerId="ADAL" clId="{05F0DE9B-5D48-4752-9C85-519F1DE634D6}" dt="2025-02-05T12:58:52.885" v="2316" actId="1076"/>
          <ac:spMkLst>
            <pc:docMk/>
            <pc:sldMk cId="524129864" sldId="639"/>
            <ac:spMk id="27" creationId="{59ED7B4F-9082-99C5-440F-1CAC68CE445C}"/>
          </ac:spMkLst>
        </pc:spChg>
        <pc:spChg chg="mod">
          <ac:chgData name="Abhishek Mohapatra" userId="30aac4a5-c4d7-4dc1-a6f6-c1b86d8df35f" providerId="ADAL" clId="{05F0DE9B-5D48-4752-9C85-519F1DE634D6}" dt="2025-02-05T12:58:52.885" v="2316" actId="1076"/>
          <ac:spMkLst>
            <pc:docMk/>
            <pc:sldMk cId="524129864" sldId="639"/>
            <ac:spMk id="28" creationId="{712CE1A8-5167-6D66-959C-DE6B852418FE}"/>
          </ac:spMkLst>
        </pc:spChg>
        <pc:spChg chg="mod">
          <ac:chgData name="Abhishek Mohapatra" userId="30aac4a5-c4d7-4dc1-a6f6-c1b86d8df35f" providerId="ADAL" clId="{05F0DE9B-5D48-4752-9C85-519F1DE634D6}" dt="2025-02-05T12:58:52.885" v="2316" actId="1076"/>
          <ac:spMkLst>
            <pc:docMk/>
            <pc:sldMk cId="524129864" sldId="639"/>
            <ac:spMk id="29" creationId="{B5CA876F-A50B-ED40-D5F4-E04BB9583641}"/>
          </ac:spMkLst>
        </pc:spChg>
        <pc:spChg chg="mod">
          <ac:chgData name="Abhishek Mohapatra" userId="30aac4a5-c4d7-4dc1-a6f6-c1b86d8df35f" providerId="ADAL" clId="{05F0DE9B-5D48-4752-9C85-519F1DE634D6}" dt="2025-02-05T12:58:52.885" v="2316" actId="1076"/>
          <ac:spMkLst>
            <pc:docMk/>
            <pc:sldMk cId="524129864" sldId="639"/>
            <ac:spMk id="30" creationId="{CE86104B-1DC7-56F3-60E9-E74E756A1855}"/>
          </ac:spMkLst>
        </pc:spChg>
        <pc:spChg chg="mod">
          <ac:chgData name="Abhishek Mohapatra" userId="30aac4a5-c4d7-4dc1-a6f6-c1b86d8df35f" providerId="ADAL" clId="{05F0DE9B-5D48-4752-9C85-519F1DE634D6}" dt="2025-02-05T12:58:37.271" v="2314"/>
          <ac:spMkLst>
            <pc:docMk/>
            <pc:sldMk cId="524129864" sldId="639"/>
            <ac:spMk id="33" creationId="{C00A0DE0-7925-CE1A-42C2-8F2967159D64}"/>
          </ac:spMkLst>
        </pc:spChg>
        <pc:spChg chg="mod">
          <ac:chgData name="Abhishek Mohapatra" userId="30aac4a5-c4d7-4dc1-a6f6-c1b86d8df35f" providerId="ADAL" clId="{05F0DE9B-5D48-4752-9C85-519F1DE634D6}" dt="2025-02-05T12:58:37.271" v="2314"/>
          <ac:spMkLst>
            <pc:docMk/>
            <pc:sldMk cId="524129864" sldId="639"/>
            <ac:spMk id="36" creationId="{5DAEB0BF-B176-FC54-8C46-DE13D4DEBEE4}"/>
          </ac:spMkLst>
        </pc:spChg>
        <pc:spChg chg="add mod">
          <ac:chgData name="Abhishek Mohapatra" userId="30aac4a5-c4d7-4dc1-a6f6-c1b86d8df35f" providerId="ADAL" clId="{05F0DE9B-5D48-4752-9C85-519F1DE634D6}" dt="2025-02-05T12:59:43.732" v="2359" actId="20577"/>
          <ac:spMkLst>
            <pc:docMk/>
            <pc:sldMk cId="524129864" sldId="639"/>
            <ac:spMk id="38" creationId="{E0E21BE3-086E-F125-A278-F87898E97C2D}"/>
          </ac:spMkLst>
        </pc:spChg>
        <pc:spChg chg="add mod">
          <ac:chgData name="Abhishek Mohapatra" userId="30aac4a5-c4d7-4dc1-a6f6-c1b86d8df35f" providerId="ADAL" clId="{05F0DE9B-5D48-4752-9C85-519F1DE634D6}" dt="2025-02-05T13:02:18.561" v="2446" actId="20577"/>
          <ac:spMkLst>
            <pc:docMk/>
            <pc:sldMk cId="524129864" sldId="639"/>
            <ac:spMk id="41" creationId="{D06816AC-4E40-646E-15F1-09C6D389CCA4}"/>
          </ac:spMkLst>
        </pc:spChg>
        <pc:grpChg chg="add mod">
          <ac:chgData name="Abhishek Mohapatra" userId="30aac4a5-c4d7-4dc1-a6f6-c1b86d8df35f" providerId="ADAL" clId="{05F0DE9B-5D48-4752-9C85-519F1DE634D6}" dt="2025-02-05T12:58:41.850" v="2315" actId="1076"/>
          <ac:grpSpMkLst>
            <pc:docMk/>
            <pc:sldMk cId="524129864" sldId="639"/>
            <ac:grpSpMk id="6" creationId="{D386EBDA-76F1-DBA3-C516-C4575AD64342}"/>
          </ac:grpSpMkLst>
        </pc:grpChg>
        <pc:picChg chg="mod">
          <ac:chgData name="Abhishek Mohapatra" userId="30aac4a5-c4d7-4dc1-a6f6-c1b86d8df35f" providerId="ADAL" clId="{05F0DE9B-5D48-4752-9C85-519F1DE634D6}" dt="2025-02-05T12:58:37.271" v="2314"/>
          <ac:picMkLst>
            <pc:docMk/>
            <pc:sldMk cId="524129864" sldId="639"/>
            <ac:picMk id="31" creationId="{FEE19D77-C89F-02E3-EEF0-2CDF0E4C13FD}"/>
          </ac:picMkLst>
        </pc:picChg>
        <pc:picChg chg="mod">
          <ac:chgData name="Abhishek Mohapatra" userId="30aac4a5-c4d7-4dc1-a6f6-c1b86d8df35f" providerId="ADAL" clId="{05F0DE9B-5D48-4752-9C85-519F1DE634D6}" dt="2025-02-05T12:58:37.271" v="2314"/>
          <ac:picMkLst>
            <pc:docMk/>
            <pc:sldMk cId="524129864" sldId="639"/>
            <ac:picMk id="34" creationId="{65C78A9D-A92E-C24E-89E4-97EB808B3777}"/>
          </ac:picMkLst>
        </pc:picChg>
        <pc:picChg chg="mod">
          <ac:chgData name="Abhishek Mohapatra" userId="30aac4a5-c4d7-4dc1-a6f6-c1b86d8df35f" providerId="ADAL" clId="{05F0DE9B-5D48-4752-9C85-519F1DE634D6}" dt="2025-02-05T12:58:37.271" v="2314"/>
          <ac:picMkLst>
            <pc:docMk/>
            <pc:sldMk cId="524129864" sldId="639"/>
            <ac:picMk id="35" creationId="{B02FEC65-1052-5B60-636C-0BF4262F7B95}"/>
          </ac:picMkLst>
        </pc:picChg>
        <pc:picChg chg="mod">
          <ac:chgData name="Abhishek Mohapatra" userId="30aac4a5-c4d7-4dc1-a6f6-c1b86d8df35f" providerId="ADAL" clId="{05F0DE9B-5D48-4752-9C85-519F1DE634D6}" dt="2025-02-05T12:58:37.271" v="2314"/>
          <ac:picMkLst>
            <pc:docMk/>
            <pc:sldMk cId="524129864" sldId="639"/>
            <ac:picMk id="37" creationId="{7D07930A-DAC5-F9E6-9139-F6FD3E89FFE2}"/>
          </ac:picMkLst>
        </pc:picChg>
        <pc:picChg chg="add mod">
          <ac:chgData name="Abhishek Mohapatra" userId="30aac4a5-c4d7-4dc1-a6f6-c1b86d8df35f" providerId="ADAL" clId="{05F0DE9B-5D48-4752-9C85-519F1DE634D6}" dt="2025-02-05T12:59:56.434" v="2361" actId="1076"/>
          <ac:picMkLst>
            <pc:docMk/>
            <pc:sldMk cId="524129864" sldId="639"/>
            <ac:picMk id="39" creationId="{7115238B-F2C2-6C75-6C51-238262CA8F0C}"/>
          </ac:picMkLst>
        </pc:picChg>
      </pc:sldChg>
      <pc:sldChg chg="del modAnim">
        <pc:chgData name="Abhishek Mohapatra" userId="30aac4a5-c4d7-4dc1-a6f6-c1b86d8df35f" providerId="ADAL" clId="{05F0DE9B-5D48-4752-9C85-519F1DE634D6}" dt="2025-02-05T09:58:02.109" v="1694" actId="2696"/>
        <pc:sldMkLst>
          <pc:docMk/>
          <pc:sldMk cId="798463036" sldId="640"/>
        </pc:sldMkLst>
      </pc:sldChg>
      <pc:sldChg chg="add">
        <pc:chgData name="Abhishek Mohapatra" userId="30aac4a5-c4d7-4dc1-a6f6-c1b86d8df35f" providerId="ADAL" clId="{05F0DE9B-5D48-4752-9C85-519F1DE634D6}" dt="2025-02-05T09:58:07.459" v="1695"/>
        <pc:sldMkLst>
          <pc:docMk/>
          <pc:sldMk cId="1340946039" sldId="640"/>
        </pc:sldMkLst>
      </pc:sldChg>
      <pc:sldChg chg="addSp delSp modSp add mod delAnim modAnim">
        <pc:chgData name="Abhishek Mohapatra" userId="30aac4a5-c4d7-4dc1-a6f6-c1b86d8df35f" providerId="ADAL" clId="{05F0DE9B-5D48-4752-9C85-519F1DE634D6}" dt="2025-02-05T12:58:02.447" v="2313" actId="1076"/>
        <pc:sldMkLst>
          <pc:docMk/>
          <pc:sldMk cId="2798811035" sldId="641"/>
        </pc:sldMkLst>
        <pc:spChg chg="mod">
          <ac:chgData name="Abhishek Mohapatra" userId="30aac4a5-c4d7-4dc1-a6f6-c1b86d8df35f" providerId="ADAL" clId="{05F0DE9B-5D48-4752-9C85-519F1DE634D6}" dt="2025-02-04T12:11:59.483" v="316" actId="1076"/>
          <ac:spMkLst>
            <pc:docMk/>
            <pc:sldMk cId="2798811035" sldId="641"/>
            <ac:spMk id="6" creationId="{C8669D2B-2822-A48D-0F7D-BC148420D431}"/>
          </ac:spMkLst>
        </pc:spChg>
        <pc:spChg chg="mod">
          <ac:chgData name="Abhishek Mohapatra" userId="30aac4a5-c4d7-4dc1-a6f6-c1b86d8df35f" providerId="ADAL" clId="{05F0DE9B-5D48-4752-9C85-519F1DE634D6}" dt="2025-02-04T12:12:08.965" v="319" actId="1037"/>
          <ac:spMkLst>
            <pc:docMk/>
            <pc:sldMk cId="2798811035" sldId="641"/>
            <ac:spMk id="7" creationId="{B3B74C9D-8AD7-429C-4D38-213714DDC80C}"/>
          </ac:spMkLst>
        </pc:spChg>
        <pc:spChg chg="mod">
          <ac:chgData name="Abhishek Mohapatra" userId="30aac4a5-c4d7-4dc1-a6f6-c1b86d8df35f" providerId="ADAL" clId="{05F0DE9B-5D48-4752-9C85-519F1DE634D6}" dt="2025-02-04T12:09:08.173" v="272" actId="164"/>
          <ac:spMkLst>
            <pc:docMk/>
            <pc:sldMk cId="2798811035" sldId="641"/>
            <ac:spMk id="10" creationId="{F13199E4-9CB8-FBDC-E6C3-D779DB42F9BF}"/>
          </ac:spMkLst>
        </pc:spChg>
        <pc:spChg chg="mod">
          <ac:chgData name="Abhishek Mohapatra" userId="30aac4a5-c4d7-4dc1-a6f6-c1b86d8df35f" providerId="ADAL" clId="{05F0DE9B-5D48-4752-9C85-519F1DE634D6}" dt="2025-02-04T12:09:23.107" v="275" actId="1076"/>
          <ac:spMkLst>
            <pc:docMk/>
            <pc:sldMk cId="2798811035" sldId="641"/>
            <ac:spMk id="11" creationId="{D5D3112E-06C7-A206-C7C3-B4B2EFA046B9}"/>
          </ac:spMkLst>
        </pc:spChg>
        <pc:spChg chg="add mod">
          <ac:chgData name="Abhishek Mohapatra" userId="30aac4a5-c4d7-4dc1-a6f6-c1b86d8df35f" providerId="ADAL" clId="{05F0DE9B-5D48-4752-9C85-519F1DE634D6}" dt="2025-02-04T12:10:46.372" v="288" actId="1076"/>
          <ac:spMkLst>
            <pc:docMk/>
            <pc:sldMk cId="2798811035" sldId="641"/>
            <ac:spMk id="16" creationId="{FF8644C6-D9A3-458F-E8F8-9B3842AD39A0}"/>
          </ac:spMkLst>
        </pc:spChg>
        <pc:spChg chg="add mod">
          <ac:chgData name="Abhishek Mohapatra" userId="30aac4a5-c4d7-4dc1-a6f6-c1b86d8df35f" providerId="ADAL" clId="{05F0DE9B-5D48-4752-9C85-519F1DE634D6}" dt="2025-02-04T12:12:49.952" v="361" actId="113"/>
          <ac:spMkLst>
            <pc:docMk/>
            <pc:sldMk cId="2798811035" sldId="641"/>
            <ac:spMk id="23" creationId="{92708F15-2292-94E6-B7E8-FF71F3B6FD68}"/>
          </ac:spMkLst>
        </pc:spChg>
        <pc:grpChg chg="add mod">
          <ac:chgData name="Abhishek Mohapatra" userId="30aac4a5-c4d7-4dc1-a6f6-c1b86d8df35f" providerId="ADAL" clId="{05F0DE9B-5D48-4752-9C85-519F1DE634D6}" dt="2025-02-04T12:09:15.395" v="274" actId="1076"/>
          <ac:grpSpMkLst>
            <pc:docMk/>
            <pc:sldMk cId="2798811035" sldId="641"/>
            <ac:grpSpMk id="19" creationId="{BC25D4C0-741D-CF17-761E-E7BDEE21D5A5}"/>
          </ac:grpSpMkLst>
        </pc:grpChg>
        <pc:picChg chg="mod">
          <ac:chgData name="Abhishek Mohapatra" userId="30aac4a5-c4d7-4dc1-a6f6-c1b86d8df35f" providerId="ADAL" clId="{05F0DE9B-5D48-4752-9C85-519F1DE634D6}" dt="2025-02-04T12:07:53.198" v="234" actId="1076"/>
          <ac:picMkLst>
            <pc:docMk/>
            <pc:sldMk cId="2798811035" sldId="641"/>
            <ac:picMk id="5" creationId="{C3D69BEB-D23C-FED7-894A-D9B1A7D9EBAA}"/>
          </ac:picMkLst>
        </pc:picChg>
        <pc:picChg chg="mod">
          <ac:chgData name="Abhishek Mohapatra" userId="30aac4a5-c4d7-4dc1-a6f6-c1b86d8df35f" providerId="ADAL" clId="{05F0DE9B-5D48-4752-9C85-519F1DE634D6}" dt="2025-02-04T12:07:53.198" v="234" actId="1076"/>
          <ac:picMkLst>
            <pc:docMk/>
            <pc:sldMk cId="2798811035" sldId="641"/>
            <ac:picMk id="8" creationId="{77C19F3B-1D28-C5FD-EB10-98653DE9D3D2}"/>
          </ac:picMkLst>
        </pc:picChg>
        <pc:picChg chg="mod">
          <ac:chgData name="Abhishek Mohapatra" userId="30aac4a5-c4d7-4dc1-a6f6-c1b86d8df35f" providerId="ADAL" clId="{05F0DE9B-5D48-4752-9C85-519F1DE634D6}" dt="2025-02-04T12:09:08.173" v="272" actId="164"/>
          <ac:picMkLst>
            <pc:docMk/>
            <pc:sldMk cId="2798811035" sldId="641"/>
            <ac:picMk id="9" creationId="{A90D5C6D-6A55-F665-7DAD-CCF231A5B8EA}"/>
          </ac:picMkLst>
        </pc:picChg>
        <pc:picChg chg="add mod">
          <ac:chgData name="Abhishek Mohapatra" userId="30aac4a5-c4d7-4dc1-a6f6-c1b86d8df35f" providerId="ADAL" clId="{05F0DE9B-5D48-4752-9C85-519F1DE634D6}" dt="2025-02-05T12:57:37.147" v="2293" actId="1076"/>
          <ac:picMkLst>
            <pc:docMk/>
            <pc:sldMk cId="2798811035" sldId="641"/>
            <ac:picMk id="17" creationId="{29759CB2-44FC-16BD-3E18-909C0C7A6826}"/>
          </ac:picMkLst>
        </pc:picChg>
      </pc:sldChg>
      <pc:sldChg chg="addSp delSp modSp add mod delAnim">
        <pc:chgData name="Abhishek Mohapatra" userId="30aac4a5-c4d7-4dc1-a6f6-c1b86d8df35f" providerId="ADAL" clId="{05F0DE9B-5D48-4752-9C85-519F1DE634D6}" dt="2025-02-04T15:10:12.731" v="698" actId="1076"/>
        <pc:sldMkLst>
          <pc:docMk/>
          <pc:sldMk cId="3307709853" sldId="642"/>
        </pc:sldMkLst>
        <pc:spChg chg="mod">
          <ac:chgData name="Abhishek Mohapatra" userId="30aac4a5-c4d7-4dc1-a6f6-c1b86d8df35f" providerId="ADAL" clId="{05F0DE9B-5D48-4752-9C85-519F1DE634D6}" dt="2025-02-04T15:04:35.032" v="687" actId="1076"/>
          <ac:spMkLst>
            <pc:docMk/>
            <pc:sldMk cId="3307709853" sldId="642"/>
            <ac:spMk id="12" creationId="{EFEF5164-C8AE-BE55-BC05-510F38C28228}"/>
          </ac:spMkLst>
        </pc:spChg>
        <pc:spChg chg="mod">
          <ac:chgData name="Abhishek Mohapatra" userId="30aac4a5-c4d7-4dc1-a6f6-c1b86d8df35f" providerId="ADAL" clId="{05F0DE9B-5D48-4752-9C85-519F1DE634D6}" dt="2025-02-04T15:05:29.738" v="696" actId="1076"/>
          <ac:spMkLst>
            <pc:docMk/>
            <pc:sldMk cId="3307709853" sldId="642"/>
            <ac:spMk id="31" creationId="{C9E2F5EB-A867-44AC-8FEF-28542D39354B}"/>
          </ac:spMkLst>
        </pc:spChg>
        <pc:picChg chg="add mod">
          <ac:chgData name="Abhishek Mohapatra" userId="30aac4a5-c4d7-4dc1-a6f6-c1b86d8df35f" providerId="ADAL" clId="{05F0DE9B-5D48-4752-9C85-519F1DE634D6}" dt="2025-02-04T14:19:17.423" v="529" actId="14100"/>
          <ac:picMkLst>
            <pc:docMk/>
            <pc:sldMk cId="3307709853" sldId="642"/>
            <ac:picMk id="6" creationId="{FE6B6AB1-3BC4-6D3D-EA92-B00DF2C1C0ED}"/>
          </ac:picMkLst>
        </pc:picChg>
        <pc:picChg chg="add mod">
          <ac:chgData name="Abhishek Mohapatra" userId="30aac4a5-c4d7-4dc1-a6f6-c1b86d8df35f" providerId="ADAL" clId="{05F0DE9B-5D48-4752-9C85-519F1DE634D6}" dt="2025-02-04T15:10:08.578" v="697" actId="1076"/>
          <ac:picMkLst>
            <pc:docMk/>
            <pc:sldMk cId="3307709853" sldId="642"/>
            <ac:picMk id="11" creationId="{2AFC2094-FA6D-6930-3FF7-267D65D85200}"/>
          </ac:picMkLst>
        </pc:picChg>
      </pc:sldChg>
      <pc:sldChg chg="delSp add del mod">
        <pc:chgData name="Abhishek Mohapatra" userId="30aac4a5-c4d7-4dc1-a6f6-c1b86d8df35f" providerId="ADAL" clId="{05F0DE9B-5D48-4752-9C85-519F1DE634D6}" dt="2025-02-04T15:10:36.835" v="703" actId="47"/>
        <pc:sldMkLst>
          <pc:docMk/>
          <pc:sldMk cId="1060957111" sldId="643"/>
        </pc:sldMkLst>
      </pc:sldChg>
      <pc:sldChg chg="addSp delSp modSp add mod">
        <pc:chgData name="Abhishek Mohapatra" userId="30aac4a5-c4d7-4dc1-a6f6-c1b86d8df35f" providerId="ADAL" clId="{05F0DE9B-5D48-4752-9C85-519F1DE634D6}" dt="2025-02-04T21:12:40.633" v="992" actId="255"/>
        <pc:sldMkLst>
          <pc:docMk/>
          <pc:sldMk cId="2511887408" sldId="644"/>
        </pc:sldMkLst>
        <pc:spChg chg="add mod">
          <ac:chgData name="Abhishek Mohapatra" userId="30aac4a5-c4d7-4dc1-a6f6-c1b86d8df35f" providerId="ADAL" clId="{05F0DE9B-5D48-4752-9C85-519F1DE634D6}" dt="2025-02-04T21:12:09.458" v="981" actId="1036"/>
          <ac:spMkLst>
            <pc:docMk/>
            <pc:sldMk cId="2511887408" sldId="644"/>
            <ac:spMk id="8" creationId="{93D02448-E05A-940A-6482-47581A44A2DE}"/>
          </ac:spMkLst>
        </pc:spChg>
        <pc:spChg chg="add mod">
          <ac:chgData name="Abhishek Mohapatra" userId="30aac4a5-c4d7-4dc1-a6f6-c1b86d8df35f" providerId="ADAL" clId="{05F0DE9B-5D48-4752-9C85-519F1DE634D6}" dt="2025-02-04T21:12:40.633" v="992" actId="255"/>
          <ac:spMkLst>
            <pc:docMk/>
            <pc:sldMk cId="2511887408" sldId="644"/>
            <ac:spMk id="11" creationId="{401F5D16-D816-F050-319A-9745EE78D4C3}"/>
          </ac:spMkLst>
        </pc:spChg>
        <pc:spChg chg="mod">
          <ac:chgData name="Abhishek Mohapatra" userId="30aac4a5-c4d7-4dc1-a6f6-c1b86d8df35f" providerId="ADAL" clId="{05F0DE9B-5D48-4752-9C85-519F1DE634D6}" dt="2025-02-04T19:14:05.618" v="906" actId="20577"/>
          <ac:spMkLst>
            <pc:docMk/>
            <pc:sldMk cId="2511887408" sldId="644"/>
            <ac:spMk id="15" creationId="{042EEFE3-7F25-342B-B215-97ABD3B82A4B}"/>
          </ac:spMkLst>
        </pc:spChg>
        <pc:spChg chg="mod">
          <ac:chgData name="Abhishek Mohapatra" userId="30aac4a5-c4d7-4dc1-a6f6-c1b86d8df35f" providerId="ADAL" clId="{05F0DE9B-5D48-4752-9C85-519F1DE634D6}" dt="2025-02-04T19:15:08.212" v="916" actId="20577"/>
          <ac:spMkLst>
            <pc:docMk/>
            <pc:sldMk cId="2511887408" sldId="644"/>
            <ac:spMk id="17" creationId="{04C7DDFF-FE52-AE55-B96C-7261970BA968}"/>
          </ac:spMkLst>
        </pc:spChg>
        <pc:spChg chg="mod">
          <ac:chgData name="Abhishek Mohapatra" userId="30aac4a5-c4d7-4dc1-a6f6-c1b86d8df35f" providerId="ADAL" clId="{05F0DE9B-5D48-4752-9C85-519F1DE634D6}" dt="2025-02-04T15:19:55.886" v="902" actId="20577"/>
          <ac:spMkLst>
            <pc:docMk/>
            <pc:sldMk cId="2511887408" sldId="644"/>
            <ac:spMk id="24" creationId="{3F491F6B-FF24-209E-1E5C-0A9553161940}"/>
          </ac:spMkLst>
        </pc:spChg>
        <pc:spChg chg="mod">
          <ac:chgData name="Abhishek Mohapatra" userId="30aac4a5-c4d7-4dc1-a6f6-c1b86d8df35f" providerId="ADAL" clId="{05F0DE9B-5D48-4752-9C85-519F1DE634D6}" dt="2025-02-04T15:13:23.141" v="755" actId="20577"/>
          <ac:spMkLst>
            <pc:docMk/>
            <pc:sldMk cId="2511887408" sldId="644"/>
            <ac:spMk id="30" creationId="{45FDEB1C-9916-C111-2592-626BDF323109}"/>
          </ac:spMkLst>
        </pc:spChg>
        <pc:spChg chg="mod">
          <ac:chgData name="Abhishek Mohapatra" userId="30aac4a5-c4d7-4dc1-a6f6-c1b86d8df35f" providerId="ADAL" clId="{05F0DE9B-5D48-4752-9C85-519F1DE634D6}" dt="2025-02-04T15:11:51.086" v="723" actId="1076"/>
          <ac:spMkLst>
            <pc:docMk/>
            <pc:sldMk cId="2511887408" sldId="644"/>
            <ac:spMk id="31" creationId="{EB99ED44-C560-6AE6-2D33-D319F151E5B4}"/>
          </ac:spMkLst>
        </pc:spChg>
        <pc:spChg chg="mod">
          <ac:chgData name="Abhishek Mohapatra" userId="30aac4a5-c4d7-4dc1-a6f6-c1b86d8df35f" providerId="ADAL" clId="{05F0DE9B-5D48-4752-9C85-519F1DE634D6}" dt="2025-02-04T15:18:55.290" v="899" actId="20577"/>
          <ac:spMkLst>
            <pc:docMk/>
            <pc:sldMk cId="2511887408" sldId="644"/>
            <ac:spMk id="33" creationId="{BC5110CF-B14D-3BA3-66F2-FCE722A6145B}"/>
          </ac:spMkLst>
        </pc:spChg>
        <pc:picChg chg="add mod">
          <ac:chgData name="Abhishek Mohapatra" userId="30aac4a5-c4d7-4dc1-a6f6-c1b86d8df35f" providerId="ADAL" clId="{05F0DE9B-5D48-4752-9C85-519F1DE634D6}" dt="2025-02-04T21:10:06.309" v="930" actId="14100"/>
          <ac:picMkLst>
            <pc:docMk/>
            <pc:sldMk cId="2511887408" sldId="644"/>
            <ac:picMk id="7" creationId="{EC599F87-A6FF-054A-F69E-E2F432CD9BBA}"/>
          </ac:picMkLst>
        </pc:picChg>
        <pc:cxnChg chg="add mod">
          <ac:chgData name="Abhishek Mohapatra" userId="30aac4a5-c4d7-4dc1-a6f6-c1b86d8df35f" providerId="ADAL" clId="{05F0DE9B-5D48-4752-9C85-519F1DE634D6}" dt="2025-02-04T21:11:51.504" v="979" actId="208"/>
          <ac:cxnSpMkLst>
            <pc:docMk/>
            <pc:sldMk cId="2511887408" sldId="644"/>
            <ac:cxnSpMk id="10" creationId="{13485280-ACEF-18C0-91D2-150A32FD6654}"/>
          </ac:cxnSpMkLst>
        </pc:cxnChg>
      </pc:sldChg>
      <pc:sldChg chg="delSp add mod delAnim">
        <pc:chgData name="Abhishek Mohapatra" userId="30aac4a5-c4d7-4dc1-a6f6-c1b86d8df35f" providerId="ADAL" clId="{05F0DE9B-5D48-4752-9C85-519F1DE634D6}" dt="2025-02-04T21:41:42.574" v="1016" actId="478"/>
        <pc:sldMkLst>
          <pc:docMk/>
          <pc:sldMk cId="1965101406" sldId="645"/>
        </pc:sldMkLst>
      </pc:sldChg>
      <pc:sldChg chg="add del">
        <pc:chgData name="Abhishek Mohapatra" userId="30aac4a5-c4d7-4dc1-a6f6-c1b86d8df35f" providerId="ADAL" clId="{05F0DE9B-5D48-4752-9C85-519F1DE634D6}" dt="2025-02-04T20:42:22.986" v="919" actId="2696"/>
        <pc:sldMkLst>
          <pc:docMk/>
          <pc:sldMk cId="2185551109" sldId="645"/>
        </pc:sldMkLst>
      </pc:sldChg>
      <pc:sldChg chg="addSp modSp add mod modAnim">
        <pc:chgData name="Abhishek Mohapatra" userId="30aac4a5-c4d7-4dc1-a6f6-c1b86d8df35f" providerId="ADAL" clId="{05F0DE9B-5D48-4752-9C85-519F1DE634D6}" dt="2025-02-04T21:50:45.534" v="1221" actId="207"/>
        <pc:sldMkLst>
          <pc:docMk/>
          <pc:sldMk cId="621094662" sldId="646"/>
        </pc:sldMkLst>
        <pc:spChg chg="mod">
          <ac:chgData name="Abhishek Mohapatra" userId="30aac4a5-c4d7-4dc1-a6f6-c1b86d8df35f" providerId="ADAL" clId="{05F0DE9B-5D48-4752-9C85-519F1DE634D6}" dt="2025-02-04T21:49:17.534" v="1187" actId="1076"/>
          <ac:spMkLst>
            <pc:docMk/>
            <pc:sldMk cId="621094662" sldId="646"/>
            <ac:spMk id="4" creationId="{4601477A-757C-FBE5-01D1-5BB3DDAB5113}"/>
          </ac:spMkLst>
        </pc:spChg>
        <pc:spChg chg="mod">
          <ac:chgData name="Abhishek Mohapatra" userId="30aac4a5-c4d7-4dc1-a6f6-c1b86d8df35f" providerId="ADAL" clId="{05F0DE9B-5D48-4752-9C85-519F1DE634D6}" dt="2025-02-04T21:43:54.130" v="1092" actId="1076"/>
          <ac:spMkLst>
            <pc:docMk/>
            <pc:sldMk cId="621094662" sldId="646"/>
            <ac:spMk id="5" creationId="{50B7CB3D-2F5B-510A-CE56-78BC9920B3DD}"/>
          </ac:spMkLst>
        </pc:spChg>
        <pc:spChg chg="mod">
          <ac:chgData name="Abhishek Mohapatra" userId="30aac4a5-c4d7-4dc1-a6f6-c1b86d8df35f" providerId="ADAL" clId="{05F0DE9B-5D48-4752-9C85-519F1DE634D6}" dt="2025-02-04T21:43:41.845" v="1089" actId="1076"/>
          <ac:spMkLst>
            <pc:docMk/>
            <pc:sldMk cId="621094662" sldId="646"/>
            <ac:spMk id="10" creationId="{3C7D72E4-C8FB-00AA-BFDE-0E19C2472A6F}"/>
          </ac:spMkLst>
        </pc:spChg>
        <pc:spChg chg="add mod">
          <ac:chgData name="Abhishek Mohapatra" userId="30aac4a5-c4d7-4dc1-a6f6-c1b86d8df35f" providerId="ADAL" clId="{05F0DE9B-5D48-4752-9C85-519F1DE634D6}" dt="2025-02-04T21:50:45.534" v="1221" actId="207"/>
          <ac:spMkLst>
            <pc:docMk/>
            <pc:sldMk cId="621094662" sldId="646"/>
            <ac:spMk id="11" creationId="{82A4AAF3-8988-12E5-8080-2DD8293D1E3F}"/>
          </ac:spMkLst>
        </pc:spChg>
        <pc:picChg chg="mod">
          <ac:chgData name="Abhishek Mohapatra" userId="30aac4a5-c4d7-4dc1-a6f6-c1b86d8df35f" providerId="ADAL" clId="{05F0DE9B-5D48-4752-9C85-519F1DE634D6}" dt="2025-02-04T21:46:43.260" v="1179" actId="1076"/>
          <ac:picMkLst>
            <pc:docMk/>
            <pc:sldMk cId="621094662" sldId="646"/>
            <ac:picMk id="6" creationId="{7487E9FA-C1A1-A1FA-CC05-37870B3A82E9}"/>
          </ac:picMkLst>
        </pc:picChg>
      </pc:sldChg>
      <pc:sldChg chg="add del">
        <pc:chgData name="Abhishek Mohapatra" userId="30aac4a5-c4d7-4dc1-a6f6-c1b86d8df35f" providerId="ADAL" clId="{05F0DE9B-5D48-4752-9C85-519F1DE634D6}" dt="2025-02-04T20:42:22.986" v="919" actId="2696"/>
        <pc:sldMkLst>
          <pc:docMk/>
          <pc:sldMk cId="2958791705" sldId="646"/>
        </pc:sldMkLst>
      </pc:sldChg>
      <pc:sldChg chg="addSp delSp modSp add mod delAnim">
        <pc:chgData name="Abhishek Mohapatra" userId="30aac4a5-c4d7-4dc1-a6f6-c1b86d8df35f" providerId="ADAL" clId="{05F0DE9B-5D48-4752-9C85-519F1DE634D6}" dt="2025-02-04T21:50:57.525" v="1223" actId="1076"/>
        <pc:sldMkLst>
          <pc:docMk/>
          <pc:sldMk cId="1255208880" sldId="647"/>
        </pc:sldMkLst>
        <pc:spChg chg="mod">
          <ac:chgData name="Abhishek Mohapatra" userId="30aac4a5-c4d7-4dc1-a6f6-c1b86d8df35f" providerId="ADAL" clId="{05F0DE9B-5D48-4752-9C85-519F1DE634D6}" dt="2025-02-04T21:41:24.196" v="1013" actId="1076"/>
          <ac:spMkLst>
            <pc:docMk/>
            <pc:sldMk cId="1255208880" sldId="647"/>
            <ac:spMk id="2" creationId="{353F0BD6-EE41-0CD6-B05A-829C40E59B8B}"/>
          </ac:spMkLst>
        </pc:spChg>
        <pc:spChg chg="add mod">
          <ac:chgData name="Abhishek Mohapatra" userId="30aac4a5-c4d7-4dc1-a6f6-c1b86d8df35f" providerId="ADAL" clId="{05F0DE9B-5D48-4752-9C85-519F1DE634D6}" dt="2025-02-04T21:50:57.525" v="1223" actId="1076"/>
          <ac:spMkLst>
            <pc:docMk/>
            <pc:sldMk cId="1255208880" sldId="647"/>
            <ac:spMk id="5" creationId="{273C945F-A32D-2924-D9F3-F00B64F9DD82}"/>
          </ac:spMkLst>
        </pc:spChg>
        <pc:spChg chg="mod">
          <ac:chgData name="Abhishek Mohapatra" userId="30aac4a5-c4d7-4dc1-a6f6-c1b86d8df35f" providerId="ADAL" clId="{05F0DE9B-5D48-4752-9C85-519F1DE634D6}" dt="2025-02-04T21:41:09.842" v="1010" actId="20577"/>
          <ac:spMkLst>
            <pc:docMk/>
            <pc:sldMk cId="1255208880" sldId="647"/>
            <ac:spMk id="7" creationId="{4B814C7A-85C4-72D1-DC0D-41CF27712B5B}"/>
          </ac:spMkLst>
        </pc:spChg>
        <pc:spChg chg="mod">
          <ac:chgData name="Abhishek Mohapatra" userId="30aac4a5-c4d7-4dc1-a6f6-c1b86d8df35f" providerId="ADAL" clId="{05F0DE9B-5D48-4752-9C85-519F1DE634D6}" dt="2025-02-04T21:41:32.017" v="1014" actId="1076"/>
          <ac:spMkLst>
            <pc:docMk/>
            <pc:sldMk cId="1255208880" sldId="647"/>
            <ac:spMk id="31" creationId="{4AA6D34B-7F55-EBD8-1F60-2F654EE95DD7}"/>
          </ac:spMkLst>
        </pc:spChg>
        <pc:picChg chg="add mod">
          <ac:chgData name="Abhishek Mohapatra" userId="30aac4a5-c4d7-4dc1-a6f6-c1b86d8df35f" providerId="ADAL" clId="{05F0DE9B-5D48-4752-9C85-519F1DE634D6}" dt="2025-02-04T21:41:13.792" v="1011" actId="1076"/>
          <ac:picMkLst>
            <pc:docMk/>
            <pc:sldMk cId="1255208880" sldId="647"/>
            <ac:picMk id="4" creationId="{379089D5-9717-B322-4492-25FACBF8198C}"/>
          </ac:picMkLst>
        </pc:picChg>
      </pc:sldChg>
      <pc:sldChg chg="addSp delSp modSp add del mod ord">
        <pc:chgData name="Abhishek Mohapatra" userId="30aac4a5-c4d7-4dc1-a6f6-c1b86d8df35f" providerId="ADAL" clId="{05F0DE9B-5D48-4752-9C85-519F1DE634D6}" dt="2025-02-04T21:50:49.030" v="1222" actId="47"/>
        <pc:sldMkLst>
          <pc:docMk/>
          <pc:sldMk cId="1558186848" sldId="648"/>
        </pc:sldMkLst>
      </pc:sldChg>
      <pc:sldChg chg="add">
        <pc:chgData name="Abhishek Mohapatra" userId="30aac4a5-c4d7-4dc1-a6f6-c1b86d8df35f" providerId="ADAL" clId="{05F0DE9B-5D48-4752-9C85-519F1DE634D6}" dt="2025-02-04T22:34:56.142" v="1608" actId="2890"/>
        <pc:sldMkLst>
          <pc:docMk/>
          <pc:sldMk cId="2299882298" sldId="648"/>
        </pc:sldMkLst>
      </pc:sldChg>
      <pc:sldChg chg="add del">
        <pc:chgData name="Abhishek Mohapatra" userId="30aac4a5-c4d7-4dc1-a6f6-c1b86d8df35f" providerId="ADAL" clId="{05F0DE9B-5D48-4752-9C85-519F1DE634D6}" dt="2025-02-04T22:46:03.974" v="1693" actId="47"/>
        <pc:sldMkLst>
          <pc:docMk/>
          <pc:sldMk cId="1072334156" sldId="649"/>
        </pc:sldMkLst>
      </pc:sldChg>
      <pc:sldChg chg="addSp delSp modSp add del mod">
        <pc:chgData name="Abhishek Mohapatra" userId="30aac4a5-c4d7-4dc1-a6f6-c1b86d8df35f" providerId="ADAL" clId="{05F0DE9B-5D48-4752-9C85-519F1DE634D6}" dt="2025-02-05T12:03:25.364" v="1707" actId="2696"/>
        <pc:sldMkLst>
          <pc:docMk/>
          <pc:sldMk cId="1313879425" sldId="649"/>
        </pc:sldMkLst>
      </pc:sldChg>
      <pc:sldChg chg="addSp delSp modSp add mod ord modAnim">
        <pc:chgData name="Abhishek Mohapatra" userId="30aac4a5-c4d7-4dc1-a6f6-c1b86d8df35f" providerId="ADAL" clId="{05F0DE9B-5D48-4752-9C85-519F1DE634D6}" dt="2025-02-05T12:56:27.791" v="2292" actId="20577"/>
        <pc:sldMkLst>
          <pc:docMk/>
          <pc:sldMk cId="2714613512" sldId="649"/>
        </pc:sldMkLst>
      </pc:sldChg>
      <pc:sldChg chg="add del">
        <pc:chgData name="Abhishek Mohapatra" userId="30aac4a5-c4d7-4dc1-a6f6-c1b86d8df35f" providerId="ADAL" clId="{05F0DE9B-5D48-4752-9C85-519F1DE634D6}" dt="2025-02-05T10:08:03.530" v="1701"/>
        <pc:sldMkLst>
          <pc:docMk/>
          <pc:sldMk cId="2208809926" sldId="650"/>
        </pc:sldMkLst>
      </pc:sldChg>
      <pc:sldChg chg="addSp delSp modSp add mod delAnim modAnim">
        <pc:chgData name="Abhishek Mohapatra" userId="30aac4a5-c4d7-4dc1-a6f6-c1b86d8df35f" providerId="ADAL" clId="{05F0DE9B-5D48-4752-9C85-519F1DE634D6}" dt="2025-02-05T12:54:37.369" v="2198"/>
        <pc:sldMkLst>
          <pc:docMk/>
          <pc:sldMk cId="2684682574" sldId="650"/>
        </pc:sldMkLst>
      </pc:sldChg>
    </pc:docChg>
  </pc:docChgLst>
  <pc:docChgLst>
    <pc:chgData name="Abhishek Mohapatra" userId="30aac4a5-c4d7-4dc1-a6f6-c1b86d8df35f" providerId="ADAL" clId="{AD33681B-7CCF-47BB-B765-2BA668E6973D}"/>
    <pc:docChg chg="undo custSel addSld delSld modSld">
      <pc:chgData name="Abhishek Mohapatra" userId="30aac4a5-c4d7-4dc1-a6f6-c1b86d8df35f" providerId="ADAL" clId="{AD33681B-7CCF-47BB-B765-2BA668E6973D}" dt="2025-04-09T15:01:50.962" v="771" actId="1076"/>
      <pc:docMkLst>
        <pc:docMk/>
      </pc:docMkLst>
      <pc:sldChg chg="modSp mod">
        <pc:chgData name="Abhishek Mohapatra" userId="30aac4a5-c4d7-4dc1-a6f6-c1b86d8df35f" providerId="ADAL" clId="{AD33681B-7CCF-47BB-B765-2BA668E6973D}" dt="2025-04-09T01:03:28.056" v="70" actId="207"/>
        <pc:sldMkLst>
          <pc:docMk/>
          <pc:sldMk cId="957161436" sldId="330"/>
        </pc:sldMkLst>
        <pc:spChg chg="mod">
          <ac:chgData name="Abhishek Mohapatra" userId="30aac4a5-c4d7-4dc1-a6f6-c1b86d8df35f" providerId="ADAL" clId="{AD33681B-7CCF-47BB-B765-2BA668E6973D}" dt="2025-04-09T01:03:28.056" v="70" actId="207"/>
          <ac:spMkLst>
            <pc:docMk/>
            <pc:sldMk cId="957161436" sldId="330"/>
            <ac:spMk id="2" creationId="{1EF1CFC3-0C54-D296-8525-0289EA751024}"/>
          </ac:spMkLst>
        </pc:spChg>
      </pc:sldChg>
      <pc:sldChg chg="del">
        <pc:chgData name="Abhishek Mohapatra" userId="30aac4a5-c4d7-4dc1-a6f6-c1b86d8df35f" providerId="ADAL" clId="{AD33681B-7CCF-47BB-B765-2BA668E6973D}" dt="2025-04-09T01:17:51.358" v="531" actId="47"/>
        <pc:sldMkLst>
          <pc:docMk/>
          <pc:sldMk cId="2084457023" sldId="381"/>
        </pc:sldMkLst>
      </pc:sldChg>
      <pc:sldChg chg="del">
        <pc:chgData name="Abhishek Mohapatra" userId="30aac4a5-c4d7-4dc1-a6f6-c1b86d8df35f" providerId="ADAL" clId="{AD33681B-7CCF-47BB-B765-2BA668E6973D}" dt="2025-04-09T01:17:51.358" v="531" actId="47"/>
        <pc:sldMkLst>
          <pc:docMk/>
          <pc:sldMk cId="2757718765" sldId="492"/>
        </pc:sldMkLst>
      </pc:sldChg>
      <pc:sldChg chg="del">
        <pc:chgData name="Abhishek Mohapatra" userId="30aac4a5-c4d7-4dc1-a6f6-c1b86d8df35f" providerId="ADAL" clId="{AD33681B-7CCF-47BB-B765-2BA668E6973D}" dt="2025-04-09T01:04:09.249" v="71" actId="2696"/>
        <pc:sldMkLst>
          <pc:docMk/>
          <pc:sldMk cId="1563837848" sldId="506"/>
        </pc:sldMkLst>
      </pc:sldChg>
      <pc:sldChg chg="add del">
        <pc:chgData name="Abhishek Mohapatra" userId="30aac4a5-c4d7-4dc1-a6f6-c1b86d8df35f" providerId="ADAL" clId="{AD33681B-7CCF-47BB-B765-2BA668E6973D}" dt="2025-04-09T01:17:34.799" v="530" actId="47"/>
        <pc:sldMkLst>
          <pc:docMk/>
          <pc:sldMk cId="3509945439" sldId="506"/>
        </pc:sldMkLst>
      </pc:sldChg>
      <pc:sldChg chg="addSp delSp modSp mod delAnim modAnim">
        <pc:chgData name="Abhishek Mohapatra" userId="30aac4a5-c4d7-4dc1-a6f6-c1b86d8df35f" providerId="ADAL" clId="{AD33681B-7CCF-47BB-B765-2BA668E6973D}" dt="2025-04-09T01:28:52.739" v="640" actId="1076"/>
        <pc:sldMkLst>
          <pc:docMk/>
          <pc:sldMk cId="2167705690" sldId="519"/>
        </pc:sldMkLst>
        <pc:spChg chg="add mod">
          <ac:chgData name="Abhishek Mohapatra" userId="30aac4a5-c4d7-4dc1-a6f6-c1b86d8df35f" providerId="ADAL" clId="{AD33681B-7CCF-47BB-B765-2BA668E6973D}" dt="2025-04-09T01:28:52.739" v="640" actId="1076"/>
          <ac:spMkLst>
            <pc:docMk/>
            <pc:sldMk cId="2167705690" sldId="519"/>
            <ac:spMk id="2" creationId="{9A12F2B1-648D-89BE-526E-92698B82B1BC}"/>
          </ac:spMkLst>
        </pc:spChg>
        <pc:spChg chg="del">
          <ac:chgData name="Abhishek Mohapatra" userId="30aac4a5-c4d7-4dc1-a6f6-c1b86d8df35f" providerId="ADAL" clId="{AD33681B-7CCF-47BB-B765-2BA668E6973D}" dt="2025-04-09T01:28:41.824" v="637" actId="478"/>
          <ac:spMkLst>
            <pc:docMk/>
            <pc:sldMk cId="2167705690" sldId="519"/>
            <ac:spMk id="6" creationId="{8BE9B5F6-3908-B89D-A0AA-350BAD044665}"/>
          </ac:spMkLst>
        </pc:spChg>
      </pc:sldChg>
      <pc:sldChg chg="add">
        <pc:chgData name="Abhishek Mohapatra" userId="30aac4a5-c4d7-4dc1-a6f6-c1b86d8df35f" providerId="ADAL" clId="{AD33681B-7CCF-47BB-B765-2BA668E6973D}" dt="2025-04-09T01:19:30.830" v="532"/>
        <pc:sldMkLst>
          <pc:docMk/>
          <pc:sldMk cId="894896132" sldId="566"/>
        </pc:sldMkLst>
      </pc:sldChg>
      <pc:sldChg chg="addSp modSp mod modAnim">
        <pc:chgData name="Abhishek Mohapatra" userId="30aac4a5-c4d7-4dc1-a6f6-c1b86d8df35f" providerId="ADAL" clId="{AD33681B-7CCF-47BB-B765-2BA668E6973D}" dt="2025-04-09T01:24:19.458" v="614" actId="20577"/>
        <pc:sldMkLst>
          <pc:docMk/>
          <pc:sldMk cId="740522421" sldId="570"/>
        </pc:sldMkLst>
        <pc:spChg chg="mod">
          <ac:chgData name="Abhishek Mohapatra" userId="30aac4a5-c4d7-4dc1-a6f6-c1b86d8df35f" providerId="ADAL" clId="{AD33681B-7CCF-47BB-B765-2BA668E6973D}" dt="2025-04-09T01:24:19.458" v="614" actId="20577"/>
          <ac:spMkLst>
            <pc:docMk/>
            <pc:sldMk cId="740522421" sldId="570"/>
            <ac:spMk id="3" creationId="{C17B6950-0FA4-4F24-82EC-C6C1B6691946}"/>
          </ac:spMkLst>
        </pc:spChg>
        <pc:spChg chg="add mod">
          <ac:chgData name="Abhishek Mohapatra" userId="30aac4a5-c4d7-4dc1-a6f6-c1b86d8df35f" providerId="ADAL" clId="{AD33681B-7CCF-47BB-B765-2BA668E6973D}" dt="2025-04-09T01:21:27.533" v="568" actId="113"/>
          <ac:spMkLst>
            <pc:docMk/>
            <pc:sldMk cId="740522421" sldId="570"/>
            <ac:spMk id="6" creationId="{5DD44E1E-DC0E-5CE3-49CF-601BE2D38245}"/>
          </ac:spMkLst>
        </pc:spChg>
        <pc:spChg chg="mod">
          <ac:chgData name="Abhishek Mohapatra" userId="30aac4a5-c4d7-4dc1-a6f6-c1b86d8df35f" providerId="ADAL" clId="{AD33681B-7CCF-47BB-B765-2BA668E6973D}" dt="2025-04-09T01:20:23.138" v="535" actId="1076"/>
          <ac:spMkLst>
            <pc:docMk/>
            <pc:sldMk cId="740522421" sldId="570"/>
            <ac:spMk id="7" creationId="{00000000-0000-0000-0000-000000000000}"/>
          </ac:spMkLst>
        </pc:spChg>
        <pc:spChg chg="add mod">
          <ac:chgData name="Abhishek Mohapatra" userId="30aac4a5-c4d7-4dc1-a6f6-c1b86d8df35f" providerId="ADAL" clId="{AD33681B-7CCF-47BB-B765-2BA668E6973D}" dt="2025-04-09T01:21:48.337" v="571" actId="208"/>
          <ac:spMkLst>
            <pc:docMk/>
            <pc:sldMk cId="740522421" sldId="570"/>
            <ac:spMk id="10" creationId="{8904DC18-B1D8-24CB-66C1-3BD9D16737D7}"/>
          </ac:spMkLst>
        </pc:spChg>
        <pc:spChg chg="mod">
          <ac:chgData name="Abhishek Mohapatra" userId="30aac4a5-c4d7-4dc1-a6f6-c1b86d8df35f" providerId="ADAL" clId="{AD33681B-7CCF-47BB-B765-2BA668E6973D}" dt="2025-04-09T01:20:31.200" v="536" actId="1076"/>
          <ac:spMkLst>
            <pc:docMk/>
            <pc:sldMk cId="740522421" sldId="570"/>
            <ac:spMk id="55" creationId="{3E3E9F2E-20CA-1E5E-4B6F-AC83BF8EA2C5}"/>
          </ac:spMkLst>
        </pc:spChg>
        <pc:picChg chg="add mod">
          <ac:chgData name="Abhishek Mohapatra" userId="30aac4a5-c4d7-4dc1-a6f6-c1b86d8df35f" providerId="ADAL" clId="{AD33681B-7CCF-47BB-B765-2BA668E6973D}" dt="2025-04-09T01:20:46.051" v="540" actId="1076"/>
          <ac:picMkLst>
            <pc:docMk/>
            <pc:sldMk cId="740522421" sldId="570"/>
            <ac:picMk id="5" creationId="{9AF13BFE-4AFC-39FF-8B98-BAE4B68EDFCE}"/>
          </ac:picMkLst>
        </pc:picChg>
      </pc:sldChg>
      <pc:sldChg chg="modSp mod">
        <pc:chgData name="Abhishek Mohapatra" userId="30aac4a5-c4d7-4dc1-a6f6-c1b86d8df35f" providerId="ADAL" clId="{AD33681B-7CCF-47BB-B765-2BA668E6973D}" dt="2025-04-09T01:24:35.015" v="615" actId="1076"/>
        <pc:sldMkLst>
          <pc:docMk/>
          <pc:sldMk cId="1720679034" sldId="575"/>
        </pc:sldMkLst>
        <pc:picChg chg="mod">
          <ac:chgData name="Abhishek Mohapatra" userId="30aac4a5-c4d7-4dc1-a6f6-c1b86d8df35f" providerId="ADAL" clId="{AD33681B-7CCF-47BB-B765-2BA668E6973D}" dt="2025-04-09T01:24:35.015" v="615" actId="1076"/>
          <ac:picMkLst>
            <pc:docMk/>
            <pc:sldMk cId="1720679034" sldId="575"/>
            <ac:picMk id="11" creationId="{499F38B3-4401-B633-C070-57C8493417EA}"/>
          </ac:picMkLst>
        </pc:picChg>
      </pc:sldChg>
      <pc:sldChg chg="modAnim">
        <pc:chgData name="Abhishek Mohapatra" userId="30aac4a5-c4d7-4dc1-a6f6-c1b86d8df35f" providerId="ADAL" clId="{AD33681B-7CCF-47BB-B765-2BA668E6973D}" dt="2025-04-09T01:28:36.218" v="636"/>
        <pc:sldMkLst>
          <pc:docMk/>
          <pc:sldMk cId="4203324960" sldId="579"/>
        </pc:sldMkLst>
      </pc:sldChg>
      <pc:sldChg chg="addSp modSp mod">
        <pc:chgData name="Abhishek Mohapatra" userId="30aac4a5-c4d7-4dc1-a6f6-c1b86d8df35f" providerId="ADAL" clId="{AD33681B-7CCF-47BB-B765-2BA668E6973D}" dt="2025-04-09T13:43:59.034" v="691" actId="1076"/>
        <pc:sldMkLst>
          <pc:docMk/>
          <pc:sldMk cId="3112779670" sldId="581"/>
        </pc:sldMkLst>
        <pc:spChg chg="add mod">
          <ac:chgData name="Abhishek Mohapatra" userId="30aac4a5-c4d7-4dc1-a6f6-c1b86d8df35f" providerId="ADAL" clId="{AD33681B-7CCF-47BB-B765-2BA668E6973D}" dt="2025-04-09T13:43:59.034" v="691" actId="1076"/>
          <ac:spMkLst>
            <pc:docMk/>
            <pc:sldMk cId="3112779670" sldId="581"/>
            <ac:spMk id="6" creationId="{4CBA7F68-1266-545A-097A-D689385FCDD6}"/>
          </ac:spMkLst>
        </pc:spChg>
        <pc:spChg chg="add mod">
          <ac:chgData name="Abhishek Mohapatra" userId="30aac4a5-c4d7-4dc1-a6f6-c1b86d8df35f" providerId="ADAL" clId="{AD33681B-7CCF-47BB-B765-2BA668E6973D}" dt="2025-04-09T13:43:59.034" v="691" actId="1076"/>
          <ac:spMkLst>
            <pc:docMk/>
            <pc:sldMk cId="3112779670" sldId="581"/>
            <ac:spMk id="9" creationId="{8F9DF601-1C3A-78E9-96BC-F8295D46F5F4}"/>
          </ac:spMkLst>
        </pc:spChg>
      </pc:sldChg>
      <pc:sldChg chg="del">
        <pc:chgData name="Abhishek Mohapatra" userId="30aac4a5-c4d7-4dc1-a6f6-c1b86d8df35f" providerId="ADAL" clId="{AD33681B-7CCF-47BB-B765-2BA668E6973D}" dt="2025-04-09T01:17:51.358" v="531" actId="47"/>
        <pc:sldMkLst>
          <pc:docMk/>
          <pc:sldMk cId="2321574738" sldId="586"/>
        </pc:sldMkLst>
      </pc:sldChg>
      <pc:sldChg chg="modAnim">
        <pc:chgData name="Abhishek Mohapatra" userId="30aac4a5-c4d7-4dc1-a6f6-c1b86d8df35f" providerId="ADAL" clId="{AD33681B-7CCF-47BB-B765-2BA668E6973D}" dt="2025-04-09T01:24:46.997" v="616"/>
        <pc:sldMkLst>
          <pc:docMk/>
          <pc:sldMk cId="3661416010" sldId="608"/>
        </pc:sldMkLst>
      </pc:sldChg>
      <pc:sldChg chg="addSp delSp modSp mod modAnim">
        <pc:chgData name="Abhishek Mohapatra" userId="30aac4a5-c4d7-4dc1-a6f6-c1b86d8df35f" providerId="ADAL" clId="{AD33681B-7CCF-47BB-B765-2BA668E6973D}" dt="2025-04-09T01:30:56.573" v="643" actId="1076"/>
        <pc:sldMkLst>
          <pc:docMk/>
          <pc:sldMk cId="2128832905" sldId="609"/>
        </pc:sldMkLst>
        <pc:spChg chg="del">
          <ac:chgData name="Abhishek Mohapatra" userId="30aac4a5-c4d7-4dc1-a6f6-c1b86d8df35f" providerId="ADAL" clId="{AD33681B-7CCF-47BB-B765-2BA668E6973D}" dt="2025-04-09T01:30:52.200" v="641" actId="478"/>
          <ac:spMkLst>
            <pc:docMk/>
            <pc:sldMk cId="2128832905" sldId="609"/>
            <ac:spMk id="2" creationId="{BBA82C47-76B3-203E-0322-448DE2F5E3E7}"/>
          </ac:spMkLst>
        </pc:spChg>
        <pc:spChg chg="add mod">
          <ac:chgData name="Abhishek Mohapatra" userId="30aac4a5-c4d7-4dc1-a6f6-c1b86d8df35f" providerId="ADAL" clId="{AD33681B-7CCF-47BB-B765-2BA668E6973D}" dt="2025-04-09T01:30:56.573" v="643" actId="1076"/>
          <ac:spMkLst>
            <pc:docMk/>
            <pc:sldMk cId="2128832905" sldId="609"/>
            <ac:spMk id="7" creationId="{C208BE3C-A96D-9EBD-96B8-7C53C399881E}"/>
          </ac:spMkLst>
        </pc:spChg>
      </pc:sldChg>
      <pc:sldChg chg="modSp">
        <pc:chgData name="Abhishek Mohapatra" userId="30aac4a5-c4d7-4dc1-a6f6-c1b86d8df35f" providerId="ADAL" clId="{AD33681B-7CCF-47BB-B765-2BA668E6973D}" dt="2025-04-09T13:52:29.746" v="717" actId="20577"/>
        <pc:sldMkLst>
          <pc:docMk/>
          <pc:sldMk cId="2355617021" sldId="610"/>
        </pc:sldMkLst>
        <pc:spChg chg="mod">
          <ac:chgData name="Abhishek Mohapatra" userId="30aac4a5-c4d7-4dc1-a6f6-c1b86d8df35f" providerId="ADAL" clId="{AD33681B-7CCF-47BB-B765-2BA668E6973D}" dt="2025-04-09T13:52:29.746" v="717" actId="20577"/>
          <ac:spMkLst>
            <pc:docMk/>
            <pc:sldMk cId="2355617021" sldId="610"/>
            <ac:spMk id="16" creationId="{D14B9727-2FB8-D4DE-9CC6-35BD4159CE91}"/>
          </ac:spMkLst>
        </pc:spChg>
      </pc:sldChg>
      <pc:sldChg chg="modSp mod">
        <pc:chgData name="Abhishek Mohapatra" userId="30aac4a5-c4d7-4dc1-a6f6-c1b86d8df35f" providerId="ADAL" clId="{AD33681B-7CCF-47BB-B765-2BA668E6973D}" dt="2025-04-09T01:15:45.210" v="527" actId="1076"/>
        <pc:sldMkLst>
          <pc:docMk/>
          <pc:sldMk cId="504805536" sldId="614"/>
        </pc:sldMkLst>
        <pc:spChg chg="mod">
          <ac:chgData name="Abhishek Mohapatra" userId="30aac4a5-c4d7-4dc1-a6f6-c1b86d8df35f" providerId="ADAL" clId="{AD33681B-7CCF-47BB-B765-2BA668E6973D}" dt="2025-04-09T01:15:45.210" v="527" actId="1076"/>
          <ac:spMkLst>
            <pc:docMk/>
            <pc:sldMk cId="504805536" sldId="614"/>
            <ac:spMk id="7" creationId="{C32E597E-DC86-EA86-ADF2-E183F4F06B40}"/>
          </ac:spMkLst>
        </pc:spChg>
      </pc:sldChg>
      <pc:sldChg chg="del">
        <pc:chgData name="Abhishek Mohapatra" userId="30aac4a5-c4d7-4dc1-a6f6-c1b86d8df35f" providerId="ADAL" clId="{AD33681B-7CCF-47BB-B765-2BA668E6973D}" dt="2025-04-09T01:20:01.582" v="533" actId="2696"/>
        <pc:sldMkLst>
          <pc:docMk/>
          <pc:sldMk cId="108527769" sldId="616"/>
        </pc:sldMkLst>
      </pc:sldChg>
      <pc:sldChg chg="add del">
        <pc:chgData name="Abhishek Mohapatra" userId="30aac4a5-c4d7-4dc1-a6f6-c1b86d8df35f" providerId="ADAL" clId="{AD33681B-7CCF-47BB-B765-2BA668E6973D}" dt="2025-04-09T13:45:08.871" v="692" actId="2696"/>
        <pc:sldMkLst>
          <pc:docMk/>
          <pc:sldMk cId="208231193" sldId="616"/>
        </pc:sldMkLst>
      </pc:sldChg>
      <pc:sldChg chg="add">
        <pc:chgData name="Abhishek Mohapatra" userId="30aac4a5-c4d7-4dc1-a6f6-c1b86d8df35f" providerId="ADAL" clId="{AD33681B-7CCF-47BB-B765-2BA668E6973D}" dt="2025-04-09T13:45:24.333" v="693"/>
        <pc:sldMkLst>
          <pc:docMk/>
          <pc:sldMk cId="1756551846" sldId="616"/>
        </pc:sldMkLst>
      </pc:sldChg>
      <pc:sldChg chg="add del">
        <pc:chgData name="Abhishek Mohapatra" userId="30aac4a5-c4d7-4dc1-a6f6-c1b86d8df35f" providerId="ADAL" clId="{AD33681B-7CCF-47BB-B765-2BA668E6973D}" dt="2025-04-09T01:22:02.464" v="572" actId="2696"/>
        <pc:sldMkLst>
          <pc:docMk/>
          <pc:sldMk cId="2325196305" sldId="616"/>
        </pc:sldMkLst>
      </pc:sldChg>
      <pc:sldChg chg="modSp">
        <pc:chgData name="Abhishek Mohapatra" userId="30aac4a5-c4d7-4dc1-a6f6-c1b86d8df35f" providerId="ADAL" clId="{AD33681B-7CCF-47BB-B765-2BA668E6973D}" dt="2025-04-09T13:53:21.880" v="724" actId="20577"/>
        <pc:sldMkLst>
          <pc:docMk/>
          <pc:sldMk cId="1910530809" sldId="623"/>
        </pc:sldMkLst>
        <pc:spChg chg="mod">
          <ac:chgData name="Abhishek Mohapatra" userId="30aac4a5-c4d7-4dc1-a6f6-c1b86d8df35f" providerId="ADAL" clId="{AD33681B-7CCF-47BB-B765-2BA668E6973D}" dt="2025-04-09T01:31:38.667" v="647" actId="20577"/>
          <ac:spMkLst>
            <pc:docMk/>
            <pc:sldMk cId="1910530809" sldId="623"/>
            <ac:spMk id="30" creationId="{4A3497C4-E90E-DC54-B859-C3ABC0EF035D}"/>
          </ac:spMkLst>
        </pc:spChg>
        <pc:spChg chg="mod">
          <ac:chgData name="Abhishek Mohapatra" userId="30aac4a5-c4d7-4dc1-a6f6-c1b86d8df35f" providerId="ADAL" clId="{AD33681B-7CCF-47BB-B765-2BA668E6973D}" dt="2025-04-09T13:53:21.880" v="724" actId="20577"/>
          <ac:spMkLst>
            <pc:docMk/>
            <pc:sldMk cId="1910530809" sldId="623"/>
            <ac:spMk id="34" creationId="{092C0C14-A647-5FC8-FDB7-EFA201BCB62A}"/>
          </ac:spMkLst>
        </pc:spChg>
      </pc:sldChg>
      <pc:sldChg chg="addSp delSp modSp mod">
        <pc:chgData name="Abhishek Mohapatra" userId="30aac4a5-c4d7-4dc1-a6f6-c1b86d8df35f" providerId="ADAL" clId="{AD33681B-7CCF-47BB-B765-2BA668E6973D}" dt="2025-04-09T01:12:02.092" v="494" actId="164"/>
        <pc:sldMkLst>
          <pc:docMk/>
          <pc:sldMk cId="777678788" sldId="625"/>
        </pc:sldMkLst>
        <pc:spChg chg="add del mod">
          <ac:chgData name="Abhishek Mohapatra" userId="30aac4a5-c4d7-4dc1-a6f6-c1b86d8df35f" providerId="ADAL" clId="{AD33681B-7CCF-47BB-B765-2BA668E6973D}" dt="2025-04-09T01:06:08.136" v="100" actId="1035"/>
          <ac:spMkLst>
            <pc:docMk/>
            <pc:sldMk cId="777678788" sldId="625"/>
            <ac:spMk id="4" creationId="{7F2AC2C5-36E3-9248-B1BB-EC687822C35F}"/>
          </ac:spMkLst>
        </pc:spChg>
        <pc:spChg chg="del">
          <ac:chgData name="Abhishek Mohapatra" userId="30aac4a5-c4d7-4dc1-a6f6-c1b86d8df35f" providerId="ADAL" clId="{AD33681B-7CCF-47BB-B765-2BA668E6973D}" dt="2025-04-09T01:05:12.521" v="74" actId="478"/>
          <ac:spMkLst>
            <pc:docMk/>
            <pc:sldMk cId="777678788" sldId="625"/>
            <ac:spMk id="7" creationId="{7E0790D9-66E2-6B0D-85E0-70E4FC381CE4}"/>
          </ac:spMkLst>
        </pc:spChg>
        <pc:spChg chg="add del mod">
          <ac:chgData name="Abhishek Mohapatra" userId="30aac4a5-c4d7-4dc1-a6f6-c1b86d8df35f" providerId="ADAL" clId="{AD33681B-7CCF-47BB-B765-2BA668E6973D}" dt="2025-04-09T01:09:25.332" v="441" actId="478"/>
          <ac:spMkLst>
            <pc:docMk/>
            <pc:sldMk cId="777678788" sldId="625"/>
            <ac:spMk id="12" creationId="{27E9219B-7495-3F3C-F32F-37C71CF8A1C7}"/>
          </ac:spMkLst>
        </pc:spChg>
        <pc:spChg chg="mod">
          <ac:chgData name="Abhishek Mohapatra" userId="30aac4a5-c4d7-4dc1-a6f6-c1b86d8df35f" providerId="ADAL" clId="{AD33681B-7CCF-47BB-B765-2BA668E6973D}" dt="2025-04-09T01:11:39.803" v="491" actId="20577"/>
          <ac:spMkLst>
            <pc:docMk/>
            <pc:sldMk cId="777678788" sldId="625"/>
            <ac:spMk id="14" creationId="{00000000-0000-0000-0000-000000000000}"/>
          </ac:spMkLst>
        </pc:spChg>
        <pc:spChg chg="mod">
          <ac:chgData name="Abhishek Mohapatra" userId="30aac4a5-c4d7-4dc1-a6f6-c1b86d8df35f" providerId="ADAL" clId="{AD33681B-7CCF-47BB-B765-2BA668E6973D}" dt="2025-04-09T01:11:23.876" v="463" actId="20577"/>
          <ac:spMkLst>
            <pc:docMk/>
            <pc:sldMk cId="777678788" sldId="625"/>
            <ac:spMk id="19" creationId="{1682DC28-053F-D7D8-EDD3-942831228AC9}"/>
          </ac:spMkLst>
        </pc:spChg>
        <pc:spChg chg="mod">
          <ac:chgData name="Abhishek Mohapatra" userId="30aac4a5-c4d7-4dc1-a6f6-c1b86d8df35f" providerId="ADAL" clId="{AD33681B-7CCF-47BB-B765-2BA668E6973D}" dt="2025-04-09T01:11:01.487" v="460" actId="255"/>
          <ac:spMkLst>
            <pc:docMk/>
            <pc:sldMk cId="777678788" sldId="625"/>
            <ac:spMk id="20" creationId="{26C2C5D0-6D48-C349-3301-00BCFEDB775F}"/>
          </ac:spMkLst>
        </pc:spChg>
        <pc:spChg chg="mod">
          <ac:chgData name="Abhishek Mohapatra" userId="30aac4a5-c4d7-4dc1-a6f6-c1b86d8df35f" providerId="ADAL" clId="{AD33681B-7CCF-47BB-B765-2BA668E6973D}" dt="2025-04-09T01:11:01.487" v="460" actId="255"/>
          <ac:spMkLst>
            <pc:docMk/>
            <pc:sldMk cId="777678788" sldId="625"/>
            <ac:spMk id="21" creationId="{0042F5FE-7E25-402A-5C46-A15B6A4317E3}"/>
          </ac:spMkLst>
        </pc:spChg>
        <pc:spChg chg="mod">
          <ac:chgData name="Abhishek Mohapatra" userId="30aac4a5-c4d7-4dc1-a6f6-c1b86d8df35f" providerId="ADAL" clId="{AD33681B-7CCF-47BB-B765-2BA668E6973D}" dt="2025-04-09T01:11:09.930" v="461" actId="1076"/>
          <ac:spMkLst>
            <pc:docMk/>
            <pc:sldMk cId="777678788" sldId="625"/>
            <ac:spMk id="23" creationId="{8FD798E6-5E8F-A1FF-B4F8-8BF72FF32A71}"/>
          </ac:spMkLst>
        </pc:spChg>
        <pc:spChg chg="mod">
          <ac:chgData name="Abhishek Mohapatra" userId="30aac4a5-c4d7-4dc1-a6f6-c1b86d8df35f" providerId="ADAL" clId="{AD33681B-7CCF-47BB-B765-2BA668E6973D}" dt="2025-04-09T01:11:01.487" v="460" actId="255"/>
          <ac:spMkLst>
            <pc:docMk/>
            <pc:sldMk cId="777678788" sldId="625"/>
            <ac:spMk id="25" creationId="{2774EFEB-F9FD-6655-0704-45BEC33EE3AF}"/>
          </ac:spMkLst>
        </pc:spChg>
        <pc:spChg chg="mod">
          <ac:chgData name="Abhishek Mohapatra" userId="30aac4a5-c4d7-4dc1-a6f6-c1b86d8df35f" providerId="ADAL" clId="{AD33681B-7CCF-47BB-B765-2BA668E6973D}" dt="2025-04-09T01:11:01.487" v="460" actId="255"/>
          <ac:spMkLst>
            <pc:docMk/>
            <pc:sldMk cId="777678788" sldId="625"/>
            <ac:spMk id="27" creationId="{9E32793C-EECF-F40E-1FBA-A544DBF4F92C}"/>
          </ac:spMkLst>
        </pc:spChg>
        <pc:spChg chg="add mod">
          <ac:chgData name="Abhishek Mohapatra" userId="30aac4a5-c4d7-4dc1-a6f6-c1b86d8df35f" providerId="ADAL" clId="{AD33681B-7CCF-47BB-B765-2BA668E6973D}" dt="2025-04-09T01:12:02.092" v="494" actId="164"/>
          <ac:spMkLst>
            <pc:docMk/>
            <pc:sldMk cId="777678788" sldId="625"/>
            <ac:spMk id="28" creationId="{5377D4F0-C7C6-4D0A-39A3-85AD89965785}"/>
          </ac:spMkLst>
        </pc:spChg>
        <pc:spChg chg="add del">
          <ac:chgData name="Abhishek Mohapatra" userId="30aac4a5-c4d7-4dc1-a6f6-c1b86d8df35f" providerId="ADAL" clId="{AD33681B-7CCF-47BB-B765-2BA668E6973D}" dt="2025-04-09T01:05:55.192" v="81" actId="478"/>
          <ac:spMkLst>
            <pc:docMk/>
            <pc:sldMk cId="777678788" sldId="625"/>
            <ac:spMk id="29" creationId="{3F70563B-CAA4-7C86-BFA8-C6AB7DA78BBF}"/>
          </ac:spMkLst>
        </pc:spChg>
        <pc:grpChg chg="add mod">
          <ac:chgData name="Abhishek Mohapatra" userId="30aac4a5-c4d7-4dc1-a6f6-c1b86d8df35f" providerId="ADAL" clId="{AD33681B-7CCF-47BB-B765-2BA668E6973D}" dt="2025-04-09T01:12:02.092" v="494" actId="164"/>
          <ac:grpSpMkLst>
            <pc:docMk/>
            <pc:sldMk cId="777678788" sldId="625"/>
            <ac:grpSpMk id="17" creationId="{926B23CD-0D8F-25DF-2929-318448575E30}"/>
          </ac:grpSpMkLst>
        </pc:grpChg>
        <pc:grpChg chg="add mod">
          <ac:chgData name="Abhishek Mohapatra" userId="30aac4a5-c4d7-4dc1-a6f6-c1b86d8df35f" providerId="ADAL" clId="{AD33681B-7CCF-47BB-B765-2BA668E6973D}" dt="2025-04-09T01:12:02.092" v="494" actId="164"/>
          <ac:grpSpMkLst>
            <pc:docMk/>
            <pc:sldMk cId="777678788" sldId="625"/>
            <ac:grpSpMk id="30" creationId="{D5512492-CAE3-3280-EE17-816F1B18223E}"/>
          </ac:grpSpMkLst>
        </pc:grpChg>
        <pc:picChg chg="del mod">
          <ac:chgData name="Abhishek Mohapatra" userId="30aac4a5-c4d7-4dc1-a6f6-c1b86d8df35f" providerId="ADAL" clId="{AD33681B-7CCF-47BB-B765-2BA668E6973D}" dt="2025-04-09T01:10:31.576" v="442" actId="478"/>
          <ac:picMkLst>
            <pc:docMk/>
            <pc:sldMk cId="777678788" sldId="625"/>
            <ac:picMk id="11" creationId="{819BB74A-14AD-B0E1-8465-EFA611B34470}"/>
          </ac:picMkLst>
        </pc:picChg>
        <pc:cxnChg chg="mod">
          <ac:chgData name="Abhishek Mohapatra" userId="30aac4a5-c4d7-4dc1-a6f6-c1b86d8df35f" providerId="ADAL" clId="{AD33681B-7CCF-47BB-B765-2BA668E6973D}" dt="2025-04-09T01:11:01.487" v="460" actId="255"/>
          <ac:cxnSpMkLst>
            <pc:docMk/>
            <pc:sldMk cId="777678788" sldId="625"/>
            <ac:cxnSpMk id="22" creationId="{CF831853-86E2-0D6A-5824-6A6E89864892}"/>
          </ac:cxnSpMkLst>
        </pc:cxnChg>
      </pc:sldChg>
      <pc:sldChg chg="addSp delSp modSp mod">
        <pc:chgData name="Abhishek Mohapatra" userId="30aac4a5-c4d7-4dc1-a6f6-c1b86d8df35f" providerId="ADAL" clId="{AD33681B-7CCF-47BB-B765-2BA668E6973D}" dt="2025-04-09T01:12:09.359" v="496" actId="1076"/>
        <pc:sldMkLst>
          <pc:docMk/>
          <pc:sldMk cId="498167313" sldId="626"/>
        </pc:sldMkLst>
        <pc:spChg chg="mod">
          <ac:chgData name="Abhishek Mohapatra" userId="30aac4a5-c4d7-4dc1-a6f6-c1b86d8df35f" providerId="ADAL" clId="{AD33681B-7CCF-47BB-B765-2BA668E6973D}" dt="2025-04-09T01:12:07.025" v="495"/>
          <ac:spMkLst>
            <pc:docMk/>
            <pc:sldMk cId="498167313" sldId="626"/>
            <ac:spMk id="15" creationId="{CD6E43CB-5807-1573-F064-D159A7C332E5}"/>
          </ac:spMkLst>
        </pc:spChg>
        <pc:spChg chg="mod">
          <ac:chgData name="Abhishek Mohapatra" userId="30aac4a5-c4d7-4dc1-a6f6-c1b86d8df35f" providerId="ADAL" clId="{AD33681B-7CCF-47BB-B765-2BA668E6973D}" dt="2025-04-09T01:12:07.025" v="495"/>
          <ac:spMkLst>
            <pc:docMk/>
            <pc:sldMk cId="498167313" sldId="626"/>
            <ac:spMk id="18" creationId="{CC84F498-0F83-88A0-4350-06030A00E660}"/>
          </ac:spMkLst>
        </pc:spChg>
        <pc:spChg chg="mod">
          <ac:chgData name="Abhishek Mohapatra" userId="30aac4a5-c4d7-4dc1-a6f6-c1b86d8df35f" providerId="ADAL" clId="{AD33681B-7CCF-47BB-B765-2BA668E6973D}" dt="2025-04-09T01:04:25.822" v="73" actId="20577"/>
          <ac:spMkLst>
            <pc:docMk/>
            <pc:sldMk cId="498167313" sldId="626"/>
            <ac:spMk id="19" creationId="{F2DAC3AE-6507-F712-73C2-BA2061F8ACD8}"/>
          </ac:spMkLst>
        </pc:spChg>
        <pc:spChg chg="mod">
          <ac:chgData name="Abhishek Mohapatra" userId="30aac4a5-c4d7-4dc1-a6f6-c1b86d8df35f" providerId="ADAL" clId="{AD33681B-7CCF-47BB-B765-2BA668E6973D}" dt="2025-04-09T01:12:07.025" v="495"/>
          <ac:spMkLst>
            <pc:docMk/>
            <pc:sldMk cId="498167313" sldId="626"/>
            <ac:spMk id="21" creationId="{AF0B4AD4-9EC8-1A20-F76B-8CBB23FAC68F}"/>
          </ac:spMkLst>
        </pc:spChg>
        <pc:spChg chg="mod">
          <ac:chgData name="Abhishek Mohapatra" userId="30aac4a5-c4d7-4dc1-a6f6-c1b86d8df35f" providerId="ADAL" clId="{AD33681B-7CCF-47BB-B765-2BA668E6973D}" dt="2025-04-09T01:12:07.025" v="495"/>
          <ac:spMkLst>
            <pc:docMk/>
            <pc:sldMk cId="498167313" sldId="626"/>
            <ac:spMk id="22" creationId="{8B311485-0E38-4220-6397-7033652656A6}"/>
          </ac:spMkLst>
        </pc:spChg>
        <pc:spChg chg="mod">
          <ac:chgData name="Abhishek Mohapatra" userId="30aac4a5-c4d7-4dc1-a6f6-c1b86d8df35f" providerId="ADAL" clId="{AD33681B-7CCF-47BB-B765-2BA668E6973D}" dt="2025-04-09T01:12:07.025" v="495"/>
          <ac:spMkLst>
            <pc:docMk/>
            <pc:sldMk cId="498167313" sldId="626"/>
            <ac:spMk id="24" creationId="{C321979E-62A2-1129-ECE7-1B0E3E1AA90B}"/>
          </ac:spMkLst>
        </pc:spChg>
        <pc:spChg chg="mod">
          <ac:chgData name="Abhishek Mohapatra" userId="30aac4a5-c4d7-4dc1-a6f6-c1b86d8df35f" providerId="ADAL" clId="{AD33681B-7CCF-47BB-B765-2BA668E6973D}" dt="2025-04-09T01:12:07.025" v="495"/>
          <ac:spMkLst>
            <pc:docMk/>
            <pc:sldMk cId="498167313" sldId="626"/>
            <ac:spMk id="25" creationId="{0619FA71-E9AB-DA2F-4213-7492C52F60B5}"/>
          </ac:spMkLst>
        </pc:spChg>
        <pc:spChg chg="mod">
          <ac:chgData name="Abhishek Mohapatra" userId="30aac4a5-c4d7-4dc1-a6f6-c1b86d8df35f" providerId="ADAL" clId="{AD33681B-7CCF-47BB-B765-2BA668E6973D}" dt="2025-04-09T01:12:07.025" v="495"/>
          <ac:spMkLst>
            <pc:docMk/>
            <pc:sldMk cId="498167313" sldId="626"/>
            <ac:spMk id="26" creationId="{57DAD4A1-F237-A3E8-B147-C2103A54F007}"/>
          </ac:spMkLst>
        </pc:spChg>
        <pc:grpChg chg="add mod">
          <ac:chgData name="Abhishek Mohapatra" userId="30aac4a5-c4d7-4dc1-a6f6-c1b86d8df35f" providerId="ADAL" clId="{AD33681B-7CCF-47BB-B765-2BA668E6973D}" dt="2025-04-09T01:12:09.359" v="496" actId="1076"/>
          <ac:grpSpMkLst>
            <pc:docMk/>
            <pc:sldMk cId="498167313" sldId="626"/>
            <ac:grpSpMk id="4" creationId="{D7D276FA-5E12-209F-CF99-79763294DE04}"/>
          </ac:grpSpMkLst>
        </pc:grpChg>
        <pc:grpChg chg="mod">
          <ac:chgData name="Abhishek Mohapatra" userId="30aac4a5-c4d7-4dc1-a6f6-c1b86d8df35f" providerId="ADAL" clId="{AD33681B-7CCF-47BB-B765-2BA668E6973D}" dt="2025-04-09T01:12:07.025" v="495"/>
          <ac:grpSpMkLst>
            <pc:docMk/>
            <pc:sldMk cId="498167313" sldId="626"/>
            <ac:grpSpMk id="14" creationId="{3A48541A-89C8-8802-DAF6-BD62B3A8C089}"/>
          </ac:grpSpMkLst>
        </pc:grpChg>
        <pc:picChg chg="del">
          <ac:chgData name="Abhishek Mohapatra" userId="30aac4a5-c4d7-4dc1-a6f6-c1b86d8df35f" providerId="ADAL" clId="{AD33681B-7CCF-47BB-B765-2BA668E6973D}" dt="2025-04-09T01:11:53.996" v="493" actId="478"/>
          <ac:picMkLst>
            <pc:docMk/>
            <pc:sldMk cId="498167313" sldId="626"/>
            <ac:picMk id="8" creationId="{526C4681-986F-F428-0B70-7CC5B1707275}"/>
          </ac:picMkLst>
        </pc:picChg>
        <pc:cxnChg chg="mod">
          <ac:chgData name="Abhishek Mohapatra" userId="30aac4a5-c4d7-4dc1-a6f6-c1b86d8df35f" providerId="ADAL" clId="{AD33681B-7CCF-47BB-B765-2BA668E6973D}" dt="2025-04-09T01:12:07.025" v="495"/>
          <ac:cxnSpMkLst>
            <pc:docMk/>
            <pc:sldMk cId="498167313" sldId="626"/>
            <ac:cxnSpMk id="23" creationId="{FD153AD9-D59B-962D-B08B-358503EBB7A5}"/>
          </ac:cxnSpMkLst>
        </pc:cxnChg>
      </pc:sldChg>
      <pc:sldChg chg="del">
        <pc:chgData name="Abhishek Mohapatra" userId="30aac4a5-c4d7-4dc1-a6f6-c1b86d8df35f" providerId="ADAL" clId="{AD33681B-7CCF-47BB-B765-2BA668E6973D}" dt="2025-04-09T01:17:10.080" v="528" actId="2696"/>
        <pc:sldMkLst>
          <pc:docMk/>
          <pc:sldMk cId="281105546" sldId="632"/>
        </pc:sldMkLst>
      </pc:sldChg>
      <pc:sldChg chg="add">
        <pc:chgData name="Abhishek Mohapatra" userId="30aac4a5-c4d7-4dc1-a6f6-c1b86d8df35f" providerId="ADAL" clId="{AD33681B-7CCF-47BB-B765-2BA668E6973D}" dt="2025-04-09T01:17:25.301" v="529"/>
        <pc:sldMkLst>
          <pc:docMk/>
          <pc:sldMk cId="2508977266" sldId="632"/>
        </pc:sldMkLst>
      </pc:sldChg>
      <pc:sldChg chg="modSp mod">
        <pc:chgData name="Abhishek Mohapatra" userId="30aac4a5-c4d7-4dc1-a6f6-c1b86d8df35f" providerId="ADAL" clId="{AD33681B-7CCF-47BB-B765-2BA668E6973D}" dt="2025-04-09T13:43:06.857" v="688" actId="113"/>
        <pc:sldMkLst>
          <pc:docMk/>
          <pc:sldMk cId="524129864" sldId="639"/>
        </pc:sldMkLst>
        <pc:spChg chg="mod">
          <ac:chgData name="Abhishek Mohapatra" userId="30aac4a5-c4d7-4dc1-a6f6-c1b86d8df35f" providerId="ADAL" clId="{AD33681B-7CCF-47BB-B765-2BA668E6973D}" dt="2025-04-09T13:43:06.857" v="688" actId="113"/>
          <ac:spMkLst>
            <pc:docMk/>
            <pc:sldMk cId="524129864" sldId="639"/>
            <ac:spMk id="5" creationId="{827E5158-2E91-4E77-85B1-C236EB649337}"/>
          </ac:spMkLst>
        </pc:spChg>
        <pc:spChg chg="mod">
          <ac:chgData name="Abhishek Mohapatra" userId="30aac4a5-c4d7-4dc1-a6f6-c1b86d8df35f" providerId="ADAL" clId="{AD33681B-7CCF-47BB-B765-2BA668E6973D}" dt="2025-04-09T13:41:58.283" v="654" actId="20577"/>
          <ac:spMkLst>
            <pc:docMk/>
            <pc:sldMk cId="524129864" sldId="639"/>
            <ac:spMk id="7" creationId="{EBA60905-C687-06C4-EF64-CCCCA1CFD5A6}"/>
          </ac:spMkLst>
        </pc:spChg>
        <pc:spChg chg="mod">
          <ac:chgData name="Abhishek Mohapatra" userId="30aac4a5-c4d7-4dc1-a6f6-c1b86d8df35f" providerId="ADAL" clId="{AD33681B-7CCF-47BB-B765-2BA668E6973D}" dt="2025-04-09T01:14:17.771" v="524" actId="20577"/>
          <ac:spMkLst>
            <pc:docMk/>
            <pc:sldMk cId="524129864" sldId="639"/>
            <ac:spMk id="16" creationId="{39819B67-1692-DC16-D4BE-C85971B0B063}"/>
          </ac:spMkLst>
        </pc:spChg>
        <pc:spChg chg="mod">
          <ac:chgData name="Abhishek Mohapatra" userId="30aac4a5-c4d7-4dc1-a6f6-c1b86d8df35f" providerId="ADAL" clId="{AD33681B-7CCF-47BB-B765-2BA668E6973D}" dt="2025-04-09T13:42:19.720" v="675" actId="20577"/>
          <ac:spMkLst>
            <pc:docMk/>
            <pc:sldMk cId="524129864" sldId="639"/>
            <ac:spMk id="41" creationId="{D06816AC-4E40-646E-15F1-09C6D389CCA4}"/>
          </ac:spMkLst>
        </pc:spChg>
      </pc:sldChg>
      <pc:sldChg chg="addSp delSp modSp mod">
        <pc:chgData name="Abhishek Mohapatra" userId="30aac4a5-c4d7-4dc1-a6f6-c1b86d8df35f" providerId="ADAL" clId="{AD33681B-7CCF-47BB-B765-2BA668E6973D}" dt="2025-04-09T15:01:50.962" v="771" actId="1076"/>
        <pc:sldMkLst>
          <pc:docMk/>
          <pc:sldMk cId="1623031051" sldId="651"/>
        </pc:sldMkLst>
        <pc:spChg chg="add mod">
          <ac:chgData name="Abhishek Mohapatra" userId="30aac4a5-c4d7-4dc1-a6f6-c1b86d8df35f" providerId="ADAL" clId="{AD33681B-7CCF-47BB-B765-2BA668E6973D}" dt="2025-04-09T15:01:50.962" v="771" actId="1076"/>
          <ac:spMkLst>
            <pc:docMk/>
            <pc:sldMk cId="1623031051" sldId="651"/>
            <ac:spMk id="3" creationId="{81A5BE84-F6F4-1862-9598-F1129FCEE75E}"/>
          </ac:spMkLst>
        </pc:spChg>
        <pc:spChg chg="mod">
          <ac:chgData name="Abhishek Mohapatra" userId="30aac4a5-c4d7-4dc1-a6f6-c1b86d8df35f" providerId="ADAL" clId="{AD33681B-7CCF-47BB-B765-2BA668E6973D}" dt="2025-04-09T14:59:37.727" v="732" actId="20577"/>
          <ac:spMkLst>
            <pc:docMk/>
            <pc:sldMk cId="1623031051" sldId="651"/>
            <ac:spMk id="16" creationId="{868980BD-52D0-DD83-0AA6-DC86E4E7C650}"/>
          </ac:spMkLst>
        </pc:spChg>
        <pc:spChg chg="del mod">
          <ac:chgData name="Abhishek Mohapatra" userId="30aac4a5-c4d7-4dc1-a6f6-c1b86d8df35f" providerId="ADAL" clId="{AD33681B-7CCF-47BB-B765-2BA668E6973D}" dt="2025-04-09T15:01:47.888" v="769" actId="478"/>
          <ac:spMkLst>
            <pc:docMk/>
            <pc:sldMk cId="1623031051" sldId="651"/>
            <ac:spMk id="69" creationId="{F946E504-B943-F337-C52B-EF79DD88CD0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1T19:38:02.928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1122 1041 0,'0'0'0'0,"0"0"0"16,0 0 0-16,0 0 47 0,0 0-47 0,0 0 48 15,0 0-48-15,0 0 95 0,0 0-95 0,0 0 95 0,0 0-95 16,0 0 99-16,0 0-99 0,0 0 100 0,0 0-100 16,0 0 65-16,0 0-65 0,0 0 66 0,0 0-66 15,20-21 42-15,-20 21-42 16,11-21 42-16,-11 21-42 0,16-24 34 0,-16 24-34 0,17-24 35 0,-17 24-35 16,24-28 35-16,-24 28-35 0,37-32 36 0,-37 32-36 15,51-28 36-15,-51 28-36 16,60-32 37-16,-60 32-37 0,59-32 32 0,-59 32-32 15,59-36 32-15,-59 36-32 0,60-47 29 0,-60 47-29 0,69-48 29 0,-69 48-29 0,83-48 24 16,-83 48-24-16,89-44 25 16,-89 44-25-16,92-42 26 0,-92 42-26 0,96-39 27 0,-96 39-27 0,103-37 28 0,-103 37-28 15,111-36 28-15,-111 36-28 0,123-30 24 0,-123 30-24 16,122-29 25-16,-122 29-25 0,130-25 29 0,-130 25-29 0,125-23 29 16,-125 23-29-16,124-21 25 0,-124 21-25 0,117-22 26 15,-117 22-26 1,114-18 22-16,-114 18-22 0,108-10 23 0,-108 10-23 0,106-4 20 0,-106 4-20 0,93 0 20 31,-93 0-20-31,77 0 18 0,-77 0-18 0,65 2 19 16,-65-2-19-16,61 7 15 0,-61-7-15 0,56 8 16 15,-56-8-16-15,51 8 11 0,-51-8-11 0,44 11 12 16,-44-11-12-16,44 10 10 0,-44-10-10 0,35 8 11 0,-35-8-11 16,21 1 8-16,-21-1-8 0,14 2 8 0,-14-2-8 15,9 3 7-15,-9-3-7 0,8 4 8 0,-8-4-8 16,0 0 7-16,0 0-7 0,7 7 8 0,-7-7-8 15,0 0 6-15,0 0-6 0,0 0 7 0,0 0-7 16,0 0 6-16,0 0-6 0,0 0 7 0,0 0-7 0,-9 2 2 0,9-2-2 16,-14 3 3-16,14-3-3 0,0 0-1999 0</inkml:trace>
  <inkml:trace contextRef="#ctx0" brushRef="#br0" timeOffset="1">2610 106 1500 0,'0'0'0'0,"0"0"0"0,0 0 0 15,0 0 4-15,0 0-4 0,-11-1 5 0,11 1-5 16,0 0 8-16,0 0-8 0,0 0 9 0,0 0-9 16,0 0 82-16,0 0-82 0,0 0 82 0,0 0-82 15,0 0 69-15,0 0-69 0,0 0 69 0,0 0-69 16,13 14 62-16,-13-14-62 0,15 16 62 0,-15-16-62 0,22 24 59 15,-22-24-59-15,24 28 59 0,-24-28-59 0,29 34 46 16,-29-34-46-16,30 34 46 0,-30-34-46 0,31 31 36 16,-31-31-36-16,25 21 37 0,-25-21-37 0,25 11 31 0,-25-11-31 15,23 7 31-15,-23-7-31 0,22 2 25 0,-22-2-25 16,22 0 25-16,-22 0-25 0,19-2 19 0,-19 2-19 16,14-2 20-16,-14 2-20 0,6 0 16 0,-6 0-16 0,0 0 16 15,0 0-16-15,0 0 13 0,0 0-13 0,-6 4 14 16,6-4-14-16,-18 11 11 0,18-11-11 15,-23 15 12-15,23-15-12 0,-26 23 10 0,26-23-10 0,-30 27 11 16,30-27-11-16,-30 27 10 0,30-27-10 0,-28 33 10 16,28-33-10-16,-26 32 14 0,26-32-14 0,-18 31 15 15,18-31-15-15,-15 23 19 0,15-23-19 0,-9 20 20 16,9-20-20-16,-8 18 17 0,8-18-17 0,-1 12 18 16,1-12-18-16,0 9 13 0,0-9-13 0,1 7 14 15,-1-7-14-15,0 0-1980 0</inkml:trace>
  <inkml:trace contextRef="#ctx0" brushRef="#br0" timeOffset="2">3397 270 795 0,'0'0'0'0,"0"0"0"0,0 0 0 15,0 0 30-15,0 0-30 0,0 0 30 0,0 0-30 16,0 0 95-16,0 0-95 0,0 0 95 0,0 0-95 0,0 0 97 16,0 0-97-16,0 0 98 0,0 0-98 0,3 11 77 15,-3-11-77-15,0 0 77 0,0 0-77 0,2 7 73 16,-2-7-73-16,0 0 74 0,0 0-74 0,4 10 72 16,-4-10-72-16,0 0 73 0,0 0-73 0,0 0 72 0,0 0-72 15,0 0 72-15,0 0-72 0,9 0 64 0,-9 0-64 16,3-10 64-16,-3 10-64 0,9-23 64 0,-9 23-64 15,9-23 64-15,-9 23-64 0,7-21 49 0,-7 21-49 16,-2-19 49-16,2 19-49 0,-9-22 41 0,9 22-41 16,-14-19 42-16,14 19-42 0,-16-15 31 0,16 15-31 0,-17-7 32 15,17 7-32-15,-15 0 25 0,15 0-25 0,-20 9 26 16,20-9-26-16,-24 23 29 0,24-23-29 0,-24 36 29 16,24-36-29-16,-17 49 35 0,17-49-35 0,-10 52 36 15,10-52-36-15,-8 43 32 0,8-43-32 0,-2 33 32 0,2-33-32 16,2 21 27-16,-2-21-27 0,9 14 27 0,-9-14-27 15,16 9 23-15,-16-9-23 0,20 2 24 0,-20-2-24 16,29-4 18-16,-29 4-18 0,29-7 18 0,-29 7-18 16,29-11 15-16,-29 11-15 0,22-14 15 0,-22 14-15 15,22-16 11-15,-22 16-11 0,17-25 11 0,-17 25-11 0,13-35 8 16,-13 35-8-16,10-35 9 0,-10 35-9 0,2-37 6 16,-2 37-6-16,-2-27 7 15,2 27-7-15,-2-16 4 0,2 16-4 0,-1-11 4 0,1 11-4 0,0 0 3 16,0 0-3-16,-15-5 3 0,15 5-3 0,0 0 2 0,0 0-2 15,-7 23 2-15,7-23-2 0,-4 43 1 16,4-43-1-16,-1 54 2 0,1-54-2 0,0 50 1 0,0-50-1 16,1 53 1-16,-1-53-1 0,1 66 1 0,-1-66-1 15,5 76 1-15,-5-76-1 0,4 81 2 0,-4-81-2 16,4 75 2-16,-4-75-2 0,2 61 3 0,-2-61-3 0,-2 46 3 16,2-46-3-16,-4 33 4 0,4-33-4 0,-14 24 4 15,14-24-4-15,-21 22 5 0,21-22-5 0,-19 16 5 16,19-16-5-16,-15 8 5 0,15-8-5 0,-17 0 6 15,17 0-6-15,-23-8 6 0,23 8-6 0,-24-16 6 16,24 16-6-16,-19-24 6 0,19 24-6 0,-15-26 7 16,15 26-7-16,-12-38 6 0,12 38-6 0,-7-43 7 15,7 43-7-15,-3-51 7 0,3 51-7 0,3-50 7 0,-3 50-7 16,14-47 6-16,-14 47-6 0,23-42 6 0,-23 42-6 16,32-41 5-16,-32 41-5 0,38-39 5 0,-38 39-5 15,38-29 0-15,-38 29 0 0,31-20 0 0,-31 20 0 0,0 0-2199 16</inkml:trace>
  <inkml:trace contextRef="#ctx0" brushRef="#br0" timeOffset="3">3612 37 1265 0,'0'0'0'0,"0"0"0"0,0 0 0 0,0-17 89 0,0 17-89 0,2-15 89 15,-2 15-89-15,-2-9 86 0,2 9-86 0,0 0 86 0,0 0-86 0,0-8 94 16,0 8-94-16,0 0 95 0,0 0-95 0,0 0 61 16,0 0-61-16,0 8 61 0,0-8-61 0,0 24 48 15,0-24-48-15,0 33 48 0,0-33-48 0,0 43 51 16,0-43-51-16,0 50 52 0,0-50-52 0,0 61 47 15,0-61-47-15,0 60 47 0,0-60-47 0,2 54 47 0,-2-54-47 16,4 43 47 0,-4-43-47-16,5 27 44 0,-5-27-44 0,1 19 44 0,-1-19-44 0,3 14 36 0,-3-14-36 15,6 13 36-15,-6-13-36 0,13 11 23 0,-13-11-23 0,12 5 24 16,-12-5-24-16,0 0-1890 0</inkml:trace>
  <inkml:trace contextRef="#ctx0" brushRef="#br0" timeOffset="4">3748 199 1646 0,'0'0'0'0,"0"0"0"16,0 0 0-16,0 8 46 0,0-8-46 0,0 0 46 0,0 0-46 15,0 6 90-15,0-6-90 0,0 0 90 0,0 0-90 16,0 0 63-16,0 0-63 0,0 0 63 0,0 0-63 15,0 0 30-15,0 0-30 0,0 0 31 0,0 0-31 0,0 0 25 16,0 0-25-16,5 13 25 0,-5-13-25 0,-5 25 26 16,5-25-26-16,-5 27 26 0,5-27-26 0,-4 33 31 15,4-33-31-15,0 27 31 0,0-27-31 16,2 22 34-16,-2-22-34 16,2 16 35-16,-2-16-35 0,5 11 34 0,-5-11-34 15,5 9 35-15,-5-9-35 0,10 7 31 0,-10-7-31 16,9 5 31-16,-9-5-31 0,8 4 25 0,-8-4-25 15,7 0 26-15,-7 0-26 0,11-2 22 0,-11 2-22 16,12-4 23-16,-12 4-23 0,12-6 22 0,-12 6-22 0,11-8 23 16,-11 8-23-16,8-7 18 0,-8 7-18 0,4-9 18 15,-4 9-18-15,1-12 17 0,-1 12-17 0,2-18 17 16,-2 18-17-16,2-19 14 0,-2 19-14 0,0-19 15 16,0 19-15-16,0-11 14 0,0 11-14 0,0-11 15 15,0 11-15-15,0 0 11 0,0 0-11 0,0-8 11 16,0 8-11-16,0 0 8 0,0 0-8 0,0 0 9 0,0 0-9 15,0-8 7-15,0 8-7 0,0 0 7 0,0 0-7 16,0 0 6-16,0 0-6 0,6-6 7 0,-6 6-7 16,0 0 5-16,0 0-5 0,0 0 6 0,0 0-6 15,0 0 4-15,0 0-4 0,8-4 5 0,-8 4-5 16,0 0 4-16,0 0-4 0,0 0 4 0,0 0-4 16,0 0 3-16,0 0-3 0,8-5 3 0,-8 5-3 0,0 0 2 15,0 0-2-15,0 0 3 0,0 0-3 0,0 0 2 16,0 0-2-16,1-7 3 0,-1 7-3 15,0 0 2-15,0 0-2 0,0 0 2 0,0 0-2 0,0 0 1 16,0 0-1-16,0 0 1 0,0 0-1 0,0 0 1 16,0 0-1-16,0-6 1 0,0 6-1 0,0 0 0 0,0 0 0 15,0 0 1-15,0 0-1 0,0 0 0 0,0 0 0 16,0 0 0-16,0 0 0 0,0 0-4 0,0 0 4 16,9 0-3-16,-9 0 3 0,0 0-2138 0</inkml:trace>
  <inkml:trace contextRef="#ctx0" brushRef="#br0" timeOffset="5">3977 251 1601 0,'0'0'0'0,"0"0"0"16,0 0 0-16,0 0 1 0,0 0-1 0,0 0 1 0,0 0-1 15,0-9-1-15,0 9 1 0,0 0 0 0,0 0 0 16,0 0 55-16,0 0-55 0,0-7 56 0,0 7-56 16,0 0 83-16,0 0-83 0,0 0 83 0,0 0-83 15,0 0 89-15,0 0-89 0,0 0 89 0,0 0-89 16,-12 9 78-16,12-9-78 0,-3 18 79 0,3-18-79 0,-10 29 65 0,10-29-65 16,-6 30 66-16,6-30-66 0,-3 25 52 0,3-25-52 15,-3 18 53-15,3-18-53 0,0 11 39 0,0-11-39 16,6 9 40-16,-6-9-40 0,6 8 33 0,-6-8-33 15,10 11 33-15,-10-11-33 0,10 3 26 0,-10-3-26 16,20 2 27-16,-20-2-27 0,27-5 27 0,-27 5-27 0,31-9 28 16,-31 9-28-16,28-10 23 0,-28 10-23 0,19-19 24 15,-19 19-24-15,12-21 21 0,-12 21-21 0,0-27 21 16,0 27-21-16,-10-34 19 0,10 34-19 16,-13-32 20-16,13 32-20 0,-16-28 16 0,16 28-16 0,-17-16 16 15,17 16-16-15,-17-8 12 0,17 8-12 0,-15 0 12 16,15 0-12-16,-14 6 9 0,14-6-9 0,-10 8 9 15,10-8-9-15,-8 11 4 0,8-11-4 0,-4 15 5 16,4-15-5-16,0 21 0 0,0-21 0 0,4 26 1 16,-4-26-1-16,0 0-2187 0</inkml:trace>
  <inkml:trace contextRef="#ctx0" brushRef="#br0" timeOffset="6">4159 235 1769 0,'0'0'0'0,"0"0"0"0,0 0 0 16,4-12 58-16,-4 12-58 0,2-10 59 0,-2 10-59 0,0 0 76 0,0 0-76 16,2-6 77-16,-2 6-77 15,0 0 88-15,0 0-88 0,0 12 89 0,0-12-89 0,-2 32 53 0,2-32-53 16,-4 35 54-16,4-35-54 0,0 41 47 0,0-41-47 16,4 32 48-16,-4-32-48 0,3 19 39 0,-3-19-39 15,4 13 39-15,-4-13-39 0,0 12 33 0,0-12-33 0,0 11 33 16,0-11-33-16,2 7 26 0,-2-7-26 0,0 0 27 15,0 0-27-15,0 0 25 0,0 0-25 0,0 0 25 16,0 0-25-16,0 0 22 0,0 0-22 0,8 0 22 16,-8 0-22-16,5-9 17 0,-5 9-17 0,10-18 18 15,-10 18-18-15,14-23 15 0,-14 23-15 0,9-36 15 16,-9 36-15-16,11-38 12 0,-11 38-12 0,12-35 13 16,-12 35-13-16,9-20 11 0,-9 20-11 0,8-10 11 15,-8 10-11-15,0 0 7 0,0 0-7 0,15 10 8 16,-15-10-8-16,14 32 4 0,-14-32-4 0,13 33 5 0,-13-33-5 15,10 31 2-15,-10-31-2 0,2 26 3 0,-2-26-3 16,1 16 2-16,-1-16-2 0,3 11 2 0,-3-11-2 16,1 12 1-16,-1-12-1 0,2 9 2 0,-2-9-2 15,0 0 1-15,0 0-1 0,6 9 2 0,-6-9-2 16,0 0 0-16,0 0 0 0,3 14 1 0,-3-14-1 0,0 0-2146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1T19:38:02.935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270 33 1209 0,'0'0'0'15,"0"0"0"-15,0 0 0 0,0 0 71 0,0 0-71 0,0 0 71 0,0 0-71 0,0-27 154 16,0 27-154-16,0 0 155 0,0 0-155 0,0 0 99 16,0 0-99-16,0 0 99 0,0 0-99 0,-16 24 59 15,16-24-59-15,-16 32 60 0,16-32-60 0,-18 44 36 0,18-44-36 16,-20 50 37-16,20-50-37 0,-21 61 33 16,21-61-33-16,-23 65 33 0,23-65-33 0,-29 67 26 0,29-67-26 15,-29 63 26-15,29-63-26 16,-28 51 22-16,28-51-22 0,-26 39 23 0,26-39-23 15,-23 27 20-15,23-27-20 0,-17 14 20 0,17-14-20 0,-4 12 18 16,4-12-18-16,0 0 19 0,0 0-19 0,0 0 19 0,0 0-19 0,0 0 20 16,0 0-20-16,13 0 16 0,-13 0-16 0,18-9 17 0,-18 9-17 15,20-16 16-15,-20 16-16 0,29-23 17 16,-29 23-17-16,34-37 16 0,-34 37-16 0,25-50 16 0,-25 50-16 16,17-61 14-16,-17 61-14 0,9-63 14 15,-9 63-14-15,14-60 12 16,-14 60-12-16,15-50 13 0,-15 50-13 15,11-37 11-15,-11 37-11 0,4-37 11 0,-4 37-11 16,6-33 8-16,-6 33-8 0,5-27 9 0,-5 27-9 16,3-19 8-16,-3 19-8 0,0-12 9 0,0 12-9 15,0 0 5-15,0 0-5 0,0-13 6 0,0 13-6 0,0 0 4 0,0 0-4 0,0 0 5 0,0 0-5 16,0 0 3-16,0 0-3 0,7 22 4 0,-7-22-4 0,6 32 3 16,-6-32-3-16,8 44 3 0,-8-44-3 0,12 36 2 31,-12-36-2-31,16 44 3 0,-16-44-3 0,18 52 3 0,-18-52-3 15,18 53 3-15,-18-53-3 0,18 51 3 0,-18-51-3 16,18 44 4-16,-18-44-4 0,17 36 3 0,-17-36-3 16,12 29 3-16,-12-29-3 0,11 22 4 0,-11-22-4 0,7 17 4 15,-7-17-4-15,3 9 5 0,-3-9-5 0,0 0 6 16,0 0-6-16,0 11 6 0,0-11-6 0,0 9 6 16,0-9-6-16,0 0 5 0,0 0-5 0,-13 11 6 15,13-11-6-15,-16 6 6 0,16-6-6 0,-18 7 6 16,18-7-6-16,-21 12 7 0,21-12-7 0,-23 10 8 15,23-10-8-15,-31 7 8 0,31-7-8 0,-28 5 8 16,28-5-8-16,-24 0 9 0,24 0-9 0,-26-3 10 16,26 3-10-16,-31-2 9 0,31 2-9 0,-28-7 10 0,28 7-10 15,-19-5 9-15,19 5-9 0,-10-3 10 0,10 3-10 16,0 0 7-16,0 0-7 0,-13 0 8 0,13 0-8 16,0 0 6-16,0 0-6 0,0 0 6 0,0 0-6 15,18-9 4-15,-18 9-4 0,27-5 4 0,-27 5-4 16,0 0-2078-16</inkml:trace>
  <inkml:trace contextRef="#ctx0" brushRef="#br0" timeOffset="1">599 33 1399 0,'0'0'0'0,"0"0"0"0,0 0 0 16,8-12 97-16,-8 12-97 0,0-10 97 0,0 10-97 16,0 0 130-16,0 0-130 0,0-9 130 0,0 9-130 15,0 0 80-15,0 0-80 0,4 16 81 0,-4-16-81 16,3 20 40-16,-3-20-40 0,3 38 41 0,-3-38-41 0,5 56 33 16,-5-56-33-16,6 65 34 0,-6-65-34 0,2 75 29 0,-2-75-29 15,0 76 29-15,0-76-29 0,-2 67 32 0,2-67-32 16,-3 51 32-16,3-51-32 0,-6 28 32 0,6-28-32 15,-2 17 33-15,2-17-33 0,0 18 29 0,0-18-29 16,0 7 30-16,0-7-30 16,0 0 22-16,0 0-22 0,0 12 23 0,0-12-23 0,0 0 18 0,0 0-18 0,0 0 18 15,0 0-18-15,0 0 11 0,0 0-11 0,13-12 11 16,-13 12-11-16,0 0-1884 0</inkml:trace>
  <inkml:trace contextRef="#ctx0" brushRef="#br0" timeOffset="2">589 52 1590 0,'0'0'0'0,"0"0"0"0,0 0 0 15,0 0 14-15,0 0-14 0,0 0 15 0,0 0-15 16,-11 0 22-16,11 0-22 0,0 0 22 0,0 0-22 16,0 0 65-16,0 0-65 0,13-2 65 0,-13 2-65 15,28-7 51-15,-28 7-51 0,42-8 51 0,-42 8-51 16,49-7 53-16,-49 7-53 0,47-10 53 0,-47 10-53 0,36-7 49 15,-36 7-49-15,31-5 50 16,-31 5-50-16,32 0 39 0,-32 0-39 0,26-4 39 0,-26 4-39 16,13-3 36-16,-13 3-36 0,0 0 36 0,0 0-36 15,15 7 23-15,-15-7-23 0,8 7 23 0,-8-7-23 0,5 12 16 0,-5-12-16 16,0 15 16-16,0-15-16 0,0 0-1746 0</inkml:trace>
  <inkml:trace contextRef="#ctx0" brushRef="#br0" timeOffset="3">628 323 1590 0,'0'0'0'0,"0"0"0"15,0 0 0-15,0 9 23 0,0-9-23 16,0 10 23-16,0-10-23 0,0 0 22 0,0 0-22 0,0 0 23 0,0 0-23 16,18 7 74-16,-18-7-74 0,23-1 74 15,-23 1-74-15,31-3 54 0,-31 3-54 0,34-5 55 0,-34 5-55 16,36-5 50-16,-36 5-50 0,31-3 51 0,-31 3-51 15,15 0 42-15,-15 0-42 0,11 3 42 0,-11-3-42 16,13 5 34-16,-13-5-34 0,16 2 35 0,-16-2-35 16,13-2 27-16,-13 2-27 0,0 0 27 0,0 0-27 15,0 0-1685-15</inkml:trace>
  <inkml:trace contextRef="#ctx0" brushRef="#br0" timeOffset="4">658 572 1567 0,'0'0'0'0,"0"0"0"0,0 0 0 0,-10 7 66 15,10-7-66-15,0 0 67 0,0 0-67 16,-11 10 106-16,11-10-106 0,0 0 107 0,0 0-107 0,0 0 80 0,0 0-80 0,0 0 80 0,0 0-80 31,11 0 44-31,-11 0-44 0,24 0 44 0,-24 0-44 0,41 0 36 0,-41 0-36 0,41 0 36 0,-41 0-36 16,32-2 30-16,-32 2-30 0,23-3 31 0,-23 3-31 15,24-5 25-15,-24 5-25 0,26-2 26 0,-26 2-26 16,28 0 24-16,-28 0-24 16,26 0 25-16,-26 0-25 0,0 0-1796 15</inkml:trace>
  <inkml:trace contextRef="#ctx0" brushRef="#br0" timeOffset="5">1261 224 1646 0,'0'0'0'0,"0"0"0"15,0 0 0-15,0 0 46 0,0 0-46 0,-21 26 46 0,21-26-46 16,0 0 100-16,0 0-100 0,-14 5 100 0,14-5-100 0,0 0 106 16,0 0-106-16,0 0 106 0,0 0-106 0,0 0 53 15,0 0-53-15,8 13 54 0,-8-13-54 0,18 0 39 0,-18 0-39 16,32 0 40-16,-32 0-40 0,44-8 30 0,-44 8-30 15,41-7 31-15,-41 7-31 0,34-5 25 0,-34 5-25 16,23 0 25-16,-23 0-25 0,16 0 19 0,-16 0-19 16,10 0 19-16,-10 0-19 0,0 0 13 0,0 0-13 0,14 0 14 15,-14 0-14-15,0 0 10 0,0 0-10 16,0 0 10-16,0 0-10 0,0 0-1899 0</inkml:trace>
  <inkml:trace contextRef="#ctx0" brushRef="#br0" timeOffset="6">1270 447 1635 0,'0'0'0'16,"0"0"0"-16,0 0 0 0,0 0 42 0,0 0-42 0,3 11 42 15,-3-11-42-15,0 0 95 0,0 0-95 16,0 0 96-16,0 0-96 0,15 8 64 0,-15-8-64 0,19 0 64 0,-19 0-64 15,34 0 34-15,-34 0-34 0,31 0 35 0,-31 0-35 0,26-3 33 16,-26 3-33-16,24-5 33 16,-24 5-33-16,25-7 26 0,-25 7-26 0,26-9 27 0,-26 9-27 0,26-12 23 15,-26 12-23-15,23-10 24 0,-23 10-24 0,0 0-1705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1T19:38:02.942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40 0 1657 0,'0'0'0'0,"0"0"0"0,0 0 0 0,0 0 69 0,0 0-69 0,-11 14 70 15,11-14-70-15,0 10 112 0,0-10-112 0,2 24 112 0,-2-24-112 16,3 51 69-16,-3-51-69 0,3 60 70 16,-3-60-70-16,3 70 36 0,-3-70-36 0,5 76 37 0,-5-76-37 15,7 86 28-15,-7-86-28 0,11 85 29 0,-11-85-29 16,7 75 34-16,-7-75-34 0,3 56 34 0,-3-56-34 16,-3 36 25-16,3-36-25 0,-2 22 26 0,2-22-26 15,0 19 20-15,0-19-20 0,2 12 20 0,-2-12-20 0,0 0 14 31,0 0-14-31,0 0 15 0,0 0-15 0,0 0-1858 16</inkml:trace>
  <inkml:trace contextRef="#ctx0" brushRef="#br0" timeOffset="1">0 39 1702 0,'0'0'0'0,"0"0"0"16,0 0 0-16,0 0 31 0,0 0-31 0,0 0 31 16,0 0-31-16,0 0 65 0,0 0-65 0,8 2 65 15,-8-2-65-15,23 4 46 0,-23-4-46 0,37 3 47 16,-37-3-47-16,44 0 37 0,-44 0-37 0,52 0 37 16,-52 0-37-16,62 0 29 0,-62 0-29 0,68 0 29 15,-68 0-29-15,67-3 36 0,-67 3-36 0,54-4 36 0,-54 4-36 16,35-2 32-16,-35 2-32 0,20 2 32 0,-20-2-32 15,13 4 22-15,-13-4-22 0,5 10 22 0,-5-10-22 16,0 0-1725-16</inkml:trace>
  <inkml:trace contextRef="#ctx0" brushRef="#br0" timeOffset="2">91 327 1646 0,'0'0'0'16,"0"0"0"-16,0 0 0 0,13 11 21 0,-13-11-21 0,13 10 21 15,-13-10-21-15,16 5 62 0,-16-5-62 0,33 0 63 16,-33 0-63-16,60-3 52 0,-60 3-52 0,68-4 52 16,-68 4-52-16,67-5 44 0,-67 5-44 0,57-3 44 15,-57 3-44-15,41 0 34 0,-41 0-34 0,29 0 34 16,-29 0-34-16,13-2 25 0,-13 2-25 0,0 0 26 16,0 0-26-16,0 0-1593 0</inkml:trace>
  <inkml:trace contextRef="#ctx0" brushRef="#br0" timeOffset="3">81 635 1702 0,'0'0'0'0,"0"0"0"0,0 0 0 16,0 0 5-16,0 0-5 0,13 8 6 0,-13-8-6 0,16 0 68 15,-16 0-68-15,33 0 68 0,-33 0-68 0,60 0 72 16,-60 0-72-16,72 0 73 0,-72 0-73 0,81-8 62 15,-81 8-62-15,73-6 62 0,-73 6-62 0,48-3 30 16,-48 3-30-16,43 0 30 0,-43 0-30 0,0 0-1634 16</inkml:trace>
  <inkml:trace contextRef="#ctx0" brushRef="#br0" timeOffset="4">724 549 1724 0,'0'0'0'0,"0"0"0"0,0 0 0 0,0 0 5 0,0 0-5 0,-21 23 5 16,21-23-5-16,-26 39 51 16,26-39-51-16,-22 41 52 0,22-41-52 0,-14 37 59 0,14-37-59 0,-10 29 60 15,10-29-60-15,-8 24 59 0,8-24-59 0,0 22 59 16,0-22-59-16,8 24 57 0,-8-24-57 0,10 19 58 16,-10-19-58-16,15 10 43 0,-15-10-43 0,24 5 44 0,-24-5-44 15,31-3 42-15,-31 3-42 0,34-9 43 0,-34 9-43 16,36-17 31-16,-36 17-31 0,39-27 32 0,-39 27-32 15,39-32 25-15,-39 32-25 16,37-41 26-16,-37 41-26 0,28-48 22 0,-28 48-22 0,16-55 22 0,-16 55-22 16,2-70 19-16,-2 70-19 0,-11-68 20 0,11 68-20 15,-26-56 16-15,26 56-16 0,-30-38 16 0,30 38-16 16,-34-20 14-16,34 20-14 0,-36-5 14 0,36 5-14 0,-47 3 14 16,47-3-14-16,-39 17 14 0,39-17-14 0,-34 26 12 15,34-26-12-15,-23 31 13 0,23-31-13 0,-13 32 13 16,13-32-13-16,-5 27 13 0,5-27-13 0,2 21 13 15,-2-21-13-15,9 18 14 0,-9-18-14 0,18 9 12 0,-18-9-12 16,20 8 13-16,-20-8-13 0,21 5 10 0,-21-5-10 16,18 1 10-16,-18-1-10 0,13 3 6 0,-13-3-6 0,16 12 7 15,-16-12-7-15,23 26 5 0,-23-26-5 0,21 35 5 16,-21-35-5-16,8 31 3 0,-8-31-3 0,4 27 3 16,-4-27-3-16,6 28 1 0,-6-28-1 0,5 25 2 15,-5-25-2-15,5 16 2 0,-5-16-2 0,5 13 3 16,-5-13-3-16,5 9 1 0,-5-9-1 0,0 0 2 15,0 0-2-15,11 13 0 0,-11-13 0 0,0 0 1 16,0 0-1-16,0 0-2108 0</inkml:trace>
  <inkml:trace contextRef="#ctx0" brushRef="#br0" timeOffset="5">1033 759 1556 0,'0'0'0'15,"0"0"0"-15,0 0 0 0,0 0 97 0,0 0-97 0,0 0 97 16,0 0-97-16,0 0 115 0,0 0-115 0,0 0 116 31,0 0-116-31,0 0 83 0,0 0-83 0,0 0 84 0,0 0-84 0,0 0 49 0,0 0-49 0,-3 10 49 16,3-10-49-16,-8 31 44 0,8-31-44 0,-7 36 45 15,7-36-45-15,-5 27 39 0,5-27-39 0,0 24 39 16,0-24-39-16,0 17 33 0,0-17-33 0,0 17 34 16,0-17-34-1,0 12 27-15,0-12-27 0,0 10 27 0,0-10-27 0,0 0 25 0,0 0-25 0,0 14 26 0,0-14-26 16,0 0 22-16,0 0-22 0,0 0 22 0,0 0-22 16,0 0 20-16,0 0-20 0,18-22 20 0,-18 22-20 15,20-26 16-15,-20 26-16 0,26-32 17 0,-26 32-17 16,27-33 14-16,-27 33-14 0,20-27 14 0,-20 27-14 15,10-15 12-15,-10 15-12 0,0 0 12 0,0 0-12 0,11-2 9 32,-11 2-9-32,0 0 10 0,0 0-10 0,18 24 7 15,-18-24-7-15,11 22 7 0,-11-22-7 0,10 22 6 0,-10-22-6 0,10 19 6 0,-10-19-6 16,8 12 4-16,-8-12-4 16,5 10 5-16,-5-10-5 0,0 0 3 0,0 0-3 15,11 12 3-15,-11-12-3 0,0 0-2111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1T19:38:02.948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0 266 716 0,'0'0'0'0,"0"0"0"0,0 0 0 0,0 0-537 0</inkml:trace>
  <inkml:trace contextRef="#ctx0" brushRef="#br0" timeOffset="1">135 26 1310 0,'0'0'0'0,"0"0"0"16,0 0 0-16,0 0 84 0,0 0-84 0,0 0 84 0,0 0-84 0,10-26 167 0,-10 26-167 15,0 0 167-15,0 0-167 0,5 9 129 0,-5-9-129 16,6 27 129-16,-6-27-129 0,5 44 50 0,-5-44-50 16,5 58 50-16,-5-58-50 0,10 63 39 0,-10-63-39 0,11 74 40 15,-11-74-40-15,10 88 34 0,-10-88-34 0,11 79 35 16,-11-79-35 0,7 61 32-16,-7-61-32 0,3 48 33 0,-3-48-33 0,-3 39 29 0,3-39-29 0,-3 26 29 15,3-26-29-15,0 19 22 0,0-19-22 0,3 13 23 16,-3-13-23-16,0 0 12 0,0 0-12 0,0 0 12 15,0 0-12-15,0 0-1883 0</inkml:trace>
  <inkml:trace contextRef="#ctx0" brushRef="#br0" timeOffset="2">156 26 1679 0,'0'0'0'0,"0"0"0"0,0 0 0 16,-13 0 33-16,13 0-33 0,0 0 33 0,0 0-33 15,-11 0 78-15,11 0-78 0,0 0 79 0,0 0-79 16,8 10 97-16,-8-10-97 0,13 8 98 0,-13-8-98 15,31 4 54-15,-31-4-54 0,44 2 54 0,-44-2-54 16,47 0 40-16,-47 0-40 0,51-5 40 0,-51 5-40 16,55-4 34-16,-55 4-34 0,50-5 34 0,-50 5-34 15,33-7 22-15,-33 7-22 0,23 0 22 0,-23 0-22 16,18 0 15-16,-18 0-15 0,11 0 15 0,-11 0-15 0,0 0 9 16,0 0-9-1,11 0 9-15,-11 0-9 0,0 0-1834 0</inkml:trace>
  <inkml:trace contextRef="#ctx0" brushRef="#br0" timeOffset="3">308 217 1579 0,'0'0'0'16,"0"0"0"-1,0 0 0 1,0 17 59-16,0-17-59 0,0 13 60 0,0-13-60 0,0 0 102 0,0 0-102 0,3 14 102 0,-3-14-102 0,0 0 83 0,0 0-83 0,11 12 83 31,-11-12-83-31,10 5 44 0,-10-5-44 0,15 2 45 16,-15-2-45-16,26 0 33 0,-26 0-33 0,32-2 34 15,-32 2-34-15,36-3 27 0,-36 3-27 0,34-5 27 16,-34 5-27-16,26-4 20 0,-26 4-20 0,18-2 21 0,-18 2-21 16,10 0 11-16,-10 0-11 0,0 0 11 0,0 0-11 15,13 9 4-15,-13-9-4 0,0 19 4 0,0-19-4 16,0 0-1762-16</inkml:trace>
  <inkml:trace contextRef="#ctx0" brushRef="#br0" timeOffset="4">278 592 1668 0,'0'0'0'0,"0"0"0"0,0 0 0 0,0 10 12 0,0-10-12 16,0 0 12-16,0 0-12 0,4 10 12 0,-4-10-12 0,0 0 13 15,0 0-13-15,14 0 78 0,-14 0-78 16,18-3 79-16,-18 3-79 0,33-2 68 0,-33 2-68 0,40-5 69 16,-40 5-69-16,38-5 59 0,-38 5-59 0,32-3 60 15,-32 3-60-15,20 3 44 0,-20-3-44 0,16 5 44 16,-16-5-44-16,12 5 24 0,-12-5-24 0,11 7 25 16,-11-7-25-16,0 0-1701 0</inkml:trace>
  <inkml:trace contextRef="#ctx0" brushRef="#br0" timeOffset="5">776 478 1567 0,'0'0'0'0,"0"0"0"0,0 0 0 0,0 0 66 0,0 0-66 0,0 0 67 15,0 0-67-15,0-9 106 0,0 9-106 0,0 0 107 16,0 0-107-16,2 9 94 0,-2-9-94 0,2 17 94 15,-2-17-94-15,6 32 54 0,-6-32-54 0,3 34 55 16,-3-34-55-16,0 31 39 0,0-31-39 0,2 27 40 16,-2-27-40-16,6 19 36 0,-6-19-36 0,1 19 36 15,-1-19-36-15,-1 25 25 0,1-25-25 0,-6 24 26 16,6-24-26-16,-5 17 17 16,5-17-17-16,-3 11 18 0,3-11-18 0,0 0-1836 0</inkml:trace>
  <inkml:trace contextRef="#ctx0" brushRef="#br0" timeOffset="6">703 660 1623 0,'0'0'0'0,"0"0"0"0,0 0 0 16,0 0 63-16,0 0-63 0,0 0 63 0,0 0-63 0,0 0 106 0,0 0-106 16,0 0 107-16,0 0-107 0,18 0 68 15,-18 0-68-15,29 0 68 0,-29 0-68 16,47-3 30-16,-47 3-30 0,41-2 30 0,-41 2-30 0,23-4 18 0,-23 4-18 15,18-3 18-15,-18 3-18 0,18 0 12 0,-18 0-12 0,16 0 12 16,-16 0-12-16,0 0-1664 0</inkml:trace>
  <inkml:trace contextRef="#ctx0" brushRef="#br0" timeOffset="7">959 469 1556 0,'0'0'0'0,"0"0"0"0,0 0 0 0,0 0 19 0,0 0-19 0,0 0 20 0,0 0-20 16,0 0 65-16,0 0-65 0,0 20 65 0,0-20-65 15,-2 26 100-15,2-26-100 0,-5 31 100 0,5-31-100 16,0 25 59-16,0-25-59 0,3 23 60 0,-3-23-60 16,0 22 50-16,0-22-50 0,0 19 51 0,0-19-51 15,0 16 40-15,0-16-40 0,2 14 40 0,-2-14-40 0,2 19 30 16,-2-19-30-16,3 17 31 0,-3-17-31 0,3 10 22 15,-3-10-22-15,0 0 22 0,0 0-22 0,0 0-1748 16</inkml:trace>
  <inkml:trace contextRef="#ctx0" brushRef="#br0" timeOffset="8">1053 698 1433 0,'0'0'0'15,"0"0"0"-15,0 0 0 16,5-9 5-16,-5 9-5 0,0 0 6 16,0 0-6-16,0 0 58 0,0 0-58 0,0 0 59 15,0 0-59-15,0 0 73 0,0 0-73 0,0 0 74 16,0 0-74-16,8 12 50 0,-8-12-50 0,0 19 51 0,0-19-51 15,-2 17 49-15,2-17-49 0,-3 19 49 0,3-19-49 16,3 18 42-16,-3-18-42 0,2 14 42 0,-2-14-42 16,3 12 35-16,-3-12-35 0,0 10 35 0,0-10-35 15,0 0 27-15,0 0-27 0,0 12 28 0,0-12-28 0,0 0 23 16,0 0-23-16,0 0 24 0,0 0-24 0,0 0 20 16,0 0-20-16,15-12 20 0,-15 12-20 0,16-19 18 0,-16 19-18 15,15-25 19-15,-15 25-19 0,13-21 16 0,-13 21-16 16,8-17 16-16,-8 17-16 0,0 0 13 0,0 0-13 15,8-8 14-15,-8 8-14 0,0 0 12 0,0 0-12 16,10-5 12-16,-10 5-12 0,0 0 9 0,0 0-9 16,10 19 9-16,-10-19-9 0,3 18 7 0,-3-18-7 15,3 14 7-15,-3-14-7 0,2 10 6 0,-2-10-6 0,0 0 6 16,0 0-6-16,0 12 5 0,0-12-5 0,0 0 6 16,0 0-6-16,0 9 5 0,0-9-5 0,0 0 5 15,0 0-5-15,0 0 5 0,0 0-5 0,10-2 5 16,-10 2-5-16,8-9 5 0,-8 9-5 0,16-15 6 15,-16 15-6-15,21-24 5 0,-21 24-5 0,21-24 5 16,-21 24-5-16,18-15 4 0,-18 15-4 0,15-7 4 16,-15 7-4-16,14 0 3 0,-14 0-3 0,12 7 4 0,-12-7-4 15,13 17 3-15,-13-17-3 0,13 20 3 0,-13-20-3 16,8 19 4-16,-8-19-4 0,2 14 5 0,-2-14-5 16,-2 13 5-16,2-13-5 0,-2 9 5 0,2-9-5 0,0 0 4 15,0 0-4-15,0 13 5 0,0-13-5 16,0 0-1851-16</inkml:trace>
  <inkml:trace contextRef="#ctx0" brushRef="#br0" timeOffset="9">1683 401 1635 0,'0'0'0'15,"0"0"0"-15,0 0 0 0,-21 15 67 0,21-15-67 16,-12 5 68-16,12-5-68 0,0 0 155 0,0 0-155 16,0 0 156-16,0 0-156 0,-8 7 93 0,8-7-93 15,0 0 94-15,0 0-94 0,0 0 46 0,0 0-46 16,11 3 47-16,-11-3-47 0,20-3 32 15,-20 3-32-15,36-10 33 0,-36 10-33 0,50-9 20 0,-50 9-20 0,46-5 21 16,-46 5-21-16,29 2 11 0,-29-2-11 0,15 4 11 16,-15-4-11-16,0 0-1867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7E661-8D66-4037-99A3-9168BDC4F0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E6CA-6D84-4485-93AD-AD9C31278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78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0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 data pion mass around 200 MeV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67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GlueX</a:t>
            </a:r>
            <a:r>
              <a:rPr lang="en-US" dirty="0"/>
              <a:t> aims to study pentaquark states </a:t>
            </a:r>
            <a:r>
              <a:rPr lang="en-US"/>
              <a:t>through s-wave </a:t>
            </a:r>
            <a:r>
              <a:rPr lang="en-US" dirty="0"/>
              <a:t>channel photoproduction.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4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70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93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Spin singlet member of the H2 </a:t>
            </a:r>
            <a:r>
              <a:rPr lang="en-US" dirty="0" err="1"/>
              <a:t>multiplet</a:t>
            </a:r>
            <a:r>
              <a:rPr lang="en-US" dirty="0"/>
              <a:t>, the spin-conserving decay leads to spin singlet </a:t>
            </a:r>
            <a:r>
              <a:rPr lang="en-US" dirty="0" err="1"/>
              <a:t>ηc</a:t>
            </a:r>
            <a:r>
              <a:rPr lang="en-US" dirty="0"/>
              <a:t>(1S) quarkonium in the final state and the  spin-flipping decay leads to spin triplet </a:t>
            </a:r>
            <a:r>
              <a:rPr lang="en-US" dirty="0" err="1"/>
              <a:t>χc</a:t>
            </a:r>
            <a:r>
              <a:rPr lang="en-US" dirty="0"/>
              <a:t>(1P) quarkonium in the final state. However, these 681 states: χc1(4140) and χc1(4274) only decays to </a:t>
            </a:r>
            <a:r>
              <a:rPr lang="en-US" dirty="0" err="1"/>
              <a:t>ϕJ</a:t>
            </a:r>
            <a:r>
              <a:rPr lang="en-US" dirty="0"/>
              <a:t>/ψ which </a:t>
            </a:r>
            <a:r>
              <a:rPr lang="en-US" dirty="0" err="1"/>
              <a:t>disfavours</a:t>
            </a:r>
            <a:r>
              <a:rPr lang="en-US" dirty="0"/>
              <a:t> the hybrid interpretation. It has been suggested that these states could be isospin−0 charmonium tetraquark state.</a:t>
            </a:r>
          </a:p>
          <a:p>
            <a:endParaRPr lang="en-US" dirty="0"/>
          </a:p>
          <a:p>
            <a:r>
              <a:rPr lang="en-US" dirty="0"/>
              <a:t>The JPC quantum number of X(4160) have not yet been determined. However, the charge conjugation and mass suggest that it can be a candidate for the spin triplet  1−+ member of the H1 </a:t>
            </a:r>
            <a:r>
              <a:rPr lang="en-US" dirty="0" err="1"/>
              <a:t>multiplet</a:t>
            </a:r>
            <a:r>
              <a:rPr lang="en-US" dirty="0"/>
              <a:t> or the spin singlet 1++ member of the H2 </a:t>
            </a:r>
            <a:r>
              <a:rPr lang="en-US" dirty="0" err="1"/>
              <a:t>multiplet</a:t>
            </a:r>
            <a:r>
              <a:rPr lang="en-US" dirty="0"/>
              <a:t>. Since, X(4160) only decays into D∗ ¯D∗ mesons, this disfavors hybrid interpretation and favors a  molecular interpretation of this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0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Upsilon(10753): Candidate of upsilon(3d) quarkonium state. And upsilon(10860) candidate for upsilon (5s) quarkonium state.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BD60F-627E-2634-CFEC-2A3862526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6BFFA-2B51-FBFA-95F8-82E8F22CD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B18FB2AC-232E-7EEA-ACA6-CFFAEAA1036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Hybrid-quarkonium mixing can introduce corrections to the selection rules of Kou and Pene. </a:t>
                </a:r>
              </a:p>
              <a:p>
                <a:r>
                  <a:rPr lang="en-US" sz="1200" dirty="0">
                    <a:latin typeface="Bell MT" panose="02020503060305020303" pitchFamily="18" charset="0"/>
                  </a:rPr>
                  <a:t>Hybrid and meson-</a:t>
                </a:r>
                <a:r>
                  <a:rPr lang="en-US" sz="1200" dirty="0" err="1">
                    <a:latin typeface="Bell MT" panose="02020503060305020303" pitchFamily="18" charset="0"/>
                  </a:rPr>
                  <a:t>antimeson</a:t>
                </a:r>
                <a:r>
                  <a:rPr lang="en-US" sz="1200" dirty="0">
                    <a:latin typeface="Bell MT" panose="02020503060305020303" pitchFamily="18" charset="0"/>
                  </a:rPr>
                  <a:t> threshold states</a:t>
                </a:r>
                <a:r>
                  <a:rPr lang="en-US" sz="1200" baseline="0" dirty="0">
                    <a:latin typeface="Bell MT" panose="02020503060305020303" pitchFamily="18" charset="0"/>
                  </a:rPr>
                  <a:t> should have </a:t>
                </a:r>
                <a:r>
                  <a:rPr lang="en-US" sz="1200" dirty="0">
                    <a:latin typeface="Bell MT" panose="02020503060305020303" pitchFamily="18" charset="0"/>
                  </a:rPr>
                  <a:t>narrow avoided crossing since</a:t>
                </a:r>
                <a:r>
                  <a:rPr lang="en-US" sz="1200" baseline="0" dirty="0">
                    <a:latin typeface="Bell MT" panose="02020503060305020303" pitchFamily="18" charset="0"/>
                  </a:rPr>
                  <a:t> </a:t>
                </a:r>
                <a:r>
                  <a:rPr lang="en-US" sz="1200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Hybrid-quarkonium mixing can introduce corrections to the selection rules of Kou and </a:t>
                </a:r>
                <a:r>
                  <a:rPr lang="en-US" dirty="0" err="1"/>
                  <a:t>Pene</a:t>
                </a:r>
                <a:r>
                  <a:rPr lang="en-US" dirty="0"/>
                  <a:t>. </a:t>
                </a:r>
                <a:r>
                  <a:rPr lang="en-US" sz="1200" dirty="0">
                    <a:latin typeface="Bell MT" panose="02020503060305020303" pitchFamily="18" charset="0"/>
                  </a:rPr>
                  <a:t>Hybrid and meson-</a:t>
                </a:r>
                <a:r>
                  <a:rPr lang="en-US" sz="1200" dirty="0" err="1">
                    <a:latin typeface="Bell MT" panose="02020503060305020303" pitchFamily="18" charset="0"/>
                  </a:rPr>
                  <a:t>antimeson</a:t>
                </a:r>
                <a:r>
                  <a:rPr lang="en-US" sz="1200" dirty="0">
                    <a:latin typeface="Bell MT" panose="02020503060305020303" pitchFamily="18" charset="0"/>
                  </a:rPr>
                  <a:t> threshold states</a:t>
                </a:r>
                <a:r>
                  <a:rPr lang="en-US" sz="1200" baseline="0" dirty="0">
                    <a:latin typeface="Bell MT" panose="02020503060305020303" pitchFamily="18" charset="0"/>
                  </a:rPr>
                  <a:t> should have </a:t>
                </a:r>
                <a:r>
                  <a:rPr lang="en-US" sz="1200" dirty="0">
                    <a:latin typeface="Bell MT" panose="02020503060305020303" pitchFamily="18" charset="0"/>
                  </a:rPr>
                  <a:t>narrow avoided crossing since</a:t>
                </a:r>
                <a:r>
                  <a:rPr lang="en-US" sz="1200" baseline="0" dirty="0">
                    <a:latin typeface="Bell MT" panose="02020503060305020303" pitchFamily="18" charset="0"/>
                  </a:rPr>
                  <a:t> </a:t>
                </a:r>
                <a:r>
                  <a:rPr lang="en-US" sz="1200" dirty="0">
                    <a:latin typeface="Bell MT" panose="02020503060305020303" pitchFamily="18" charset="0"/>
                  </a:rPr>
                  <a:t>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𝑔→𝑞𝑞 ̅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7A0FA-C196-E142-BBA6-A8D7D9E41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51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B3BA9-192A-5517-5CD5-16D664120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C171D-88EB-E1CC-CA91-869FE9AE30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9C71A689-8E25-1A6D-DB27-E64219F5217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Hybrid-quarkonium mixing can introduce corrections to the selection rules of Kou and Pene. </a:t>
                </a:r>
              </a:p>
              <a:p>
                <a:r>
                  <a:rPr lang="en-US" sz="1200" dirty="0">
                    <a:latin typeface="Bell MT" panose="02020503060305020303" pitchFamily="18" charset="0"/>
                  </a:rPr>
                  <a:t>Hybrid and meson-</a:t>
                </a:r>
                <a:r>
                  <a:rPr lang="en-US" sz="1200" dirty="0" err="1">
                    <a:latin typeface="Bell MT" panose="02020503060305020303" pitchFamily="18" charset="0"/>
                  </a:rPr>
                  <a:t>antimeson</a:t>
                </a:r>
                <a:r>
                  <a:rPr lang="en-US" sz="1200" dirty="0">
                    <a:latin typeface="Bell MT" panose="02020503060305020303" pitchFamily="18" charset="0"/>
                  </a:rPr>
                  <a:t> threshold states</a:t>
                </a:r>
                <a:r>
                  <a:rPr lang="en-US" sz="1200" baseline="0" dirty="0">
                    <a:latin typeface="Bell MT" panose="02020503060305020303" pitchFamily="18" charset="0"/>
                  </a:rPr>
                  <a:t> should have </a:t>
                </a:r>
                <a:r>
                  <a:rPr lang="en-US" sz="1200" dirty="0">
                    <a:latin typeface="Bell MT" panose="02020503060305020303" pitchFamily="18" charset="0"/>
                  </a:rPr>
                  <a:t>narrow avoided crossing since</a:t>
                </a:r>
                <a:r>
                  <a:rPr lang="en-US" sz="1200" baseline="0" dirty="0">
                    <a:latin typeface="Bell MT" panose="02020503060305020303" pitchFamily="18" charset="0"/>
                  </a:rPr>
                  <a:t> </a:t>
                </a:r>
                <a:r>
                  <a:rPr lang="en-US" sz="1200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9C71A689-8E25-1A6D-DB27-E64219F5217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Hybrid-quarkonium mixing can introduce corrections to the selection rules of Kou and Pene. </a:t>
                </a:r>
              </a:p>
              <a:p>
                <a:r>
                  <a:rPr lang="en-US" sz="1200" dirty="0">
                    <a:latin typeface="Bell MT" panose="02020503060305020303" pitchFamily="18" charset="0"/>
                  </a:rPr>
                  <a:t>Hybrid and meson-</a:t>
                </a:r>
                <a:r>
                  <a:rPr lang="en-US" sz="1200" dirty="0" err="1">
                    <a:latin typeface="Bell MT" panose="02020503060305020303" pitchFamily="18" charset="0"/>
                  </a:rPr>
                  <a:t>antimeson</a:t>
                </a:r>
                <a:r>
                  <a:rPr lang="en-US" sz="1200" dirty="0">
                    <a:latin typeface="Bell MT" panose="02020503060305020303" pitchFamily="18" charset="0"/>
                  </a:rPr>
                  <a:t> threshold states</a:t>
                </a:r>
                <a:r>
                  <a:rPr lang="en-US" sz="1200" baseline="0" dirty="0">
                    <a:latin typeface="Bell MT" panose="02020503060305020303" pitchFamily="18" charset="0"/>
                  </a:rPr>
                  <a:t> should have </a:t>
                </a:r>
                <a:r>
                  <a:rPr lang="en-US" sz="1200" dirty="0">
                    <a:latin typeface="Bell MT" panose="02020503060305020303" pitchFamily="18" charset="0"/>
                  </a:rPr>
                  <a:t>narrow avoided crossing since</a:t>
                </a:r>
                <a:r>
                  <a:rPr lang="en-US" sz="1200" baseline="0" dirty="0">
                    <a:latin typeface="Bell MT" panose="02020503060305020303" pitchFamily="18" charset="0"/>
                  </a:rPr>
                  <a:t> </a:t>
                </a:r>
                <a:r>
                  <a:rPr lang="en-US" sz="1200" dirty="0">
                    <a:latin typeface="Bell MT" panose="02020503060305020303" pitchFamily="18" charset="0"/>
                  </a:rPr>
                  <a:t>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𝑔→𝑞𝑞 ̅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12D6B-2D5E-43F3-9ADC-0C58C3AD9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0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complete understanding of exotic </a:t>
            </a:r>
            <a:r>
              <a:rPr lang="en-US" dirty="0" err="1"/>
              <a:t>quarkonia</a:t>
            </a:r>
            <a:r>
              <a:rPr lang="en-US" dirty="0"/>
              <a:t> in terms of these pictures has not yet been obtained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7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487FF-5571-5EFC-78B7-0B9D88F71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4A018-0AE0-F110-5919-062EDE0EA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349990-F101-F92B-1CAD-D3E2FAF04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A2690-150C-4530-A721-D97F86C4B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92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Non-relativistic because </a:t>
            </a:r>
            <a:r>
              <a:rPr lang="en-US" dirty="0" err="1"/>
              <a:t>v~alpha</a:t>
            </a:r>
            <a:r>
              <a:rPr lang="en-US" dirty="0"/>
              <a:t>&lt;&lt;1. This can be seen from the virial theorem. </a:t>
            </a:r>
          </a:p>
          <a:p>
            <a:endParaRPr lang="en-US" dirty="0"/>
          </a:p>
          <a:p>
            <a:r>
              <a:rPr lang="en-US" dirty="0"/>
              <a:t>Top quark mass ~ 180 GeV. Top quark unstable and short-lived and  decays into bottom quark + W-boson.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97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exclusive decay widths Γ(Hm → </a:t>
            </a:r>
            <a:r>
              <a:rPr lang="en-US" dirty="0" err="1"/>
              <a:t>Qn</a:t>
            </a:r>
            <a:r>
              <a:rPr lang="en-US" dirty="0"/>
              <a:t>) may be computed by selecting a suitable decay channel in the right-hand side of the above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25A94-7A23-0F36-3260-269E8F56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0A0005-76F4-F929-BC2D-BFC3990F6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B2BD31-2350-1970-75CB-03DD8F549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D_{infinity}h-</a:t>
            </a:r>
            <a:r>
              <a:rPr lang="en-US" dirty="0">
                <a:sym typeface="Wingdings" panose="05000000000000000000" pitchFamily="2" charset="2"/>
              </a:rPr>
              <a:t>cylindrical</a:t>
            </a:r>
            <a:r>
              <a:rPr lang="en-US" baseline="0" dirty="0">
                <a:sym typeface="Wingdings" panose="05000000000000000000" pitchFamily="2" charset="2"/>
              </a:rPr>
              <a:t> symmetry group. O(3)*C: spherical symmetry group. </a:t>
            </a:r>
            <a:r>
              <a:rPr lang="en-US" dirty="0"/>
              <a:t>In the </a:t>
            </a:r>
            <a:r>
              <a:rPr lang="en-US" dirty="0" err="1"/>
              <a:t>centreof</a:t>
            </a:r>
            <a:r>
              <a:rPr lang="en-US" dirty="0"/>
              <a:t>-mass system gluonic excitations between static quarks are, therefore, classified according to representations of O(3)× C, which we summarize by L, the angular momentum, CP and reflection with respect a plane passing through the quark-antiquark axes5x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4F119-65AB-BEC7-B280-FFDCAC219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BC306-14EE-1C1C-A366-633E753CD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3B1A5D-6CC2-6BAD-6CF0-180E22C44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393AE-FCD3-918C-0025-B7AD319B4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Non-relativistic because </a:t>
            </a:r>
            <a:r>
              <a:rPr lang="en-US" dirty="0" err="1"/>
              <a:t>v~alpha</a:t>
            </a:r>
            <a:r>
              <a:rPr lang="en-US" dirty="0"/>
              <a:t>&lt;&lt;1. This can be seen from the virial theorem. </a:t>
            </a:r>
          </a:p>
          <a:p>
            <a:endParaRPr lang="en-US" dirty="0"/>
          </a:p>
          <a:p>
            <a:r>
              <a:rPr lang="en-US" dirty="0"/>
              <a:t>Top quark mass ~ 180 GeV. Top quark unstable and short-lived and  decays into bottom quark + W-boson.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44B6B-D56A-C50F-3D4B-2DE943727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5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14BE-B2CB-D285-7969-580EFC009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A998F7-73A3-3F23-4FC1-B1607BA12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81516-C9D7-27E0-2B86-82BF00B6C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static limit, quarkonium (the lowest potential ) and heavy hybrids (the remaining potentials) do not mix by construction (they are built as orthogonal states). Hence, the mixing must be due to 1/m corrections to the Born-Oppenheimer 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0B394-641F-4D7C-B477-A552E950A5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6A0D9-D2FB-3B81-BA8B-88B5DC517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55DF4D-E58E-C584-EAEA-726C7EF24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09CF1A-6713-713B-4FB4-89CB40B00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static limit, quarkonium (the lowest potential ) and heavy hybrids (the remaining potentials) do not mix by construction (they are built as orthogonal states). Hence, the mixing must be due to 1/m  corrections to the Born-Oppenheimer 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0EA29-DDDE-B777-4B38-AA6322621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6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9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8BDCD-778F-BE9B-418C-946198CCC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239013-2FC1-90EB-4D4F-DE7893F5C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9E7B3-EA0B-FEEE-DB8E-616052347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 spacing: 0.063 </a:t>
            </a:r>
            <a:r>
              <a:rPr lang="en-US" dirty="0" err="1"/>
              <a:t>fm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5BCC3-B688-BE84-30B7-7B9BA9F56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867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3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C23B-7234-C3DF-8718-09E9F00B1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E5146-0E0B-590D-E579-E5941DB0F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6E650-B77A-89D2-817C-FA57F582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386A-CD97-4509-91D5-F38F7BD7A752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BBC3-11BE-B64B-29D4-79F812D3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56E09-DC0C-4210-D000-9F793C06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2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38F2-5AF7-28A0-8968-CC98098E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2259-A38B-C7FB-8390-84827A71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5EA2F-F77E-F269-4B4E-F24A11D1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8494-6B19-49EA-AC4E-A37C0F7CA0B0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7D423-2697-23F3-5213-4F0DA5A0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E77A-E858-69B2-5151-B83FA30E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8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67"/>
              </a:lnSpc>
              <a:defRPr lang="de-DE" sz="3333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2133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1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67"/>
              </a:lnSpc>
              <a:defRPr lang="de-DE" sz="3333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867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3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867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7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133601"/>
            <a:ext cx="1134533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6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857501"/>
            <a:ext cx="11345332" cy="33909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4" y="2133601"/>
            <a:ext cx="11345332" cy="67374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56307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425455" y="2136000"/>
            <a:ext cx="5574547" cy="41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6196239" y="2136000"/>
            <a:ext cx="5574547" cy="41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7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7" y="2865003"/>
            <a:ext cx="5584444" cy="3396099"/>
          </a:xfrm>
          <a:prstGeom prst="rect">
            <a:avLst/>
          </a:prstGeom>
        </p:spPr>
        <p:txBody>
          <a:bodyPr lIns="0" rIns="0"/>
          <a:lstStyle>
            <a:lvl1pPr>
              <a:defRPr lang="de-DE" sz="1867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67"/>
            </a:lvl2pPr>
            <a:lvl3pPr>
              <a:defRPr sz="1867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865121"/>
            <a:ext cx="5573856" cy="339588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733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870200"/>
            <a:ext cx="12192000" cy="3987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333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6" y="2870200"/>
            <a:ext cx="5597144" cy="3403600"/>
          </a:xfrm>
          <a:prstGeom prst="rect">
            <a:avLst/>
          </a:prstGeom>
        </p:spPr>
        <p:txBody>
          <a:bodyPr lIns="0" rIns="0"/>
          <a:lstStyle>
            <a:lvl1pPr>
              <a:defRPr lang="de-DE" sz="1867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67"/>
            </a:lvl2pPr>
            <a:lvl3pPr>
              <a:defRPr sz="1867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857500"/>
            <a:ext cx="5573856" cy="339090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547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133601"/>
            <a:ext cx="1134533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844800"/>
            <a:ext cx="12192000" cy="40132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03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33601"/>
            <a:ext cx="12192000" cy="47243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15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95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85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C23B-7234-C3DF-8718-09E9F00B1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E5146-0E0B-590D-E579-E5941DB0F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6E650-B77A-89D2-817C-FA57F582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386A-CD97-4509-91D5-F38F7BD7A752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BBC3-11BE-B64B-29D4-79F812D3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56E09-DC0C-4210-D000-9F793C06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80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38F2-5AF7-28A0-8968-CC98098E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2259-A38B-C7FB-8390-84827A71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5EA2F-F77E-F269-4B4E-F24A11D1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8494-6B19-49EA-AC4E-A37C0F7CA0B0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7D423-2697-23F3-5213-4F0DA5A0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E77A-E858-69B2-5151-B83FA30E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857501"/>
            <a:ext cx="11345332" cy="33909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4" y="2133601"/>
            <a:ext cx="11345332" cy="67374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3795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425455" y="2136000"/>
            <a:ext cx="5574547" cy="41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6196239" y="2136000"/>
            <a:ext cx="5574547" cy="41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3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7" y="2865003"/>
            <a:ext cx="5584444" cy="3396099"/>
          </a:xfrm>
          <a:prstGeom prst="rect">
            <a:avLst/>
          </a:prstGeom>
        </p:spPr>
        <p:txBody>
          <a:bodyPr lIns="0" rIns="0"/>
          <a:lstStyle>
            <a:lvl1pPr>
              <a:defRPr lang="de-DE" sz="1867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67"/>
            </a:lvl2pPr>
            <a:lvl3pPr>
              <a:defRPr sz="1867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865121"/>
            <a:ext cx="5573856" cy="339588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24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870200"/>
            <a:ext cx="12192000" cy="3987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333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6" y="2870200"/>
            <a:ext cx="5597144" cy="3403600"/>
          </a:xfrm>
          <a:prstGeom prst="rect">
            <a:avLst/>
          </a:prstGeom>
        </p:spPr>
        <p:txBody>
          <a:bodyPr lIns="0" rIns="0"/>
          <a:lstStyle>
            <a:lvl1pPr>
              <a:defRPr lang="de-DE" sz="1867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67"/>
            </a:lvl2pPr>
            <a:lvl3pPr>
              <a:defRPr sz="1867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857500"/>
            <a:ext cx="5573856" cy="339090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225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844800"/>
            <a:ext cx="12192000" cy="40132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3434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33601"/>
            <a:ext cx="12192000" cy="47243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3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867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350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emf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7882" y="432000"/>
            <a:ext cx="806365" cy="42468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9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33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10439384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8400" y="432000"/>
            <a:ext cx="806365" cy="4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0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10284440" y="6586709"/>
            <a:ext cx="1487168" cy="257250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6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6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401" y="432000"/>
            <a:ext cx="799351" cy="427051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9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882" y="432000"/>
            <a:ext cx="806365" cy="4246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26009" y="428625"/>
            <a:ext cx="95472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de-DE" sz="1067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1200"/>
              </a:lnSpc>
            </a:pPr>
            <a:r>
              <a:rPr lang="de-DE" sz="1067" dirty="0">
                <a:solidFill>
                  <a:schemeClr val="tx2"/>
                </a:solidFill>
                <a:latin typeface="+mn-lt"/>
              </a:rPr>
              <a:t>TUM</a:t>
            </a:r>
            <a:r>
              <a:rPr lang="de-DE" sz="1067" baseline="0" dirty="0">
                <a:solidFill>
                  <a:schemeClr val="tx2"/>
                </a:solidFill>
                <a:latin typeface="+mn-lt"/>
              </a:rPr>
              <a:t> School </a:t>
            </a:r>
            <a:r>
              <a:rPr lang="de-DE" sz="1067" baseline="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1067" dirty="0">
                <a:solidFill>
                  <a:schemeClr val="tx2"/>
                </a:solidFill>
                <a:latin typeface="+mn-lt"/>
              </a:rPr>
              <a:t> Musterverfahren</a:t>
            </a:r>
          </a:p>
          <a:p>
            <a:pPr>
              <a:lnSpc>
                <a:spcPts val="1200"/>
              </a:lnSpc>
            </a:pPr>
            <a:r>
              <a:rPr lang="de-DE" sz="1067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1067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1067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148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7882" y="432000"/>
            <a:ext cx="806365" cy="42468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9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33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sz="2400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10958401" y="432000"/>
            <a:ext cx="799351" cy="427051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black">
          <a:xfrm>
            <a:off x="10958401" y="432000"/>
            <a:ext cx="799351" cy="427051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rxiv.org/abs/2411.14306" TargetMode="External"/><Relationship Id="rId5" Type="http://schemas.openxmlformats.org/officeDocument/2006/relationships/hyperlink" Target="https://journals.aps.org/prd/abstract/10.1103/PhysRevD.110.094040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58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68.png"/><Relationship Id="rId7" Type="http://schemas.openxmlformats.org/officeDocument/2006/relationships/image" Target="../media/image16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61.png"/><Relationship Id="rId5" Type="http://schemas.openxmlformats.org/officeDocument/2006/relationships/image" Target="../media/image12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2.png"/><Relationship Id="rId13" Type="http://schemas.openxmlformats.org/officeDocument/2006/relationships/image" Target="../media/image2130.png"/><Relationship Id="rId3" Type="http://schemas.openxmlformats.org/officeDocument/2006/relationships/image" Target="../media/image2030.png"/><Relationship Id="rId7" Type="http://schemas.openxmlformats.org/officeDocument/2006/relationships/image" Target="../media/image2070.png"/><Relationship Id="rId12" Type="http://schemas.openxmlformats.org/officeDocument/2006/relationships/image" Target="../media/image69.png"/><Relationship Id="rId2" Type="http://schemas.openxmlformats.org/officeDocument/2006/relationships/image" Target="../media/image20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60.png"/><Relationship Id="rId11" Type="http://schemas.openxmlformats.org/officeDocument/2006/relationships/image" Target="../media/image2111.png"/><Relationship Id="rId5" Type="http://schemas.openxmlformats.org/officeDocument/2006/relationships/image" Target="../media/image205.png"/><Relationship Id="rId10" Type="http://schemas.openxmlformats.org/officeDocument/2006/relationships/image" Target="../media/image992.png"/><Relationship Id="rId4" Type="http://schemas.openxmlformats.org/officeDocument/2006/relationships/image" Target="../media/image2041.png"/><Relationship Id="rId9" Type="http://schemas.openxmlformats.org/officeDocument/2006/relationships/image" Target="../media/image2090.png"/><Relationship Id="rId14" Type="http://schemas.openxmlformats.org/officeDocument/2006/relationships/image" Target="../media/image10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8.png"/><Relationship Id="rId4" Type="http://schemas.openxmlformats.org/officeDocument/2006/relationships/image" Target="../media/image781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2.png"/><Relationship Id="rId18" Type="http://schemas.openxmlformats.org/officeDocument/2006/relationships/image" Target="../media/image89.svg"/><Relationship Id="rId3" Type="http://schemas.openxmlformats.org/officeDocument/2006/relationships/image" Target="../media/image76.png"/><Relationship Id="rId7" Type="http://schemas.openxmlformats.org/officeDocument/2006/relationships/image" Target="../media/image1141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1.png"/><Relationship Id="rId5" Type="http://schemas.openxmlformats.org/officeDocument/2006/relationships/image" Target="../media/image245.png"/><Relationship Id="rId15" Type="http://schemas.openxmlformats.org/officeDocument/2006/relationships/image" Target="../media/image176.png"/><Relationship Id="rId19" Type="http://schemas.openxmlformats.org/officeDocument/2006/relationships/image" Target="../media/image90.png"/><Relationship Id="rId4" Type="http://schemas.openxmlformats.org/officeDocument/2006/relationships/image" Target="../media/image77.sv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65.png"/><Relationship Id="rId21" Type="http://schemas.openxmlformats.org/officeDocument/2006/relationships/image" Target="../media/image112.png"/><Relationship Id="rId12" Type="http://schemas.openxmlformats.org/officeDocument/2006/relationships/image" Target="../media/image103.png"/><Relationship Id="rId17" Type="http://schemas.openxmlformats.org/officeDocument/2006/relationships/image" Target="../media/image98.png"/><Relationship Id="rId2" Type="http://schemas.openxmlformats.org/officeDocument/2006/relationships/image" Target="../media/image91.png"/><Relationship Id="rId16" Type="http://schemas.openxmlformats.org/officeDocument/2006/relationships/image" Target="../media/image9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102.png"/><Relationship Id="rId5" Type="http://schemas.openxmlformats.org/officeDocument/2006/relationships/image" Target="../media/image93.svg"/><Relationship Id="rId15" Type="http://schemas.openxmlformats.org/officeDocument/2006/relationships/image" Target="../media/image96.png"/><Relationship Id="rId10" Type="http://schemas.openxmlformats.org/officeDocument/2006/relationships/image" Target="../media/image101.png"/><Relationship Id="rId19" Type="http://schemas.openxmlformats.org/officeDocument/2006/relationships/image" Target="../media/image100.png"/><Relationship Id="rId4" Type="http://schemas.openxmlformats.org/officeDocument/2006/relationships/image" Target="../media/image92.png"/><Relationship Id="rId9" Type="http://schemas.openxmlformats.org/officeDocument/2006/relationships/image" Target="../media/image1761.png"/><Relationship Id="rId14" Type="http://schemas.openxmlformats.org/officeDocument/2006/relationships/image" Target="../media/image95.svg"/><Relationship Id="rId22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91.png"/><Relationship Id="rId7" Type="http://schemas.openxmlformats.org/officeDocument/2006/relationships/image" Target="../media/image11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65.png"/><Relationship Id="rId9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65.png"/><Relationship Id="rId7" Type="http://schemas.openxmlformats.org/officeDocument/2006/relationships/image" Target="../media/image132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90.png"/><Relationship Id="rId5" Type="http://schemas.openxmlformats.org/officeDocument/2006/relationships/image" Target="../media/image1281.png"/><Relationship Id="rId10" Type="http://schemas.openxmlformats.org/officeDocument/2006/relationships/image" Target="../media/image197.png"/><Relationship Id="rId4" Type="http://schemas.openxmlformats.org/officeDocument/2006/relationships/image" Target="../media/image1282.png"/><Relationship Id="rId9" Type="http://schemas.openxmlformats.org/officeDocument/2006/relationships/image" Target="../media/image18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07.png"/><Relationship Id="rId7" Type="http://schemas.openxmlformats.org/officeDocument/2006/relationships/image" Target="../media/image19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80.png"/><Relationship Id="rId11" Type="http://schemas.openxmlformats.org/officeDocument/2006/relationships/image" Target="../media/image203.png"/><Relationship Id="rId5" Type="http://schemas.openxmlformats.org/officeDocument/2006/relationships/image" Target="../media/image1970.png"/><Relationship Id="rId10" Type="http://schemas.openxmlformats.org/officeDocument/2006/relationships/image" Target="../media/image202.png"/><Relationship Id="rId4" Type="http://schemas.openxmlformats.org/officeDocument/2006/relationships/image" Target="../media/image130.png"/><Relationship Id="rId9" Type="http://schemas.openxmlformats.org/officeDocument/2006/relationships/image" Target="../media/image2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13" Type="http://schemas.openxmlformats.org/officeDocument/2006/relationships/image" Target="../media/image1450.png"/><Relationship Id="rId3" Type="http://schemas.openxmlformats.org/officeDocument/2006/relationships/image" Target="../media/image123.png"/><Relationship Id="rId7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10.png"/><Relationship Id="rId11" Type="http://schemas.openxmlformats.org/officeDocument/2006/relationships/image" Target="../media/image108.png"/><Relationship Id="rId5" Type="http://schemas.openxmlformats.org/officeDocument/2006/relationships/image" Target="../media/image1440.png"/><Relationship Id="rId10" Type="http://schemas.openxmlformats.org/officeDocument/2006/relationships/image" Target="../media/image197.png"/><Relationship Id="rId4" Type="http://schemas.openxmlformats.org/officeDocument/2006/relationships/image" Target="../media/image1390.png"/><Relationship Id="rId1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3.png"/><Relationship Id="rId7" Type="http://schemas.openxmlformats.org/officeDocument/2006/relationships/image" Target="../media/image8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9.png"/><Relationship Id="rId4" Type="http://schemas.openxmlformats.org/officeDocument/2006/relationships/image" Target="../media/image114.png"/><Relationship Id="rId9" Type="http://schemas.openxmlformats.org/officeDocument/2006/relationships/image" Target="../media/image2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2062.png"/><Relationship Id="rId10" Type="http://schemas.openxmlformats.org/officeDocument/2006/relationships/image" Target="../media/image126.png"/><Relationship Id="rId4" Type="http://schemas.openxmlformats.org/officeDocument/2006/relationships/image" Target="../media/image2031.png"/><Relationship Id="rId9" Type="http://schemas.openxmlformats.org/officeDocument/2006/relationships/image" Target="../media/image11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27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90.png"/><Relationship Id="rId11" Type="http://schemas.openxmlformats.org/officeDocument/2006/relationships/image" Target="../media/image219.png"/><Relationship Id="rId5" Type="http://schemas.openxmlformats.org/officeDocument/2006/relationships/image" Target="../media/image128.png"/><Relationship Id="rId10" Type="http://schemas.openxmlformats.org/officeDocument/2006/relationships/image" Target="../media/image217.png"/><Relationship Id="rId4" Type="http://schemas.openxmlformats.org/officeDocument/2006/relationships/image" Target="../media/image1610.png"/><Relationship Id="rId9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4.png"/><Relationship Id="rId5" Type="http://schemas.openxmlformats.org/officeDocument/2006/relationships/image" Target="../media/image132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png"/><Relationship Id="rId5" Type="http://schemas.openxmlformats.org/officeDocument/2006/relationships/image" Target="../media/image1900.png"/><Relationship Id="rId4" Type="http://schemas.openxmlformats.org/officeDocument/2006/relationships/image" Target="../media/image18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7.png"/><Relationship Id="rId5" Type="http://schemas.openxmlformats.org/officeDocument/2006/relationships/image" Target="../media/image135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44.svg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138.png"/><Relationship Id="rId21" Type="http://schemas.openxmlformats.org/officeDocument/2006/relationships/image" Target="../media/image147.png"/><Relationship Id="rId7" Type="http://schemas.openxmlformats.org/officeDocument/2006/relationships/image" Target="NULL"/><Relationship Id="rId12" Type="http://schemas.openxmlformats.org/officeDocument/2006/relationships/image" Target="../media/image143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93.png"/><Relationship Id="rId16" Type="http://schemas.openxmlformats.org/officeDocument/2006/relationships/image" Target="NULL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11.xml"/><Relationship Id="rId6" Type="http://schemas.openxmlformats.org/officeDocument/2006/relationships/image" Target="NULL"/><Relationship Id="rId11" Type="http://schemas.openxmlformats.org/officeDocument/2006/relationships/image" Target="../media/image142.png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141.png"/><Relationship Id="rId19" Type="http://schemas.openxmlformats.org/officeDocument/2006/relationships/image" Target="NULL"/><Relationship Id="rId4" Type="http://schemas.openxmlformats.org/officeDocument/2006/relationships/image" Target="../media/image139.sv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48.png"/><Relationship Id="rId27" Type="http://schemas.openxmlformats.org/officeDocument/2006/relationships/image" Target="../media/image2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3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0.png"/><Relationship Id="rId3" Type="http://schemas.openxmlformats.org/officeDocument/2006/relationships/image" Target="../media/image155.svg"/><Relationship Id="rId12" Type="http://schemas.openxmlformats.org/officeDocument/2006/relationships/image" Target="../media/image850.png"/><Relationship Id="rId2" Type="http://schemas.openxmlformats.org/officeDocument/2006/relationships/image" Target="../media/image154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840.png"/><Relationship Id="rId15" Type="http://schemas.openxmlformats.org/officeDocument/2006/relationships/image" Target="../media/image1250.png"/><Relationship Id="rId10" Type="http://schemas.openxmlformats.org/officeDocument/2006/relationships/image" Target="../media/image831.png"/><Relationship Id="rId14" Type="http://schemas.openxmlformats.org/officeDocument/2006/relationships/image" Target="../media/image12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1810.png"/><Relationship Id="rId7" Type="http://schemas.openxmlformats.org/officeDocument/2006/relationships/image" Target="../media/image1841.png"/><Relationship Id="rId12" Type="http://schemas.openxmlformats.org/officeDocument/2006/relationships/image" Target="../media/image9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20.png"/><Relationship Id="rId11" Type="http://schemas.openxmlformats.org/officeDocument/2006/relationships/image" Target="../media/image161.png"/><Relationship Id="rId5" Type="http://schemas.openxmlformats.org/officeDocument/2006/relationships/image" Target="../media/image158.png"/><Relationship Id="rId10" Type="http://schemas.openxmlformats.org/officeDocument/2006/relationships/image" Target="../media/image160.png"/><Relationship Id="rId4" Type="http://schemas.openxmlformats.org/officeDocument/2006/relationships/image" Target="../media/image157.png"/><Relationship Id="rId9" Type="http://schemas.openxmlformats.org/officeDocument/2006/relationships/image" Target="../media/image1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01.png"/><Relationship Id="rId4" Type="http://schemas.openxmlformats.org/officeDocument/2006/relationships/image" Target="../media/image62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750.png"/><Relationship Id="rId7" Type="http://schemas.openxmlformats.org/officeDocument/2006/relationships/image" Target="../media/image990.png"/><Relationship Id="rId12" Type="http://schemas.openxmlformats.org/officeDocument/2006/relationships/image" Target="../media/image17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80.png"/><Relationship Id="rId11" Type="http://schemas.openxmlformats.org/officeDocument/2006/relationships/image" Target="../media/image1731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Relationship Id="rId9" Type="http://schemas.openxmlformats.org/officeDocument/2006/relationships/image" Target="../media/image164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81.png"/><Relationship Id="rId5" Type="http://schemas.openxmlformats.org/officeDocument/2006/relationships/image" Target="../media/image2071.png"/><Relationship Id="rId4" Type="http://schemas.openxmlformats.org/officeDocument/2006/relationships/image" Target="../media/image1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2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92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8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10.png"/><Relationship Id="rId3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311.png"/><Relationship Id="rId5" Type="http://schemas.openxmlformats.org/officeDocument/2006/relationships/image" Target="../media/image8.png"/><Relationship Id="rId15" Type="http://schemas.openxmlformats.org/officeDocument/2006/relationships/image" Target="../media/image60.png"/><Relationship Id="rId4" Type="http://schemas.openxmlformats.org/officeDocument/2006/relationships/image" Target="../media/image13.png"/><Relationship Id="rId14" Type="http://schemas.openxmlformats.org/officeDocument/2006/relationships/image" Target="../media/image5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81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1.png"/><Relationship Id="rId3" Type="http://schemas.openxmlformats.org/officeDocument/2006/relationships/image" Target="../media/image175.png"/><Relationship Id="rId7" Type="http://schemas.openxmlformats.org/officeDocument/2006/relationships/image" Target="../media/image1560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Relationship Id="rId9" Type="http://schemas.openxmlformats.org/officeDocument/2006/relationships/image" Target="../media/image15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85.png"/><Relationship Id="rId12" Type="http://schemas.openxmlformats.org/officeDocument/2006/relationships/image" Target="../media/image186.png"/><Relationship Id="rId17" Type="http://schemas.openxmlformats.org/officeDocument/2006/relationships/image" Target="NULL"/><Relationship Id="rId2" Type="http://schemas.openxmlformats.org/officeDocument/2006/relationships/notesSlide" Target="../notesSlides/notesSlide21.xml"/><Relationship Id="rId16" Type="http://schemas.openxmlformats.org/officeDocument/2006/relationships/image" Target="NUL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4.png"/><Relationship Id="rId11" Type="http://schemas.openxmlformats.org/officeDocument/2006/relationships/image" Target="NULL"/><Relationship Id="rId5" Type="http://schemas.openxmlformats.org/officeDocument/2006/relationships/image" Target="../media/image183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187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1200.png"/><Relationship Id="rId18" Type="http://schemas.openxmlformats.org/officeDocument/2006/relationships/customXml" Target="../ink/ink4.xml"/><Relationship Id="rId3" Type="http://schemas.openxmlformats.org/officeDocument/2006/relationships/image" Target="../media/image1760.png"/><Relationship Id="rId21" Type="http://schemas.openxmlformats.org/officeDocument/2006/relationships/image" Target="../media/image1330.png"/><Relationship Id="rId7" Type="http://schemas.openxmlformats.org/officeDocument/2006/relationships/image" Target="../media/image480.png"/><Relationship Id="rId12" Type="http://schemas.openxmlformats.org/officeDocument/2006/relationships/customXml" Target="../ink/ink1.xml"/><Relationship Id="rId17" Type="http://schemas.openxmlformats.org/officeDocument/2006/relationships/image" Target="../media/image1221.pn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3.xml"/><Relationship Id="rId20" Type="http://schemas.openxmlformats.org/officeDocument/2006/relationships/image" Target="../media/image13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8.png"/><Relationship Id="rId11" Type="http://schemas.openxmlformats.org/officeDocument/2006/relationships/image" Target="../media/image189.png"/><Relationship Id="rId5" Type="http://schemas.openxmlformats.org/officeDocument/2006/relationships/image" Target="../media/image1781.png"/><Relationship Id="rId15" Type="http://schemas.openxmlformats.org/officeDocument/2006/relationships/image" Target="../media/image1211.png"/><Relationship Id="rId10" Type="http://schemas.openxmlformats.org/officeDocument/2006/relationships/image" Target="../media/image510.png"/><Relationship Id="rId19" Type="http://schemas.openxmlformats.org/officeDocument/2006/relationships/image" Target="../media/image1260.png"/><Relationship Id="rId4" Type="http://schemas.openxmlformats.org/officeDocument/2006/relationships/image" Target="../media/image1770.png"/><Relationship Id="rId9" Type="http://schemas.openxmlformats.org/officeDocument/2006/relationships/image" Target="../media/image500.png"/><Relationship Id="rId1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19.png"/><Relationship Id="rId3" Type="http://schemas.openxmlformats.org/officeDocument/2006/relationships/image" Target="../media/image2310.png"/><Relationship Id="rId21" Type="http://schemas.openxmlformats.org/officeDocument/2006/relationships/image" Target="../media/image1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17.png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241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11.png"/><Relationship Id="rId27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21.png"/><Relationship Id="rId18" Type="http://schemas.openxmlformats.org/officeDocument/2006/relationships/image" Target="../media/image86.png"/><Relationship Id="rId3" Type="http://schemas.openxmlformats.org/officeDocument/2006/relationships/image" Target="../media/image700.png"/><Relationship Id="rId7" Type="http://schemas.openxmlformats.org/officeDocument/2006/relationships/image" Target="../media/image750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0.png"/><Relationship Id="rId11" Type="http://schemas.openxmlformats.org/officeDocument/2006/relationships/image" Target="../media/image79.png"/><Relationship Id="rId5" Type="http://schemas.openxmlformats.org/officeDocument/2006/relationships/image" Target="../media/image730.png"/><Relationship Id="rId15" Type="http://schemas.openxmlformats.org/officeDocument/2006/relationships/image" Target="../media/image83.png"/><Relationship Id="rId10" Type="http://schemas.openxmlformats.org/officeDocument/2006/relationships/image" Target="../media/image780.png"/><Relationship Id="rId19" Type="http://schemas.openxmlformats.org/officeDocument/2006/relationships/image" Target="../media/image22.png"/><Relationship Id="rId4" Type="http://schemas.openxmlformats.org/officeDocument/2006/relationships/image" Target="../media/image720.png"/><Relationship Id="rId9" Type="http://schemas.openxmlformats.org/officeDocument/2006/relationships/image" Target="../media/image20.png"/><Relationship Id="rId1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40.png"/><Relationship Id="rId3" Type="http://schemas.openxmlformats.org/officeDocument/2006/relationships/image" Target="../media/image2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43.png"/><Relationship Id="rId5" Type="http://schemas.openxmlformats.org/officeDocument/2006/relationships/image" Target="../media/image451.png"/><Relationship Id="rId15" Type="http://schemas.openxmlformats.org/officeDocument/2006/relationships/image" Target="../media/image62.png"/><Relationship Id="rId10" Type="http://schemas.openxmlformats.org/officeDocument/2006/relationships/image" Target="../media/image32.png"/><Relationship Id="rId4" Type="http://schemas.openxmlformats.org/officeDocument/2006/relationships/image" Target="../media/image440.png"/><Relationship Id="rId9" Type="http://schemas.openxmlformats.org/officeDocument/2006/relationships/image" Target="../media/image27.png"/><Relationship Id="rId14" Type="http://schemas.openxmlformats.org/officeDocument/2006/relationships/image" Target="../media/image5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61.png"/><Relationship Id="rId9" Type="http://schemas.openxmlformats.org/officeDocument/2006/relationships/image" Target="../media/image6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2.png"/><Relationship Id="rId7" Type="http://schemas.openxmlformats.org/officeDocument/2006/relationships/image" Target="../media/image52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1.pn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491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7480A4B1-C1D6-42DD-8E74-E496DE869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2799" y="2851153"/>
            <a:ext cx="5706399" cy="555935"/>
          </a:xfrm>
        </p:spPr>
        <p:txBody>
          <a:bodyPr>
            <a:noAutofit/>
          </a:bodyPr>
          <a:lstStyle/>
          <a:p>
            <a:r>
              <a:rPr lang="en-US" b="1" dirty="0">
                <a:latin typeface="Garamond"/>
                <a:cs typeface="Garamond"/>
              </a:rPr>
              <a:t> Abhishek Mohapatra </a:t>
            </a:r>
            <a:r>
              <a:rPr lang="en-US" b="1" dirty="0">
                <a:latin typeface="Book Antiqua" panose="02040602050305030304" pitchFamily="18" charset="0"/>
                <a:cs typeface="Garamond"/>
              </a:rPr>
              <a:t>(</a:t>
            </a:r>
            <a:r>
              <a:rPr lang="en-US" b="1" dirty="0">
                <a:latin typeface="Book Antiqua" panose="02040602050305030304" pitchFamily="18" charset="0"/>
              </a:rPr>
              <a:t>TU Munich)</a:t>
            </a:r>
            <a:endParaRPr lang="en-US" b="1" dirty="0">
              <a:latin typeface="Book Antiqua" panose="02040602050305030304" pitchFamily="18" charset="0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BB0861-F5DE-45BF-A762-4EAE19B17585}"/>
              </a:ext>
            </a:extLst>
          </p:cNvPr>
          <p:cNvCxnSpPr>
            <a:cxnSpLocks/>
          </p:cNvCxnSpPr>
          <p:nvPr/>
        </p:nvCxnSpPr>
        <p:spPr>
          <a:xfrm flipV="1">
            <a:off x="544624" y="1372152"/>
            <a:ext cx="10753928" cy="4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B1B59B0-ED65-0818-B399-420D19334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8" y="5278763"/>
            <a:ext cx="4055819" cy="13624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9349B2-AD0F-1DB0-B9C9-A9CAEB959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32" y="5150874"/>
            <a:ext cx="2865073" cy="1618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140764-71B6-8C7D-5BC0-092CF1853374}"/>
              </a:ext>
            </a:extLst>
          </p:cNvPr>
          <p:cNvSpPr txBox="1"/>
          <p:nvPr/>
        </p:nvSpPr>
        <p:spPr>
          <a:xfrm>
            <a:off x="58976" y="3597263"/>
            <a:ext cx="111661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566674">
              <a:defRPr sz="4462" b="1"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/>
                <a:sym typeface="Helvetica"/>
              </a:rPr>
              <a:t>                                In collaboration with Matthias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/>
                <a:sym typeface="Helvetica"/>
              </a:rPr>
              <a:t>Berwein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/>
                <a:sym typeface="Helvetica"/>
              </a:rPr>
              <a:t>, Tommaso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/>
                <a:sym typeface="Helvetica"/>
              </a:rPr>
              <a:t>Scirpa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/>
                <a:sym typeface="Helvetica"/>
              </a:rPr>
              <a:t>, Nora Brambilla </a:t>
            </a:r>
            <a:r>
              <a:rPr lang="en-US" sz="1500" b="1" dirty="0"/>
              <a:t>&amp;</a:t>
            </a:r>
            <a:r>
              <a:rPr lang="en-US" sz="1500" b="1" kern="0" dirty="0">
                <a:solidFill>
                  <a:srgbClr val="C82506"/>
                </a:solidFill>
                <a:cs typeface="Helvetica"/>
                <a:sym typeface="Helvetica"/>
              </a:rPr>
              <a:t> </a:t>
            </a:r>
            <a:r>
              <a:rPr lang="en-US" sz="1500" b="1" kern="0" dirty="0">
                <a:solidFill>
                  <a:srgbClr val="000000"/>
                </a:solidFill>
                <a:cs typeface="Helvetica"/>
                <a:sym typeface="Helvetica"/>
              </a:rPr>
              <a:t>Antonio Vairo </a:t>
            </a:r>
            <a:r>
              <a:rPr lang="en-US" sz="1500" b="1" dirty="0">
                <a:cs typeface="Garamond"/>
              </a:rPr>
              <a:t>(</a:t>
            </a:r>
            <a:r>
              <a:rPr lang="en-US" sz="1500" b="1" dirty="0"/>
              <a:t>TUM)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cs typeface="Helvetica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3DD66-414C-0137-1D48-133159E0F1FA}"/>
              </a:ext>
            </a:extLst>
          </p:cNvPr>
          <p:cNvSpPr txBox="1"/>
          <p:nvPr/>
        </p:nvSpPr>
        <p:spPr>
          <a:xfrm>
            <a:off x="3003288" y="4119092"/>
            <a:ext cx="7356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hlinkClick r:id="rId5"/>
              </a:rPr>
              <a:t>Phys. Rev. D 110, 094040 (2024)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b="1" dirty="0"/>
              <a:t>(Editors Suggestion)</a:t>
            </a:r>
          </a:p>
          <a:p>
            <a:r>
              <a:rPr lang="en-US" b="1" dirty="0"/>
              <a:t>                                                  &amp;</a:t>
            </a:r>
          </a:p>
          <a:p>
            <a:r>
              <a:rPr lang="en-US" b="1" dirty="0"/>
              <a:t>                 </a:t>
            </a:r>
            <a:r>
              <a:rPr lang="en-US" b="1" dirty="0" err="1">
                <a:hlinkClick r:id="rId6"/>
              </a:rPr>
              <a:t>arXiv</a:t>
            </a:r>
            <a:r>
              <a:rPr lang="en-US" b="1" dirty="0">
                <a:hlinkClick r:id="rId6"/>
              </a:rPr>
              <a:t> 2411.14306</a:t>
            </a:r>
            <a:r>
              <a:rPr lang="en-US" b="1" dirty="0"/>
              <a:t> (Under review at PRL)</a:t>
            </a:r>
          </a:p>
        </p:txBody>
      </p:sp>
      <p:sp>
        <p:nvSpPr>
          <p:cNvPr id="2" name="Doubly Heavy Tetraquarks in the…">
            <a:extLst>
              <a:ext uri="{FF2B5EF4-FFF2-40B4-BE49-F238E27FC236}">
                <a16:creationId xmlns:a16="http://schemas.microsoft.com/office/drawing/2014/main" id="{1EF1CFC3-0C54-D296-8525-0289EA751024}"/>
              </a:ext>
            </a:extLst>
          </p:cNvPr>
          <p:cNvSpPr txBox="1"/>
          <p:nvPr/>
        </p:nvSpPr>
        <p:spPr>
          <a:xfrm>
            <a:off x="256897" y="78578"/>
            <a:ext cx="11512348" cy="1198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71437" tIns="71437" rIns="71437" bIns="71437" anchor="b">
            <a:noAutofit/>
          </a:bodyPr>
          <a:lstStyle/>
          <a:p>
            <a:pPr marL="0" marR="0" lvl="0" indent="0" algn="ctr" defTabSz="788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87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400" dirty="0">
                <a:latin typeface="Grandview" panose="020B0502040204020203" pitchFamily="34" charset="0"/>
              </a:rPr>
              <a:t>One Born-Oppenheimer effective theory</a:t>
            </a:r>
          </a:p>
          <a:p>
            <a:pPr marL="0" marR="0" lvl="0" indent="0" algn="ctr" defTabSz="788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87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400" dirty="0">
                <a:latin typeface="Grandview" panose="020B0502040204020203" pitchFamily="34" charset="0"/>
                <a:cs typeface="Helvetica"/>
                <a:sym typeface="Helvetica"/>
              </a:rPr>
              <a:t>  for all multiquark states</a:t>
            </a:r>
            <a:endParaRPr kumimoji="0" lang="en-US" sz="340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randview" panose="020B0502040204020203" pitchFamily="34" charset="0"/>
              <a:cs typeface="Helvetica"/>
              <a:sym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B33D5-450E-2AE1-B154-42B06B6FA62A}"/>
              </a:ext>
            </a:extLst>
          </p:cNvPr>
          <p:cNvSpPr txBox="1"/>
          <p:nvPr/>
        </p:nvSpPr>
        <p:spPr>
          <a:xfrm>
            <a:off x="739719" y="1763669"/>
            <a:ext cx="11166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                     Exotic </a:t>
            </a:r>
            <a:r>
              <a:rPr lang="en-US" sz="2200" dirty="0">
                <a:latin typeface="+mj-lt"/>
              </a:rPr>
              <a:t>h</a:t>
            </a:r>
            <a:r>
              <a:rPr kumimoji="0" lang="en-US" sz="22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eavy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meson spectroscopy and structure with EIC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+mj-lt"/>
              </a:rPr>
              <a:t>                                                        April 15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95716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C5EEE-65A2-A8B9-47E4-84A1B9AB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48354-C37F-CAB7-8821-7700BBEC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FF721-E0F3-2E5D-C639-04C1EB316664}"/>
              </a:ext>
            </a:extLst>
          </p:cNvPr>
          <p:cNvSpPr txBox="1"/>
          <p:nvPr/>
        </p:nvSpPr>
        <p:spPr>
          <a:xfrm>
            <a:off x="4783896" y="90287"/>
            <a:ext cx="159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BOEFT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44A52-43D2-D4D1-C71A-45781C1824F9}"/>
              </a:ext>
            </a:extLst>
          </p:cNvPr>
          <p:cNvSpPr txBox="1"/>
          <p:nvPr/>
        </p:nvSpPr>
        <p:spPr>
          <a:xfrm>
            <a:off x="546652" y="1762203"/>
            <a:ext cx="2091919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/>
              <a:t>LDF quantum #</a:t>
            </a:r>
            <a:r>
              <a:rPr lang="en-US" sz="1600" dirty="0">
                <a:solidFill>
                  <a:srgbClr val="FF0000"/>
                </a:solidFill>
              </a:rPr>
              <a:t> K=1/2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B53EB-BC83-490E-D9F4-558B4A185AEA}"/>
              </a:ext>
            </a:extLst>
          </p:cNvPr>
          <p:cNvSpPr txBox="1"/>
          <p:nvPr/>
        </p:nvSpPr>
        <p:spPr>
          <a:xfrm>
            <a:off x="546652" y="3494371"/>
            <a:ext cx="2091919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/>
              <a:t>LDF quantum #</a:t>
            </a:r>
            <a:r>
              <a:rPr lang="en-US" sz="1600" dirty="0">
                <a:solidFill>
                  <a:srgbClr val="FF0000"/>
                </a:solidFill>
              </a:rPr>
              <a:t> K=3/2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0E91F3-AD02-6647-059A-F7A786397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92" y="4250569"/>
            <a:ext cx="10191030" cy="738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C80B0-D422-B3EF-3797-72CEB7745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792" y="5552294"/>
            <a:ext cx="10062328" cy="695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E0CFAD-E513-CCDE-DD3F-B52BD4636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776" y="2332451"/>
            <a:ext cx="7612428" cy="6597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FE9723-9B97-794B-FE7D-1979233ED0BC}"/>
              </a:ext>
            </a:extLst>
          </p:cNvPr>
          <p:cNvSpPr/>
          <p:nvPr/>
        </p:nvSpPr>
        <p:spPr>
          <a:xfrm>
            <a:off x="7801016" y="6194105"/>
            <a:ext cx="3496378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Soto  Phys. Rev. D. 104,  074027 (2021)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89594F-42E4-A2BB-6B61-5ABD5B8C48B6}"/>
              </a:ext>
            </a:extLst>
          </p:cNvPr>
          <p:cNvSpPr/>
          <p:nvPr/>
        </p:nvSpPr>
        <p:spPr>
          <a:xfrm>
            <a:off x="3830957" y="6215162"/>
            <a:ext cx="3496378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Soto  Phys. Rev. D. 102,  014013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FE9D22-5909-31D7-0835-8C4DF000F706}"/>
                  </a:ext>
                </a:extLst>
              </p:cNvPr>
              <p:cNvSpPr txBox="1"/>
              <p:nvPr/>
            </p:nvSpPr>
            <p:spPr>
              <a:xfrm>
                <a:off x="36798" y="1013223"/>
                <a:ext cx="12314269" cy="333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/>
                  <a:t>Coupled Equations (</a:t>
                </a:r>
                <a:r>
                  <a:rPr lang="en-US" sz="2000" b="1" dirty="0"/>
                  <a:t>spin-averaged</a:t>
                </a:r>
                <a:r>
                  <a:rPr lang="en-US" sz="2000" dirty="0"/>
                  <a:t>) for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Doubly Heavy Baryons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FF0000"/>
                        </a:solidFill>
                      </a:rPr>
                      <m:t>QQ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</a:rPr>
                      <m:t>q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/>
                  <a:t> &amp;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Pentaquarks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</a:rPr>
                      <m:t>QQ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</a:rPr>
                          <m:t>q</m:t>
                        </m:r>
                      </m:e>
                    </m:acc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qq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FF0000"/>
                            </a:solidFill>
                          </a:rPr>
                          <m:t>Q</m:t>
                        </m:r>
                      </m:e>
                    </m:acc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FF0000"/>
                        </a:solidFill>
                      </a:rPr>
                      <m:t>qqq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FE9D22-5909-31D7-0835-8C4DF000F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8" y="1013223"/>
                <a:ext cx="12314269" cy="333809"/>
              </a:xfrm>
              <a:prstGeom prst="rect">
                <a:avLst/>
              </a:prstGeom>
              <a:blipFill>
                <a:blip r:embed="rId6"/>
                <a:stretch>
                  <a:fillRect l="-1238" t="-14545" b="-4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B293675-591C-2759-BA1F-19C9952F71EB}"/>
              </a:ext>
            </a:extLst>
          </p:cNvPr>
          <p:cNvSpPr/>
          <p:nvPr/>
        </p:nvSpPr>
        <p:spPr>
          <a:xfrm>
            <a:off x="7934616" y="273086"/>
            <a:ext cx="2736000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2C5042-546E-6D90-E31B-D22C027C63CB}"/>
                  </a:ext>
                </a:extLst>
              </p:cNvPr>
              <p:cNvSpPr txBox="1"/>
              <p:nvPr/>
            </p:nvSpPr>
            <p:spPr>
              <a:xfrm>
                <a:off x="380659" y="5630909"/>
                <a:ext cx="1109278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/>
                  <a:t>Opposite    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600" dirty="0"/>
                  <a:t>parity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2C5042-546E-6D90-E31B-D22C027C6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9" y="5630909"/>
                <a:ext cx="1109278" cy="537968"/>
              </a:xfrm>
              <a:prstGeom prst="rect">
                <a:avLst/>
              </a:prstGeom>
              <a:blipFill>
                <a:blip r:embed="rId7"/>
                <a:stretch>
                  <a:fillRect l="-10989" t="-10227" r="-10440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668082-F116-B371-81B2-1B69F4A4F42A}"/>
                  </a:ext>
                </a:extLst>
              </p:cNvPr>
              <p:cNvSpPr txBox="1"/>
              <p:nvPr/>
            </p:nvSpPr>
            <p:spPr>
              <a:xfrm>
                <a:off x="380659" y="4509662"/>
                <a:ext cx="831574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/>
                  <a:t>parity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668082-F116-B371-81B2-1B69F4A4F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9" y="4509662"/>
                <a:ext cx="831574" cy="257250"/>
              </a:xfrm>
              <a:prstGeom prst="rect">
                <a:avLst/>
              </a:prstGeom>
              <a:blipFill>
                <a:blip r:embed="rId8"/>
                <a:stretch>
                  <a:fillRect l="-14599" t="-21429" r="-13869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33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2FD4-F2F2-3021-F0B4-463BF846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5E54E1-DB26-F45A-3AB1-F4926952AD70}"/>
                  </a:ext>
                </a:extLst>
              </p:cNvPr>
              <p:cNvSpPr txBox="1"/>
              <p:nvPr/>
            </p:nvSpPr>
            <p:spPr>
              <a:xfrm>
                <a:off x="3627215" y="2671272"/>
                <a:ext cx="49375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𝟑𝟖𝟕𝟐</m:t>
                        </m:r>
                      </m:e>
                    </m:d>
                  </m:oMath>
                </a14:m>
                <a:r>
                  <a:rPr lang="en-US" sz="3600" b="1" dirty="0">
                    <a:latin typeface="Bell MT" panose="02020503060305020303" pitchFamily="18" charset="0"/>
                  </a:rPr>
                  <a:t> 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𝒄𝒄</m:t>
                        </m:r>
                      </m:sub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3600" b="1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𝟑𝟖𝟕𝟓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5E54E1-DB26-F45A-3AB1-F4926952A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215" y="2671272"/>
                <a:ext cx="4937570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24D0D-266D-8928-51D8-9C2A9C7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12</a:t>
            </a:fld>
            <a:endParaRPr lang="en-US"/>
          </a:p>
        </p:txBody>
      </p:sp>
      <p:sp>
        <p:nvSpPr>
          <p:cNvPr id="20" name="Google Shape;902;p94">
            <a:extLst>
              <a:ext uri="{FF2B5EF4-FFF2-40B4-BE49-F238E27FC236}">
                <a16:creationId xmlns:a16="http://schemas.microsoft.com/office/drawing/2014/main" id="{B9D546D0-2998-0C6E-61B2-AE517763602B}"/>
              </a:ext>
            </a:extLst>
          </p:cNvPr>
          <p:cNvSpPr txBox="1"/>
          <p:nvPr/>
        </p:nvSpPr>
        <p:spPr>
          <a:xfrm>
            <a:off x="135336" y="1519250"/>
            <a:ext cx="609437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First</a:t>
            </a:r>
            <a:r>
              <a:rPr lang="it" sz="2000" dirty="0">
                <a:ea typeface="Roboto"/>
                <a:cs typeface="Roboto"/>
                <a:sym typeface="Roboto"/>
              </a:rPr>
              <a:t> XYZ exotic</a:t>
            </a:r>
            <a:r>
              <a:rPr lang="it" sz="2000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it" sz="2000" dirty="0">
                <a:ea typeface="Roboto"/>
                <a:cs typeface="Roboto"/>
                <a:sym typeface="Roboto"/>
              </a:rPr>
              <a:t>state seen by Belle</a:t>
            </a:r>
            <a:endParaRPr sz="2000" dirty="0">
              <a:ea typeface="Roboto"/>
              <a:cs typeface="Roboto"/>
              <a:sym typeface="Robot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476143-C720-726E-D5A6-24EF33705827}"/>
              </a:ext>
            </a:extLst>
          </p:cNvPr>
          <p:cNvSpPr txBox="1"/>
          <p:nvPr/>
        </p:nvSpPr>
        <p:spPr>
          <a:xfrm>
            <a:off x="323796" y="474582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Mass extremely close to D</a:t>
            </a:r>
            <a:r>
              <a:rPr lang="en-US" baseline="30000" dirty="0">
                <a:latin typeface="Roboto"/>
                <a:ea typeface="Roboto"/>
                <a:cs typeface="Roboto"/>
                <a:sym typeface="Roboto"/>
              </a:rPr>
              <a:t>*0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baseline="30000" dirty="0"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threshold (within 100 keV)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5932ED-6589-55DD-FFBE-3D41EF106C1C}"/>
              </a:ext>
            </a:extLst>
          </p:cNvPr>
          <p:cNvSpPr txBox="1"/>
          <p:nvPr/>
        </p:nvSpPr>
        <p:spPr>
          <a:xfrm>
            <a:off x="556275" y="346712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Quantum numbers</a:t>
            </a:r>
            <a:r>
              <a:rPr lang="en-US" b="1" dirty="0">
                <a:ea typeface="Roboto"/>
                <a:cs typeface="Roboto"/>
                <a:sym typeface="Roboto"/>
              </a:rPr>
              <a:t>:  J</a:t>
            </a:r>
            <a:r>
              <a:rPr lang="en-US" b="1" baseline="30000" dirty="0">
                <a:ea typeface="Roboto"/>
                <a:cs typeface="Roboto"/>
                <a:sym typeface="Roboto"/>
              </a:rPr>
              <a:t>PC</a:t>
            </a:r>
            <a:r>
              <a:rPr lang="en-US" b="1" dirty="0">
                <a:ea typeface="Roboto"/>
                <a:cs typeface="Roboto"/>
                <a:sym typeface="Roboto"/>
              </a:rPr>
              <a:t>=1</a:t>
            </a:r>
            <a:r>
              <a:rPr lang="en-US" b="1" baseline="30000" dirty="0">
                <a:ea typeface="Roboto"/>
                <a:cs typeface="Roboto"/>
                <a:sym typeface="Roboto"/>
              </a:rPr>
              <a:t>++ </a:t>
            </a:r>
            <a:r>
              <a:rPr lang="en-US" b="1" dirty="0">
                <a:ea typeface="Roboto"/>
                <a:cs typeface="Roboto"/>
                <a:sym typeface="Roboto"/>
              </a:rPr>
              <a:t>(Isospin=0)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488BB85-F36C-3F81-9666-0E4F1C2D162B}"/>
                  </a:ext>
                </a:extLst>
              </p:cNvPr>
              <p:cNvSpPr txBox="1"/>
              <p:nvPr/>
            </p:nvSpPr>
            <p:spPr>
              <a:xfrm>
                <a:off x="608726" y="2438135"/>
                <a:ext cx="3637406" cy="28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Ø"/>
                </a:pPr>
                <a:r>
                  <a:rPr lang="en-US" b="0" dirty="0"/>
                  <a:t> </a:t>
                </a:r>
                <a:r>
                  <a:rPr lang="en-US" dirty="0"/>
                  <a:t>Q</a:t>
                </a:r>
                <a:r>
                  <a:rPr lang="en-US" b="0" dirty="0"/>
                  <a:t>uark content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+ light quarks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488BB85-F36C-3F81-9666-0E4F1C2D1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6" y="2438135"/>
                <a:ext cx="3637406" cy="289438"/>
              </a:xfrm>
              <a:prstGeom prst="rect">
                <a:avLst/>
              </a:prstGeom>
              <a:blipFill>
                <a:blip r:embed="rId2"/>
                <a:stretch>
                  <a:fillRect l="-3685" t="-23404" r="-3015" b="-4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F9EA7DF-D9F3-495A-10C8-6055CABF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905" y="267235"/>
            <a:ext cx="1818523" cy="4216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2FEBA9-99E2-89F0-FA9C-DFFB62D26909}"/>
              </a:ext>
            </a:extLst>
          </p:cNvPr>
          <p:cNvSpPr/>
          <p:nvPr/>
        </p:nvSpPr>
        <p:spPr>
          <a:xfrm>
            <a:off x="3370985" y="1913488"/>
            <a:ext cx="3264091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Lett. 91, 262001  (2003)</a:t>
            </a:r>
            <a:endParaRPr lang="en-US" sz="10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A47F09-A2C6-8976-783F-5B4DECD98FE8}"/>
              </a:ext>
            </a:extLst>
          </p:cNvPr>
          <p:cNvSpPr/>
          <p:nvPr/>
        </p:nvSpPr>
        <p:spPr>
          <a:xfrm>
            <a:off x="795383" y="3886571"/>
            <a:ext cx="3264091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LHCb</a:t>
            </a: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Phys. Rev. Lett. 110, 222001  (2013)</a:t>
            </a:r>
            <a:endParaRPr lang="en-US" sz="10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56146-F758-60BF-F0A6-ED9197F2FBB3}"/>
              </a:ext>
            </a:extLst>
          </p:cNvPr>
          <p:cNvSpPr/>
          <p:nvPr/>
        </p:nvSpPr>
        <p:spPr>
          <a:xfrm>
            <a:off x="3480238" y="3881414"/>
            <a:ext cx="3264091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LHCb</a:t>
            </a: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Phys. Rev. D. 92, 011102  (2015)</a:t>
            </a:r>
            <a:endParaRPr lang="en-US" sz="10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05063D-A71D-9770-8C2C-A332FB388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5" y="5529479"/>
            <a:ext cx="5845559" cy="3016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9B0458-11FD-5E49-CB7A-E210E0A77DF5}"/>
              </a:ext>
            </a:extLst>
          </p:cNvPr>
          <p:cNvSpPr/>
          <p:nvPr/>
        </p:nvSpPr>
        <p:spPr>
          <a:xfrm>
            <a:off x="1848192" y="5965654"/>
            <a:ext cx="3264091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LHCb</a:t>
            </a: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JHEP 08 (2020) 123</a:t>
            </a:r>
            <a:endParaRPr lang="en-US" sz="10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55EEC-DF34-1DA8-47FB-44D203369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174" y="1657600"/>
            <a:ext cx="4932621" cy="40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1AFCD-7D85-CBE0-EC5B-29683B1C6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EC6088-0149-DFF6-3D15-8A4C01E48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0375"/>
            <a:ext cx="7811311" cy="4410386"/>
          </a:xfrm>
          <a:prstGeom prst="rect">
            <a:avLst/>
          </a:prstGeom>
        </p:spPr>
      </p:pic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46E6E1F4-369C-A608-D02E-17606215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0F4D-AB3B-4A05-9030-D3AEEE04413F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51213F-1614-7586-0048-CCD13F741E59}"/>
              </a:ext>
            </a:extLst>
          </p:cNvPr>
          <p:cNvSpPr/>
          <p:nvPr/>
        </p:nvSpPr>
        <p:spPr>
          <a:xfrm>
            <a:off x="10145270" y="3623037"/>
            <a:ext cx="182449" cy="155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20685-B707-2A16-B55E-90509F0ECC3A}"/>
                  </a:ext>
                </a:extLst>
              </p:cNvPr>
              <p:cNvSpPr txBox="1"/>
              <p:nvPr/>
            </p:nvSpPr>
            <p:spPr>
              <a:xfrm>
                <a:off x="3433670" y="109840"/>
                <a:ext cx="4554452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latin typeface="Bell MT" panose="02020503060305020303" pitchFamily="18" charset="0"/>
                  </a:rPr>
                  <a:t>BOEFT: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𝑸</m:t>
                    </m:r>
                    <m:acc>
                      <m:accPr>
                        <m:chr m:val="̅"/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  <m:r>
                      <a:rPr lang="en-US" sz="3000" b="1" i="1" dirty="0" smtClean="0"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sz="3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1" i="1" dirty="0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3000" b="1" dirty="0">
                    <a:latin typeface="Bell MT" panose="02020503060305020303" pitchFamily="18" charset="0"/>
                  </a:rPr>
                  <a:t> multiplets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20685-B707-2A16-B55E-90509F0EC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670" y="109840"/>
                <a:ext cx="4554452" cy="555024"/>
              </a:xfrm>
              <a:prstGeom prst="rect">
                <a:avLst/>
              </a:prstGeom>
              <a:blipFill>
                <a:blip r:embed="rId5"/>
                <a:stretch>
                  <a:fillRect l="-3079" t="-13187" r="-1874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00A5DA-EADF-F0B6-132B-A3B24C4FDF04}"/>
              </a:ext>
            </a:extLst>
          </p:cNvPr>
          <p:cNvSpPr/>
          <p:nvPr/>
        </p:nvSpPr>
        <p:spPr>
          <a:xfrm>
            <a:off x="5466734" y="3516393"/>
            <a:ext cx="265471" cy="4558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5D4F5E-F1D1-2325-9859-F43F41BE39F6}"/>
              </a:ext>
            </a:extLst>
          </p:cNvPr>
          <p:cNvCxnSpPr>
            <a:cxnSpLocks/>
          </p:cNvCxnSpPr>
          <p:nvPr/>
        </p:nvCxnSpPr>
        <p:spPr>
          <a:xfrm>
            <a:off x="5670231" y="3644447"/>
            <a:ext cx="1010487" cy="2252500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D1C48D-DD45-0342-1900-B5129B236BF8}"/>
                  </a:ext>
                </a:extLst>
              </p:cNvPr>
              <p:cNvSpPr txBox="1"/>
              <p:nvPr/>
            </p:nvSpPr>
            <p:spPr>
              <a:xfrm>
                <a:off x="6026790" y="5924722"/>
                <a:ext cx="1966308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 Isospin-0 channel: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𝟑𝟖𝟕𝟐</m:t>
                        </m:r>
                      </m:e>
                    </m:d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</a:t>
                </a:r>
                <a:endParaRPr lang="en-US" sz="1600" b="1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D1C48D-DD45-0342-1900-B5129B236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90" y="5924722"/>
                <a:ext cx="1966308" cy="537968"/>
              </a:xfrm>
              <a:prstGeom prst="rect">
                <a:avLst/>
              </a:prstGeom>
              <a:blipFill>
                <a:blip r:embed="rId6"/>
                <a:stretch>
                  <a:fillRect l="-3727" t="-10227" r="-279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55BF3B-68A8-04F6-932E-29D7715485BC}"/>
              </a:ext>
            </a:extLst>
          </p:cNvPr>
          <p:cNvSpPr/>
          <p:nvPr/>
        </p:nvSpPr>
        <p:spPr>
          <a:xfrm>
            <a:off x="5466734" y="2223451"/>
            <a:ext cx="629266" cy="455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D9BFCC2-DD0A-EB11-E8FD-ACF1979830F2}"/>
              </a:ext>
            </a:extLst>
          </p:cNvPr>
          <p:cNvSpPr/>
          <p:nvPr/>
        </p:nvSpPr>
        <p:spPr>
          <a:xfrm>
            <a:off x="4587531" y="3508159"/>
            <a:ext cx="629266" cy="455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C7965F-5960-37E4-73C8-7954F663D113}"/>
              </a:ext>
            </a:extLst>
          </p:cNvPr>
          <p:cNvCxnSpPr>
            <a:stCxn id="22" idx="3"/>
          </p:cNvCxnSpPr>
          <p:nvPr/>
        </p:nvCxnSpPr>
        <p:spPr>
          <a:xfrm flipV="1">
            <a:off x="6096000" y="2064774"/>
            <a:ext cx="2389239" cy="386597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43B19B-069C-15F4-58BE-9EA953F578CA}"/>
              </a:ext>
            </a:extLst>
          </p:cNvPr>
          <p:cNvCxnSpPr>
            <a:cxnSpLocks/>
          </p:cNvCxnSpPr>
          <p:nvPr/>
        </p:nvCxnSpPr>
        <p:spPr>
          <a:xfrm flipV="1">
            <a:off x="4902164" y="2064774"/>
            <a:ext cx="3583075" cy="1420996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23D244-101A-9DD1-7E40-8AD62278EEC8}"/>
                  </a:ext>
                </a:extLst>
              </p:cNvPr>
              <p:cNvSpPr txBox="1"/>
              <p:nvPr/>
            </p:nvSpPr>
            <p:spPr>
              <a:xfrm>
                <a:off x="8504713" y="1573142"/>
                <a:ext cx="3107879" cy="19415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b="1" dirty="0">
                    <a:solidFill>
                      <a:srgbClr val="00B050"/>
                    </a:solidFill>
                  </a:rPr>
                  <a:t>Isospin-1 channel: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𝟑𝟗𝟎𝟎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𝟒𝟐𝟎𝟎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𝟏𝟎𝟔𝟏𝟎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𝟏𝟎𝟔𝟏𝟎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states</a:t>
                </a:r>
                <a:r>
                  <a:rPr lang="en-US" sz="1600" b="1" dirty="0"/>
                  <a:t>:</a:t>
                </a:r>
                <a:endParaRPr lang="en-US" sz="16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en-US" sz="1600" b="1" dirty="0"/>
              </a:p>
              <a:p>
                <a:pPr>
                  <a:lnSpc>
                    <a:spcPct val="11400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Mixing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between K</a:t>
                </a:r>
                <a:r>
                  <a:rPr lang="en-US" sz="1600" baseline="30000" dirty="0">
                    <a:solidFill>
                      <a:schemeClr val="tx1"/>
                    </a:solidFill>
                  </a:rPr>
                  <a:t>PC </a:t>
                </a:r>
                <a:r>
                  <a:rPr lang="en-US" sz="16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+</m:t>
                        </m:r>
                      </m:sup>
                    </m:sSup>
                  </m:oMath>
                </a14:m>
                <a:r>
                  <a:rPr lang="en-US" sz="1600" dirty="0"/>
                  <a:t> and K</a:t>
                </a:r>
                <a:r>
                  <a:rPr lang="en-US" sz="1600" baseline="30000" dirty="0"/>
                  <a:t>PC </a:t>
                </a:r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600" b="1" dirty="0"/>
                  <a:t>L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ight-quark spin-symmetry !!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23D244-101A-9DD1-7E40-8AD62278E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713" y="1573142"/>
                <a:ext cx="3107879" cy="1941557"/>
              </a:xfrm>
              <a:prstGeom prst="rect">
                <a:avLst/>
              </a:prstGeom>
              <a:blipFill>
                <a:blip r:embed="rId7"/>
                <a:stretch>
                  <a:fillRect l="-3922" t="-2508" b="-5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C8712C6-8F71-D96E-FAD7-5AEFB6A83926}"/>
              </a:ext>
            </a:extLst>
          </p:cNvPr>
          <p:cNvSpPr/>
          <p:nvPr/>
        </p:nvSpPr>
        <p:spPr>
          <a:xfrm>
            <a:off x="8456568" y="3529493"/>
            <a:ext cx="3156024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Voloshin,  Phys. Rev. D. 93, 074011 (2016)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F9A28-5F4B-5EEC-58CF-0C5228CB627A}"/>
              </a:ext>
            </a:extLst>
          </p:cNvPr>
          <p:cNvSpPr/>
          <p:nvPr/>
        </p:nvSpPr>
        <p:spPr>
          <a:xfrm>
            <a:off x="4976806" y="6437792"/>
            <a:ext cx="3812632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Brambilla, AM,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Scirpa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Vairo 2411.14306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7B63E-2FB3-81A7-0C7C-C1529358DCB8}"/>
              </a:ext>
            </a:extLst>
          </p:cNvPr>
          <p:cNvSpPr/>
          <p:nvPr/>
        </p:nvSpPr>
        <p:spPr>
          <a:xfrm>
            <a:off x="1622322" y="1417239"/>
            <a:ext cx="565354" cy="27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A4A7F3-D3CE-A58E-E32C-B94E83D070B4}"/>
                  </a:ext>
                </a:extLst>
              </p:cNvPr>
              <p:cNvSpPr txBox="1"/>
              <p:nvPr/>
            </p:nvSpPr>
            <p:spPr>
              <a:xfrm>
                <a:off x="1825910" y="1359639"/>
                <a:ext cx="361766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A4A7F3-D3CE-A58E-E32C-B94E83D07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910" y="1359639"/>
                <a:ext cx="361766" cy="350865"/>
              </a:xfrm>
              <a:prstGeom prst="rect">
                <a:avLst/>
              </a:prstGeom>
              <a:blipFill>
                <a:blip r:embed="rId8"/>
                <a:stretch>
                  <a:fillRect l="-15254" r="-64407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E9B8687-2EFB-149E-AF5D-2110720BCC33}"/>
              </a:ext>
            </a:extLst>
          </p:cNvPr>
          <p:cNvSpPr/>
          <p:nvPr/>
        </p:nvSpPr>
        <p:spPr>
          <a:xfrm>
            <a:off x="218304" y="5440761"/>
            <a:ext cx="2330343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2F2B1-648D-89BE-526E-92698B82B1BC}"/>
              </a:ext>
            </a:extLst>
          </p:cNvPr>
          <p:cNvSpPr/>
          <p:nvPr/>
        </p:nvSpPr>
        <p:spPr>
          <a:xfrm>
            <a:off x="8456568" y="3776571"/>
            <a:ext cx="3551930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Braaten, Bruschini Phys. Lett. B 863 (2025) 139386</a:t>
            </a:r>
          </a:p>
        </p:txBody>
      </p:sp>
    </p:spTree>
    <p:extLst>
      <p:ext uri="{BB962C8B-B14F-4D97-AF65-F5344CB8AC3E}">
        <p14:creationId xmlns:p14="http://schemas.microsoft.com/office/powerpoint/2010/main" val="24449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 animBg="1"/>
      <p:bldP spid="23" grpId="0" animBg="1"/>
      <p:bldP spid="29" grpId="0"/>
      <p:bldP spid="4" grpId="0"/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2FD4-F2F2-3021-F0B4-463BF846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24D0D-266D-8928-51D8-9C2A9C7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14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4AC5A93-7156-CC6E-9E5E-149765A8C141}"/>
              </a:ext>
            </a:extLst>
          </p:cNvPr>
          <p:cNvSpPr/>
          <p:nvPr/>
        </p:nvSpPr>
        <p:spPr>
          <a:xfrm rot="10800000">
            <a:off x="717997" y="762325"/>
            <a:ext cx="1872364" cy="17621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4ADE1B-AA3B-1BE4-D4CA-E8B1C2D827BC}"/>
              </a:ext>
            </a:extLst>
          </p:cNvPr>
          <p:cNvCxnSpPr>
            <a:cxnSpLocks/>
          </p:cNvCxnSpPr>
          <p:nvPr/>
        </p:nvCxnSpPr>
        <p:spPr>
          <a:xfrm flipH="1">
            <a:off x="1215514" y="1721736"/>
            <a:ext cx="8331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AC75E8E-CB01-C730-239C-03CF62BC3BBF}"/>
              </a:ext>
            </a:extLst>
          </p:cNvPr>
          <p:cNvSpPr/>
          <p:nvPr/>
        </p:nvSpPr>
        <p:spPr>
          <a:xfrm rot="16200000">
            <a:off x="1996183" y="1582993"/>
            <a:ext cx="288313" cy="2774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93310EB-913E-FC79-B875-8C781B683F13}"/>
              </a:ext>
            </a:extLst>
          </p:cNvPr>
          <p:cNvSpPr/>
          <p:nvPr/>
        </p:nvSpPr>
        <p:spPr>
          <a:xfrm rot="16200000">
            <a:off x="989605" y="1582993"/>
            <a:ext cx="288313" cy="2774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16656E-FF75-B4C2-2FCE-7AC44B7C72F6}"/>
                  </a:ext>
                </a:extLst>
              </p:cNvPr>
              <p:cNvSpPr txBox="1"/>
              <p:nvPr/>
            </p:nvSpPr>
            <p:spPr>
              <a:xfrm>
                <a:off x="2020999" y="1545885"/>
                <a:ext cx="258083" cy="351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16656E-FF75-B4C2-2FCE-7AC44B7C7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99" y="1545885"/>
                <a:ext cx="258083" cy="351699"/>
              </a:xfrm>
              <a:prstGeom prst="rect">
                <a:avLst/>
              </a:prstGeom>
              <a:blipFill>
                <a:blip r:embed="rId2"/>
                <a:stretch>
                  <a:fillRect l="-30952" r="-3095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28DD3C-B256-D09A-D711-56729803A8D0}"/>
                  </a:ext>
                </a:extLst>
              </p:cNvPr>
              <p:cNvSpPr txBox="1"/>
              <p:nvPr/>
            </p:nvSpPr>
            <p:spPr>
              <a:xfrm>
                <a:off x="995019" y="1514193"/>
                <a:ext cx="258083" cy="351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28DD3C-B256-D09A-D711-56729803A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19" y="1514193"/>
                <a:ext cx="258083" cy="351699"/>
              </a:xfrm>
              <a:prstGeom prst="rect">
                <a:avLst/>
              </a:prstGeom>
              <a:blipFill>
                <a:blip r:embed="rId3"/>
                <a:stretch>
                  <a:fillRect l="-27907" r="-30233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1F1A40-874F-2653-D0CA-2EB76F725F2F}"/>
                  </a:ext>
                </a:extLst>
              </p:cNvPr>
              <p:cNvSpPr txBox="1"/>
              <p:nvPr/>
            </p:nvSpPr>
            <p:spPr>
              <a:xfrm>
                <a:off x="1582927" y="1402145"/>
                <a:ext cx="208390" cy="350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1F1A40-874F-2653-D0CA-2EB76F725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927" y="1402145"/>
                <a:ext cx="208390" cy="350865"/>
              </a:xfrm>
              <a:prstGeom prst="rect">
                <a:avLst/>
              </a:prstGeom>
              <a:blipFill>
                <a:blip r:embed="rId4"/>
                <a:stretch>
                  <a:fillRect l="-14706" r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27051D1-012E-8DE9-541F-AEC2A222AAF1}"/>
              </a:ext>
            </a:extLst>
          </p:cNvPr>
          <p:cNvSpPr txBox="1"/>
          <p:nvPr/>
        </p:nvSpPr>
        <p:spPr>
          <a:xfrm>
            <a:off x="1470520" y="983095"/>
            <a:ext cx="578167" cy="268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LDF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6EAAAA-F7BE-4C08-AA24-1EE948D667A9}"/>
              </a:ext>
            </a:extLst>
          </p:cNvPr>
          <p:cNvCxnSpPr>
            <a:cxnSpLocks/>
          </p:cNvCxnSpPr>
          <p:nvPr/>
        </p:nvCxnSpPr>
        <p:spPr>
          <a:xfrm flipV="1">
            <a:off x="3086922" y="1624551"/>
            <a:ext cx="3582512" cy="21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7B3186-6090-4C3C-F46F-2CFEEEF60F0D}"/>
                  </a:ext>
                </a:extLst>
              </p:cNvPr>
              <p:cNvSpPr txBox="1"/>
              <p:nvPr/>
            </p:nvSpPr>
            <p:spPr>
              <a:xfrm>
                <a:off x="4603202" y="1766356"/>
                <a:ext cx="1083438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/>
                  <a:t>As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7B3186-6090-4C3C-F46F-2CFEEEF60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02" y="1766356"/>
                <a:ext cx="1083438" cy="321563"/>
              </a:xfrm>
              <a:prstGeom prst="rect">
                <a:avLst/>
              </a:prstGeom>
              <a:blipFill>
                <a:blip r:embed="rId5"/>
                <a:stretch>
                  <a:fillRect l="-14045" t="-18868" r="-5618" b="-4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341570F4-EB40-FFFB-F371-29DA74247F30}"/>
              </a:ext>
            </a:extLst>
          </p:cNvPr>
          <p:cNvSpPr/>
          <p:nvPr/>
        </p:nvSpPr>
        <p:spPr>
          <a:xfrm rot="10800000">
            <a:off x="7131407" y="1114508"/>
            <a:ext cx="1061522" cy="9619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893B160-B5B0-8431-F78C-F474466F688B}"/>
              </a:ext>
            </a:extLst>
          </p:cNvPr>
          <p:cNvSpPr/>
          <p:nvPr/>
        </p:nvSpPr>
        <p:spPr>
          <a:xfrm rot="10800000">
            <a:off x="8358521" y="1092244"/>
            <a:ext cx="1061522" cy="9619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4306FBC-CCC1-13DD-461D-CFC6F4DFEFF0}"/>
              </a:ext>
            </a:extLst>
          </p:cNvPr>
          <p:cNvSpPr/>
          <p:nvPr/>
        </p:nvSpPr>
        <p:spPr>
          <a:xfrm rot="16200000">
            <a:off x="7509212" y="1483457"/>
            <a:ext cx="288313" cy="2774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22EB16-1765-D8D2-360C-594C38931084}"/>
                  </a:ext>
                </a:extLst>
              </p:cNvPr>
              <p:cNvSpPr txBox="1"/>
              <p:nvPr/>
            </p:nvSpPr>
            <p:spPr>
              <a:xfrm>
                <a:off x="7516967" y="1424385"/>
                <a:ext cx="258083" cy="351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22EB16-1765-D8D2-360C-594C38931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67" y="1424385"/>
                <a:ext cx="258083" cy="351699"/>
              </a:xfrm>
              <a:prstGeom prst="rect">
                <a:avLst/>
              </a:prstGeom>
              <a:blipFill>
                <a:blip r:embed="rId6"/>
                <a:stretch>
                  <a:fillRect l="-28571" r="-33333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6A783C40-4D61-2504-5DE1-8785773F9580}"/>
              </a:ext>
            </a:extLst>
          </p:cNvPr>
          <p:cNvSpPr/>
          <p:nvPr/>
        </p:nvSpPr>
        <p:spPr>
          <a:xfrm rot="16200000">
            <a:off x="8726104" y="1471733"/>
            <a:ext cx="288313" cy="2774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225A38-EE3F-87E4-CB74-02DBB60BF457}"/>
                  </a:ext>
                </a:extLst>
              </p:cNvPr>
              <p:cNvSpPr txBox="1"/>
              <p:nvPr/>
            </p:nvSpPr>
            <p:spPr>
              <a:xfrm>
                <a:off x="8750974" y="1424897"/>
                <a:ext cx="258083" cy="351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225A38-EE3F-87E4-CB74-02DBB60BF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974" y="1424897"/>
                <a:ext cx="258083" cy="351699"/>
              </a:xfrm>
              <a:prstGeom prst="rect">
                <a:avLst/>
              </a:prstGeom>
              <a:blipFill>
                <a:blip r:embed="rId7"/>
                <a:stretch>
                  <a:fillRect l="-30952" r="-3095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7B8FC661-430D-E3B4-BB1A-CDC09F8F6DDB}"/>
              </a:ext>
            </a:extLst>
          </p:cNvPr>
          <p:cNvSpPr txBox="1"/>
          <p:nvPr/>
        </p:nvSpPr>
        <p:spPr>
          <a:xfrm>
            <a:off x="7612921" y="2289120"/>
            <a:ext cx="1437894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latin typeface="+mn-lt"/>
              </a:rPr>
              <a:t>2- meson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75D970-D9DC-67A4-51CC-A651305FB89F}"/>
                  </a:ext>
                </a:extLst>
              </p:cNvPr>
              <p:cNvSpPr txBox="1"/>
              <p:nvPr/>
            </p:nvSpPr>
            <p:spPr>
              <a:xfrm>
                <a:off x="5648091" y="3258149"/>
                <a:ext cx="5164683" cy="388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b="0" dirty="0"/>
                  <a:t>BO-quantum #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</m:oMath>
                </a14:m>
                <a:r>
                  <a:rPr lang="en-US" sz="1600" dirty="0"/>
                  <a:t> for meson-</a:t>
                </a:r>
                <a:r>
                  <a:rPr lang="en-US" sz="1600" dirty="0" err="1"/>
                  <a:t>antimeson</a:t>
                </a:r>
                <a:r>
                  <a:rPr lang="en-US" sz="1600" dirty="0"/>
                  <a:t> as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75D970-D9DC-67A4-51CC-A651305FB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91" y="3258149"/>
                <a:ext cx="5164683" cy="388633"/>
              </a:xfrm>
              <a:prstGeom prst="rect">
                <a:avLst/>
              </a:prstGeom>
              <a:blipFill>
                <a:blip r:embed="rId8"/>
                <a:stretch>
                  <a:fillRect l="-70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5B8322-086E-0A40-C4D9-F7DA8490EB81}"/>
                  </a:ext>
                </a:extLst>
              </p:cNvPr>
              <p:cNvSpPr txBox="1"/>
              <p:nvPr/>
            </p:nvSpPr>
            <p:spPr>
              <a:xfrm>
                <a:off x="120233" y="2642737"/>
                <a:ext cx="6860485" cy="459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200" b="0" dirty="0"/>
                  <a:t>Consider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m:rPr>
                        <m:nor/>
                      </m:rPr>
                      <a:rPr lang="en-US" sz="2200" b="0" i="0" dirty="0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 b="0" i="0" dirty="0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200" i="1" dirty="0">
                    <a:ea typeface="Cambria Math" panose="02040503050406030204" pitchFamily="18" charset="0"/>
                  </a:rPr>
                  <a:t> </a:t>
                </a:r>
                <a:r>
                  <a:rPr lang="en-US" sz="2200" dirty="0">
                    <a:ea typeface="Cambria Math" panose="02040503050406030204" pitchFamily="18" charset="0"/>
                  </a:rPr>
                  <a:t>system</a:t>
                </a:r>
                <a:r>
                  <a:rPr lang="en-US" sz="2200" i="1" dirty="0">
                    <a:ea typeface="Cambria Math" panose="020405030504060302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5B8322-086E-0A40-C4D9-F7DA8490E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33" y="2642737"/>
                <a:ext cx="6860485" cy="459421"/>
              </a:xfrm>
              <a:prstGeom prst="rect">
                <a:avLst/>
              </a:prstGeom>
              <a:blipFill>
                <a:blip r:embed="rId9"/>
                <a:stretch>
                  <a:fillRect l="-1156" t="-2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AA41E0-A583-B79F-E944-9143EA8D6542}"/>
                  </a:ext>
                </a:extLst>
              </p:cNvPr>
              <p:cNvSpPr txBox="1"/>
              <p:nvPr/>
            </p:nvSpPr>
            <p:spPr>
              <a:xfrm>
                <a:off x="179393" y="3228115"/>
                <a:ext cx="3897290" cy="388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b="0" dirty="0"/>
                  <a:t>BO-quantum #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</m:oMath>
                </a14:m>
                <a:r>
                  <a:rPr lang="en-US" sz="1600" dirty="0"/>
                  <a:t>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1600" dirty="0"/>
                  <a:t>: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AA41E0-A583-B79F-E944-9143EA8D6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3" y="3228115"/>
                <a:ext cx="3897290" cy="388633"/>
              </a:xfrm>
              <a:prstGeom prst="rect">
                <a:avLst/>
              </a:prstGeom>
              <a:blipFill>
                <a:blip r:embed="rId10"/>
                <a:stretch>
                  <a:fillRect l="-78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130714-92CD-7F15-5F9E-0090D8A23317}"/>
                  </a:ext>
                </a:extLst>
              </p:cNvPr>
              <p:cNvSpPr txBox="1"/>
              <p:nvPr/>
            </p:nvSpPr>
            <p:spPr>
              <a:xfrm>
                <a:off x="10514188" y="4534613"/>
                <a:ext cx="159178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500" dirty="0"/>
                  <a:t>   </a:t>
                </a:r>
                <a:r>
                  <a:rPr lang="en-US" sz="1500" dirty="0" err="1"/>
                  <a:t>s</a:t>
                </a:r>
                <a:r>
                  <a:rPr lang="en-US" sz="1500" dirty="0" err="1">
                    <a:latin typeface="+mn-lt"/>
                  </a:rPr>
                  <a:t>-wave+s-wave</a:t>
                </a:r>
                <a:endParaRPr lang="en-US" sz="1500" dirty="0">
                  <a:latin typeface="+mn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500" dirty="0"/>
                  <a:t>  Ex</a:t>
                </a:r>
                <a:r>
                  <a:rPr lang="en-US" sz="1600" dirty="0"/>
                  <a:t>.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</m:acc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500" dirty="0"/>
                  <a:t>threshold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130714-92CD-7F15-5F9E-0090D8A23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188" y="4534613"/>
                <a:ext cx="1591782" cy="520399"/>
              </a:xfrm>
              <a:prstGeom prst="rect">
                <a:avLst/>
              </a:prstGeom>
              <a:blipFill>
                <a:blip r:embed="rId11"/>
                <a:stretch>
                  <a:fillRect l="-766" t="-9412" r="-4598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12F76027-E49A-4127-31B5-71390E56B916}"/>
              </a:ext>
            </a:extLst>
          </p:cNvPr>
          <p:cNvSpPr/>
          <p:nvPr/>
        </p:nvSpPr>
        <p:spPr>
          <a:xfrm>
            <a:off x="10333399" y="4652422"/>
            <a:ext cx="180789" cy="5043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5509AF-FE64-11C7-B12B-046D3D73C5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3098" y="3735836"/>
            <a:ext cx="4733023" cy="1497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738A24BB-25EB-862A-5208-5B16B73A68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775" y="3846515"/>
              <a:ext cx="4006908" cy="19715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5636">
                      <a:extLst>
                        <a:ext uri="{9D8B030D-6E8A-4147-A177-3AD203B41FA5}">
                          <a16:colId xmlns:a16="http://schemas.microsoft.com/office/drawing/2014/main" val="661142849"/>
                        </a:ext>
                      </a:extLst>
                    </a:gridCol>
                    <a:gridCol w="1335636">
                      <a:extLst>
                        <a:ext uri="{9D8B030D-6E8A-4147-A177-3AD203B41FA5}">
                          <a16:colId xmlns:a16="http://schemas.microsoft.com/office/drawing/2014/main" val="3477465790"/>
                        </a:ext>
                      </a:extLst>
                    </a:gridCol>
                    <a:gridCol w="1335636">
                      <a:extLst>
                        <a:ext uri="{9D8B030D-6E8A-4147-A177-3AD203B41FA5}">
                          <a16:colId xmlns:a16="http://schemas.microsoft.com/office/drawing/2014/main" val="3719840081"/>
                        </a:ext>
                      </a:extLst>
                    </a:gridCol>
                  </a:tblGrid>
                  <a:tr h="8213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smtClean="0">
                                    <a:solidFill>
                                      <a:srgbClr val="FF0000"/>
                                    </a:solidFill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b="0" i="0" smtClean="0">
                                        <a:solidFill>
                                          <a:srgbClr val="FF0000"/>
                                        </a:solidFill>
                                        <a:ea typeface="Cambria Math" panose="02040503050406030204" pitchFamily="18" charset="0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r>
                            <a:rPr lang="en-US" sz="1800" dirty="0"/>
                            <a:t>    (color)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Light Spin   </a:t>
                          </a:r>
                        </a:p>
                        <a:p>
                          <a:r>
                            <a:rPr lang="en-US" sz="1800" dirty="0"/>
                            <a:t>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1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PC</m:t>
                                  </m:r>
                                </m:sup>
                              </m:sSup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793377"/>
                      </a:ext>
                    </a:extLst>
                  </a:tr>
                  <a:tr h="575075">
                    <a:tc rowSpan="2"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  Octet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 +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40117"/>
                      </a:ext>
                    </a:extLst>
                  </a:tr>
                  <a:tr h="57507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 −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37702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738A24BB-25EB-862A-5208-5B16B73A68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567342"/>
                  </p:ext>
                </p:extLst>
              </p:nvPr>
            </p:nvGraphicFramePr>
            <p:xfrm>
              <a:off x="69775" y="3846515"/>
              <a:ext cx="4006908" cy="19715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5636">
                      <a:extLst>
                        <a:ext uri="{9D8B030D-6E8A-4147-A177-3AD203B41FA5}">
                          <a16:colId xmlns:a16="http://schemas.microsoft.com/office/drawing/2014/main" val="661142849"/>
                        </a:ext>
                      </a:extLst>
                    </a:gridCol>
                    <a:gridCol w="1335636">
                      <a:extLst>
                        <a:ext uri="{9D8B030D-6E8A-4147-A177-3AD203B41FA5}">
                          <a16:colId xmlns:a16="http://schemas.microsoft.com/office/drawing/2014/main" val="3477465790"/>
                        </a:ext>
                      </a:extLst>
                    </a:gridCol>
                    <a:gridCol w="1335636">
                      <a:extLst>
                        <a:ext uri="{9D8B030D-6E8A-4147-A177-3AD203B41FA5}">
                          <a16:colId xmlns:a16="http://schemas.microsoft.com/office/drawing/2014/main" val="3719840081"/>
                        </a:ext>
                      </a:extLst>
                    </a:gridCol>
                  </a:tblGrid>
                  <a:tr h="821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457" t="-3704" r="-201370" b="-14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0000" t="-3704" r="-100455" b="-14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0913" t="-3704" r="-913" b="-14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5793377"/>
                      </a:ext>
                    </a:extLst>
                  </a:tr>
                  <a:tr h="575075">
                    <a:tc rowSpan="2"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r>
                            <a:rPr lang="en-US" dirty="0"/>
                            <a:t>  Octet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0000" t="-147368" r="-100455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0913" t="-147368" r="-913" b="-10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40117"/>
                      </a:ext>
                    </a:extLst>
                  </a:tr>
                  <a:tr h="57507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0000" t="-247368" r="-10045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0913" t="-247368" r="-913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7702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89E21D-0963-A101-778A-6B82195BD473}"/>
                  </a:ext>
                </a:extLst>
              </p:cNvPr>
              <p:cNvSpPr txBox="1"/>
              <p:nvPr/>
            </p:nvSpPr>
            <p:spPr>
              <a:xfrm>
                <a:off x="5034388" y="5818063"/>
                <a:ext cx="6860485" cy="536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200" dirty="0">
                    <a:ea typeface="Cambria Math" panose="02040503050406030204" pitchFamily="18" charset="0"/>
                  </a:rPr>
                  <a:t>Meson-</a:t>
                </a:r>
                <a:r>
                  <a:rPr lang="en-US" sz="2200" dirty="0" err="1">
                    <a:ea typeface="Cambria Math" panose="02040503050406030204" pitchFamily="18" charset="0"/>
                  </a:rPr>
                  <a:t>antimeson</a:t>
                </a:r>
                <a:r>
                  <a:rPr lang="en-US" sz="2200" dirty="0">
                    <a:ea typeface="Cambria Math" panose="02040503050406030204" pitchFamily="18" charset="0"/>
                  </a:rPr>
                  <a:t> have same 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BO-quantum #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!!!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89E21D-0963-A101-778A-6B82195BD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88" y="5818063"/>
                <a:ext cx="6860485" cy="536814"/>
              </a:xfrm>
              <a:prstGeom prst="rect">
                <a:avLst/>
              </a:prstGeom>
              <a:blipFill>
                <a:blip r:embed="rId14"/>
                <a:stretch>
                  <a:fillRect l="-1156" t="-113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8A0A7F5-5A58-98EB-C5D0-24C2FA4E512C}"/>
              </a:ext>
            </a:extLst>
          </p:cNvPr>
          <p:cNvSpPr/>
          <p:nvPr/>
        </p:nvSpPr>
        <p:spPr>
          <a:xfrm>
            <a:off x="179393" y="6047830"/>
            <a:ext cx="2330343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9D40FB-5E9E-5300-0FE6-99091F905A31}"/>
              </a:ext>
            </a:extLst>
          </p:cNvPr>
          <p:cNvSpPr/>
          <p:nvPr/>
        </p:nvSpPr>
        <p:spPr>
          <a:xfrm>
            <a:off x="3117504" y="6274067"/>
            <a:ext cx="3551930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Braaten, Bruschini Phys. Lett. B 863 (2025) 139386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0682E-41E5-7639-57E2-64FC93E1A9A9}"/>
              </a:ext>
            </a:extLst>
          </p:cNvPr>
          <p:cNvSpPr txBox="1"/>
          <p:nvPr/>
        </p:nvSpPr>
        <p:spPr>
          <a:xfrm>
            <a:off x="3670760" y="97627"/>
            <a:ext cx="5199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 potentials: Tetraquarks </a:t>
            </a:r>
          </a:p>
        </p:txBody>
      </p:sp>
    </p:spTree>
    <p:extLst>
      <p:ext uri="{BB962C8B-B14F-4D97-AF65-F5344CB8AC3E}">
        <p14:creationId xmlns:p14="http://schemas.microsoft.com/office/powerpoint/2010/main" val="250530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459CE-E102-321C-6307-C0FD71D5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490B29-1690-4ADC-C239-B980F2DD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669D2B-2822-A48D-0F7D-BC148420D431}"/>
              </a:ext>
            </a:extLst>
          </p:cNvPr>
          <p:cNvSpPr/>
          <p:nvPr/>
        </p:nvSpPr>
        <p:spPr>
          <a:xfrm>
            <a:off x="6244029" y="1053362"/>
            <a:ext cx="34565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Bulava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Hoerz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Knechtli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Koch, Moir, </a:t>
            </a:r>
          </a:p>
          <a:p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Morningstar,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Peardon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 Phys. Lett. B. 793 (2019)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74C9D-8AD7-429C-4D38-213714DDC80C}"/>
              </a:ext>
            </a:extLst>
          </p:cNvPr>
          <p:cNvSpPr/>
          <p:nvPr/>
        </p:nvSpPr>
        <p:spPr>
          <a:xfrm>
            <a:off x="9282315" y="1043633"/>
            <a:ext cx="30444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Bulava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Knechtli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Koch, </a:t>
            </a:r>
          </a:p>
          <a:p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Morningstar,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Peardon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Phys. Lett. B. 854 (2024)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25D4C0-741D-CF17-761E-E7BDEE21D5A5}"/>
              </a:ext>
            </a:extLst>
          </p:cNvPr>
          <p:cNvGrpSpPr/>
          <p:nvPr/>
        </p:nvGrpSpPr>
        <p:grpSpPr>
          <a:xfrm>
            <a:off x="5874271" y="2237108"/>
            <a:ext cx="6133232" cy="3078610"/>
            <a:chOff x="163730" y="1180990"/>
            <a:chExt cx="6133232" cy="30786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0D5C6D-6A55-F665-7DAD-CCF231A5B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730" y="1180990"/>
              <a:ext cx="6133232" cy="307861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3199E4-9CB8-FBDC-E6C3-D779DB42F9BF}"/>
                </a:ext>
              </a:extLst>
            </p:cNvPr>
            <p:cNvSpPr txBox="1"/>
            <p:nvPr/>
          </p:nvSpPr>
          <p:spPr>
            <a:xfrm>
              <a:off x="879617" y="1703338"/>
              <a:ext cx="2071080" cy="257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Ground state + </a:t>
              </a:r>
              <a:r>
                <a:rPr lang="en-US" sz="1600" b="1" dirty="0" err="1">
                  <a:solidFill>
                    <a:schemeClr val="bg1">
                      <a:lumMod val="50000"/>
                    </a:schemeClr>
                  </a:solidFill>
                </a:rPr>
                <a:t>Pions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D3112E-06C7-A206-C7C3-B4B2EFA046B9}"/>
                  </a:ext>
                </a:extLst>
              </p:cNvPr>
              <p:cNvSpPr txBox="1"/>
              <p:nvPr/>
            </p:nvSpPr>
            <p:spPr>
              <a:xfrm>
                <a:off x="7726711" y="5368020"/>
                <a:ext cx="3130665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b="1" dirty="0">
                    <a:latin typeface="+mn-lt"/>
                  </a:rPr>
                  <a:t>String breaking radius</a:t>
                </a:r>
                <a:r>
                  <a:rPr lang="en-US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600" dirty="0">
                    <a:latin typeface="+mn-lt"/>
                  </a:rPr>
                  <a:t> 1.22 </a:t>
                </a:r>
                <a:r>
                  <a:rPr lang="en-US" sz="1600" dirty="0" err="1">
                    <a:latin typeface="+mn-lt"/>
                  </a:rPr>
                  <a:t>fm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D3112E-06C7-A206-C7C3-B4B2EFA04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711" y="5368020"/>
                <a:ext cx="3130665" cy="257250"/>
              </a:xfrm>
              <a:prstGeom prst="rect">
                <a:avLst/>
              </a:prstGeom>
              <a:blipFill>
                <a:blip r:embed="rId4"/>
                <a:stretch>
                  <a:fillRect l="-4094" t="-21429" r="-2924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3D69BEB-D23C-FED7-894A-D9B1A7D9E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2044" y="1686049"/>
            <a:ext cx="2545295" cy="238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C19F3B-1D28-C5FD-EB10-98653DE9D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019" y="1712028"/>
            <a:ext cx="2594971" cy="248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759CB2-44FC-16BD-3E18-909C0C7A6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6" y="1576402"/>
            <a:ext cx="3152229" cy="28733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708F15-2292-94E6-B7E8-FF71F3B6FD68}"/>
              </a:ext>
            </a:extLst>
          </p:cNvPr>
          <p:cNvSpPr txBox="1"/>
          <p:nvPr/>
        </p:nvSpPr>
        <p:spPr>
          <a:xfrm>
            <a:off x="184497" y="1029338"/>
            <a:ext cx="5725926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/>
              <a:t>String breaking: </a:t>
            </a:r>
            <a:r>
              <a:rPr lang="en-US" sz="2000" dirty="0"/>
              <a:t>quarkonium &amp; meson-</a:t>
            </a:r>
            <a:r>
              <a:rPr lang="en-US" sz="2000" dirty="0" err="1"/>
              <a:t>antimeson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AF24F-91F2-6B6C-93DA-CC18A09B3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1574" y="4148727"/>
            <a:ext cx="616930" cy="46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932AD1-21B5-85A8-F758-C8FA3D61E1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4835" y="2898433"/>
            <a:ext cx="510646" cy="3676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59A5DA-F6B1-E6A3-805E-B40E701A4B87}"/>
              </a:ext>
            </a:extLst>
          </p:cNvPr>
          <p:cNvSpPr/>
          <p:nvPr/>
        </p:nvSpPr>
        <p:spPr>
          <a:xfrm>
            <a:off x="257388" y="4661757"/>
            <a:ext cx="1809125" cy="2743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Figure from R. Bruschini talk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F9AAF2-29B4-5F11-4EE0-A2E4621F5EB0}"/>
              </a:ext>
            </a:extLst>
          </p:cNvPr>
          <p:cNvSpPr txBox="1"/>
          <p:nvPr/>
        </p:nvSpPr>
        <p:spPr>
          <a:xfrm>
            <a:off x="3106619" y="136966"/>
            <a:ext cx="561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Quarkonium and Tetraquarks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E9A1C3-B557-5582-E437-92A47E74A26A}"/>
                  </a:ext>
                </a:extLst>
              </p:cNvPr>
              <p:cNvSpPr txBox="1"/>
              <p:nvPr/>
            </p:nvSpPr>
            <p:spPr>
              <a:xfrm>
                <a:off x="1468516" y="6078306"/>
                <a:ext cx="8585364" cy="367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b="1" dirty="0"/>
                  <a:t>Avoided crossing </a:t>
                </a:r>
                <a:r>
                  <a:rPr lang="en-US" sz="2000" dirty="0"/>
                  <a:t>between  static energies</a:t>
                </a:r>
                <a:r>
                  <a:rPr lang="en-US" sz="2000" b="1" dirty="0"/>
                  <a:t> with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same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BO-quantum #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E9A1C3-B557-5582-E437-92A47E74A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16" y="6078306"/>
                <a:ext cx="8585364" cy="367665"/>
              </a:xfrm>
              <a:prstGeom prst="rect">
                <a:avLst/>
              </a:prstGeom>
              <a:blipFill>
                <a:blip r:embed="rId10"/>
                <a:stretch>
                  <a:fillRect l="-1847" t="-11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60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005D2-A537-F4C1-B463-B52B5F151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952BF-98FF-BA0D-6889-4B2B0A2D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B23C7-3F23-BDD2-DB64-016844663B9E}"/>
              </a:ext>
            </a:extLst>
          </p:cNvPr>
          <p:cNvSpPr txBox="1"/>
          <p:nvPr/>
        </p:nvSpPr>
        <p:spPr>
          <a:xfrm>
            <a:off x="4894568" y="1113323"/>
            <a:ext cx="6286401" cy="353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200" dirty="0">
                <a:solidFill>
                  <a:srgbClr val="FF0000"/>
                </a:solidFill>
              </a:rPr>
              <a:t>Key Takeaways:</a:t>
            </a:r>
            <a:r>
              <a:rPr lang="en-US" sz="2200" dirty="0"/>
              <a:t> T</a:t>
            </a:r>
            <a:r>
              <a:rPr lang="en-US" sz="2200" dirty="0">
                <a:latin typeface="+mn-lt"/>
              </a:rPr>
              <a:t>etraquark static energy behavior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5155D9-4715-C2F0-9DA4-552FFCABE564}"/>
              </a:ext>
            </a:extLst>
          </p:cNvPr>
          <p:cNvGrpSpPr/>
          <p:nvPr/>
        </p:nvGrpSpPr>
        <p:grpSpPr>
          <a:xfrm>
            <a:off x="115566" y="500124"/>
            <a:ext cx="4420493" cy="2887759"/>
            <a:chOff x="448516" y="2004409"/>
            <a:chExt cx="5008766" cy="326917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B1B8240-1A46-7A33-3A69-2ED5B6D29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1684" y="2363877"/>
              <a:ext cx="4102959" cy="2583804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7FAE2C-F76C-F4FA-BDEE-21F7018B040A}"/>
                </a:ext>
              </a:extLst>
            </p:cNvPr>
            <p:cNvCxnSpPr>
              <a:cxnSpLocks/>
            </p:cNvCxnSpPr>
            <p:nvPr/>
          </p:nvCxnSpPr>
          <p:spPr>
            <a:xfrm>
              <a:off x="994169" y="3906058"/>
              <a:ext cx="4117659" cy="3951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15FE45-7870-EFF1-ADA2-56EBB3C9F692}"/>
                </a:ext>
              </a:extLst>
            </p:cNvPr>
            <p:cNvCxnSpPr/>
            <p:nvPr/>
          </p:nvCxnSpPr>
          <p:spPr>
            <a:xfrm>
              <a:off x="948696" y="2004409"/>
              <a:ext cx="0" cy="32691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7F48B0E-58F7-1F8C-5789-A9D92C7200A2}"/>
                </a:ext>
              </a:extLst>
            </p:cNvPr>
            <p:cNvSpPr/>
            <p:nvPr/>
          </p:nvSpPr>
          <p:spPr>
            <a:xfrm>
              <a:off x="940832" y="2283590"/>
              <a:ext cx="106674" cy="1002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C5F637-CBD2-30A2-C88E-6D767272AB5F}"/>
                    </a:ext>
                  </a:extLst>
                </p:cNvPr>
                <p:cNvSpPr txBox="1"/>
                <p:nvPr/>
              </p:nvSpPr>
              <p:spPr>
                <a:xfrm>
                  <a:off x="448516" y="2220267"/>
                  <a:ext cx="582844" cy="337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+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C5F637-CBD2-30A2-C88E-6D767272A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516" y="2220267"/>
                  <a:ext cx="582844" cy="337330"/>
                </a:xfrm>
                <a:prstGeom prst="rect">
                  <a:avLst/>
                </a:prstGeom>
                <a:blipFill>
                  <a:blip r:embed="rId5"/>
                  <a:stretch>
                    <a:fillRect r="-7143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D2DB2C-8A81-D080-3B95-AE5043F982FA}"/>
                </a:ext>
              </a:extLst>
            </p:cNvPr>
            <p:cNvSpPr txBox="1"/>
            <p:nvPr/>
          </p:nvSpPr>
          <p:spPr>
            <a:xfrm>
              <a:off x="4164024" y="3624949"/>
              <a:ext cx="1293258" cy="281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S-wave +S-wave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A71B82-3307-E9FB-FC87-C739795C0BA5}"/>
                </a:ext>
              </a:extLst>
            </p:cNvPr>
            <p:cNvSpPr txBox="1"/>
            <p:nvPr/>
          </p:nvSpPr>
          <p:spPr>
            <a:xfrm>
              <a:off x="2196337" y="2467327"/>
              <a:ext cx="1076324" cy="337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Isospin=1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2ED437-FEDC-E4C2-EB53-A023D7351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0943" y="4836691"/>
              <a:ext cx="355577" cy="27812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8D79A3-F992-15D1-4DB2-052C6F631847}"/>
                  </a:ext>
                </a:extLst>
              </p:cNvPr>
              <p:cNvSpPr txBox="1"/>
              <p:nvPr/>
            </p:nvSpPr>
            <p:spPr>
              <a:xfrm>
                <a:off x="5252806" y="1706671"/>
                <a:ext cx="6860485" cy="381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en-US" dirty="0"/>
                  <a:t>Repulsive behavior at </a:t>
                </a:r>
                <a:r>
                  <a:rPr lang="en-US" dirty="0">
                    <a:solidFill>
                      <a:srgbClr val="FF0000"/>
                    </a:solidFill>
                  </a:rPr>
                  <a:t>small r</a:t>
                </a:r>
                <a:r>
                  <a:rPr lang="en-US" dirty="0"/>
                  <a:t>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8D79A3-F992-15D1-4DB2-052C6F631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806" y="1706671"/>
                <a:ext cx="6860485" cy="381771"/>
              </a:xfrm>
              <a:prstGeom prst="rect">
                <a:avLst/>
              </a:prstGeom>
              <a:blipFill>
                <a:blip r:embed="rId7"/>
                <a:stretch>
                  <a:fillRect l="-622" t="-634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43D112-D7D2-6D83-B69C-033921FD2E15}"/>
                  </a:ext>
                </a:extLst>
              </p:cNvPr>
              <p:cNvSpPr txBox="1"/>
              <p:nvPr/>
            </p:nvSpPr>
            <p:spPr>
              <a:xfrm>
                <a:off x="5249663" y="2350639"/>
                <a:ext cx="6860485" cy="381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en-US" dirty="0"/>
                  <a:t>Heavy meson pair threshold at </a:t>
                </a:r>
                <a:r>
                  <a:rPr lang="en-US" dirty="0">
                    <a:solidFill>
                      <a:srgbClr val="FF0000"/>
                    </a:solidFill>
                  </a:rPr>
                  <a:t>large r</a:t>
                </a:r>
                <a:r>
                  <a:rPr lang="en-US" dirty="0"/>
                  <a:t>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43D112-D7D2-6D83-B69C-033921FD2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63" y="2350639"/>
                <a:ext cx="6860485" cy="381771"/>
              </a:xfrm>
              <a:prstGeom prst="rect">
                <a:avLst/>
              </a:prstGeom>
              <a:blipFill>
                <a:blip r:embed="rId8"/>
                <a:stretch>
                  <a:fillRect l="-533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47C56E-A836-6BB4-CFB3-A3EF9FEFD88A}"/>
              </a:ext>
            </a:extLst>
          </p:cNvPr>
          <p:cNvSpPr txBox="1"/>
          <p:nvPr/>
        </p:nvSpPr>
        <p:spPr>
          <a:xfrm>
            <a:off x="5249662" y="2972071"/>
            <a:ext cx="6860485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en-US" dirty="0"/>
              <a:t>Avoided crossing with quarkonium static energy (</a:t>
            </a:r>
            <a:r>
              <a:rPr lang="en-US" dirty="0" err="1"/>
              <a:t>Isopsin</a:t>
            </a:r>
            <a:r>
              <a:rPr lang="en-US" dirty="0"/>
              <a:t>=0)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06F12-9F59-E9BD-D981-C1DC6EB8D5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8540" y="3902291"/>
            <a:ext cx="5049078" cy="2936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9FFD59-EA33-BFBE-7E45-FFA91305FE31}"/>
                  </a:ext>
                </a:extLst>
              </p:cNvPr>
              <p:cNvSpPr txBox="1"/>
              <p:nvPr/>
            </p:nvSpPr>
            <p:spPr>
              <a:xfrm>
                <a:off x="61623" y="3889069"/>
                <a:ext cx="440405" cy="261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9FFD59-EA33-BFBE-7E45-FFA91305F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" y="3889069"/>
                <a:ext cx="440405" cy="261416"/>
              </a:xfrm>
              <a:prstGeom prst="rect">
                <a:avLst/>
              </a:prstGeom>
              <a:blipFill>
                <a:blip r:embed="rId15"/>
                <a:stretch>
                  <a:fillRect r="-1250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65858C0-882B-296E-A76B-A85BDE9FA58D}"/>
              </a:ext>
            </a:extLst>
          </p:cNvPr>
          <p:cNvSpPr txBox="1"/>
          <p:nvPr/>
        </p:nvSpPr>
        <p:spPr>
          <a:xfrm>
            <a:off x="3578529" y="5153982"/>
            <a:ext cx="1036017" cy="217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S-wave +S-wave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81459CB-2749-208F-906B-D76102FFDF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392" y="5984875"/>
            <a:ext cx="284855" cy="28045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2AF1D7-2C6F-99AB-0E86-52FA2A8B2A25}"/>
              </a:ext>
            </a:extLst>
          </p:cNvPr>
          <p:cNvCxnSpPr/>
          <p:nvPr/>
        </p:nvCxnSpPr>
        <p:spPr>
          <a:xfrm>
            <a:off x="556422" y="3698718"/>
            <a:ext cx="0" cy="28877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406915-23B5-43E5-CF49-22703B0A6CAD}"/>
              </a:ext>
            </a:extLst>
          </p:cNvPr>
          <p:cNvCxnSpPr>
            <a:cxnSpLocks/>
          </p:cNvCxnSpPr>
          <p:nvPr/>
        </p:nvCxnSpPr>
        <p:spPr>
          <a:xfrm>
            <a:off x="571379" y="5415659"/>
            <a:ext cx="4035330" cy="2318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356CDB9-7BE1-3EC7-0039-DBCB0C2A1AB2}"/>
              </a:ext>
            </a:extLst>
          </p:cNvPr>
          <p:cNvSpPr txBox="1"/>
          <p:nvPr/>
        </p:nvSpPr>
        <p:spPr>
          <a:xfrm>
            <a:off x="2345781" y="4132172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Isospin=1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75B9F8A0-E69B-304B-B668-D36DC800D4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7001" y="4051976"/>
            <a:ext cx="3958962" cy="244960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E02C63E-FD42-90DD-16BC-30DA4647326E}"/>
              </a:ext>
            </a:extLst>
          </p:cNvPr>
          <p:cNvSpPr/>
          <p:nvPr/>
        </p:nvSpPr>
        <p:spPr>
          <a:xfrm>
            <a:off x="580561" y="3982488"/>
            <a:ext cx="94145" cy="885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E05E2B9-C369-57E9-636B-BFB8B25711D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72106" y="5550544"/>
            <a:ext cx="278582" cy="2513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A11CA7-48F5-6546-8AC7-65980B1A450F}"/>
              </a:ext>
            </a:extLst>
          </p:cNvPr>
          <p:cNvSpPr/>
          <p:nvPr/>
        </p:nvSpPr>
        <p:spPr>
          <a:xfrm>
            <a:off x="8532432" y="6412108"/>
            <a:ext cx="3551930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Braaten, Bruschini Phys. Lett. B 863 (2025) 139386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F07F20-2126-35B8-99E8-996C375BD8E5}"/>
              </a:ext>
            </a:extLst>
          </p:cNvPr>
          <p:cNvSpPr/>
          <p:nvPr/>
        </p:nvSpPr>
        <p:spPr>
          <a:xfrm>
            <a:off x="8532432" y="5791617"/>
            <a:ext cx="2736000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E6844-90D5-2138-6544-B63E35932E78}"/>
              </a:ext>
            </a:extLst>
          </p:cNvPr>
          <p:cNvSpPr txBox="1"/>
          <p:nvPr/>
        </p:nvSpPr>
        <p:spPr>
          <a:xfrm>
            <a:off x="4721346" y="105062"/>
            <a:ext cx="2508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Tetraquarks </a:t>
            </a:r>
          </a:p>
        </p:txBody>
      </p:sp>
    </p:spTree>
    <p:extLst>
      <p:ext uri="{BB962C8B-B14F-4D97-AF65-F5344CB8AC3E}">
        <p14:creationId xmlns:p14="http://schemas.microsoft.com/office/powerpoint/2010/main" val="126518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005D2-A537-F4C1-B463-B52B5F151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952BF-98FF-BA0D-6889-4B2B0A2D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8859C-4722-E028-9E14-E1ED2CFD1E09}"/>
              </a:ext>
            </a:extLst>
          </p:cNvPr>
          <p:cNvSpPr txBox="1"/>
          <p:nvPr/>
        </p:nvSpPr>
        <p:spPr>
          <a:xfrm>
            <a:off x="720263" y="824040"/>
            <a:ext cx="4135748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latin typeface="+mn-lt"/>
              </a:rPr>
              <a:t>Coupled-channel Equations: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spin-averaged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47E4CE-9E80-C850-7C27-1F4336B05240}"/>
              </a:ext>
            </a:extLst>
          </p:cNvPr>
          <p:cNvGrpSpPr/>
          <p:nvPr/>
        </p:nvGrpSpPr>
        <p:grpSpPr>
          <a:xfrm>
            <a:off x="203751" y="1275508"/>
            <a:ext cx="6560138" cy="1943798"/>
            <a:chOff x="5047144" y="4394145"/>
            <a:chExt cx="7079504" cy="2009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C73E01-D1D2-1820-4A67-2D91DB0D9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9799" y="4576385"/>
              <a:ext cx="6809090" cy="1589105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152336-F187-81EE-0710-99B127147571}"/>
                </a:ext>
              </a:extLst>
            </p:cNvPr>
            <p:cNvSpPr/>
            <p:nvPr/>
          </p:nvSpPr>
          <p:spPr>
            <a:xfrm>
              <a:off x="5047144" y="4394145"/>
              <a:ext cx="7079504" cy="20096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D6F19-EDAE-B573-185D-D86FA08C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784" y="140922"/>
            <a:ext cx="1781364" cy="41299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EFEDDC5-0010-FEA2-BDBC-32F44ED64EDA}"/>
              </a:ext>
            </a:extLst>
          </p:cNvPr>
          <p:cNvGrpSpPr/>
          <p:nvPr/>
        </p:nvGrpSpPr>
        <p:grpSpPr>
          <a:xfrm>
            <a:off x="50213" y="3700941"/>
            <a:ext cx="4699875" cy="3006320"/>
            <a:chOff x="5883108" y="3821841"/>
            <a:chExt cx="4496606" cy="2992480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7E6363C-085C-C6E4-60E6-65A1999DF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09900" y="4159664"/>
              <a:ext cx="4069814" cy="23669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6D42F9C-55AF-E32E-9A06-67793F0E7A4F}"/>
                    </a:ext>
                  </a:extLst>
                </p:cNvPr>
                <p:cNvSpPr txBox="1"/>
                <p:nvPr/>
              </p:nvSpPr>
              <p:spPr>
                <a:xfrm rot="16200000">
                  <a:off x="5648364" y="5152758"/>
                  <a:ext cx="75020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𝐆𝐞𝐕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6D42F9C-55AF-E32E-9A06-67793F0E7A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648364" y="5152758"/>
                  <a:ext cx="750205" cy="280718"/>
                </a:xfrm>
                <a:prstGeom prst="rect">
                  <a:avLst/>
                </a:prstGeom>
                <a:blipFill>
                  <a:blip r:embed="rId9"/>
                  <a:stretch>
                    <a:fillRect t="-12069" r="-24444" b="-86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7DEC2F-9178-26FB-92E5-F79F20CD025D}"/>
                </a:ext>
              </a:extLst>
            </p:cNvPr>
            <p:cNvSpPr txBox="1"/>
            <p:nvPr/>
          </p:nvSpPr>
          <p:spPr>
            <a:xfrm>
              <a:off x="9794771" y="6557071"/>
              <a:ext cx="493725" cy="257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600" dirty="0"/>
                <a:t>r (</a:t>
              </a:r>
              <a:r>
                <a:rPr lang="en-US" sz="1600" dirty="0" err="1"/>
                <a:t>fm</a:t>
              </a:r>
              <a:r>
                <a:rPr lang="en-US" sz="1600" dirty="0"/>
                <a:t>)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D46B15-FB2E-B85A-AAA4-986B53BE46BE}"/>
                </a:ext>
              </a:extLst>
            </p:cNvPr>
            <p:cNvSpPr txBox="1"/>
            <p:nvPr/>
          </p:nvSpPr>
          <p:spPr>
            <a:xfrm>
              <a:off x="6954632" y="3821841"/>
              <a:ext cx="1801775" cy="257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600" dirty="0">
                  <a:latin typeface="+mn-lt"/>
                </a:rPr>
                <a:t>Mixing potential g(r)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01984A-CCEC-2DEF-7233-AE0601DA1E77}"/>
                  </a:ext>
                </a:extLst>
              </p:cNvPr>
              <p:cNvSpPr txBox="1"/>
              <p:nvPr/>
            </p:nvSpPr>
            <p:spPr>
              <a:xfrm>
                <a:off x="1092240" y="2696979"/>
                <a:ext cx="604846" cy="333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900" dirty="0" err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01984A-CCEC-2DEF-7233-AE0601DA1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40" y="2696979"/>
                <a:ext cx="604846" cy="333296"/>
              </a:xfrm>
              <a:prstGeom prst="rect">
                <a:avLst/>
              </a:prstGeom>
              <a:blipFill>
                <a:blip r:embed="rId10"/>
                <a:stretch>
                  <a:fillRect l="-8081" r="-8081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4EC554B-2F36-3ACC-1F62-20F8DC976A94}"/>
              </a:ext>
            </a:extLst>
          </p:cNvPr>
          <p:cNvSpPr/>
          <p:nvPr/>
        </p:nvSpPr>
        <p:spPr>
          <a:xfrm>
            <a:off x="203751" y="45180"/>
            <a:ext cx="3812632" cy="30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AM,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Scirpa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Vairo 2411.14306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FCBC3C-F431-AF70-747C-26E865300C46}"/>
              </a:ext>
            </a:extLst>
          </p:cNvPr>
          <p:cNvSpPr/>
          <p:nvPr/>
        </p:nvSpPr>
        <p:spPr>
          <a:xfrm>
            <a:off x="203751" y="328201"/>
            <a:ext cx="4825449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0F359-9367-0EE1-EC57-976A4336667B}"/>
              </a:ext>
            </a:extLst>
          </p:cNvPr>
          <p:cNvSpPr txBox="1"/>
          <p:nvPr/>
        </p:nvSpPr>
        <p:spPr>
          <a:xfrm>
            <a:off x="4356106" y="5270981"/>
            <a:ext cx="4429098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latin typeface="+mn-lt"/>
              </a:rPr>
              <a:t>Parametrization of Mixing potential </a:t>
            </a:r>
            <a:r>
              <a:rPr lang="en-US" sz="2000" b="1" dirty="0">
                <a:latin typeface="+mn-lt"/>
              </a:rPr>
              <a:t>g(r)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999BE-87EA-3273-14B7-9E72034E9B5F}"/>
                  </a:ext>
                </a:extLst>
              </p:cNvPr>
              <p:cNvSpPr txBox="1"/>
              <p:nvPr/>
            </p:nvSpPr>
            <p:spPr>
              <a:xfrm>
                <a:off x="5091976" y="5734971"/>
                <a:ext cx="4699876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FF0000"/>
                    </a:solidFill>
                    <a:latin typeface="+mn-lt"/>
                  </a:rPr>
                  <a:t>Short-distance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1600" dirty="0">
                    <a:latin typeface="+mn-lt"/>
                  </a:rPr>
                  <a:t> behavior fixed by </a:t>
                </a:r>
                <a:r>
                  <a:rPr lang="en-US" sz="1600" dirty="0" err="1">
                    <a:latin typeface="+mn-lt"/>
                  </a:rPr>
                  <a:t>pNRQCD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999BE-87EA-3273-14B7-9E72034E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976" y="5734971"/>
                <a:ext cx="4699876" cy="257250"/>
              </a:xfrm>
              <a:prstGeom prst="rect">
                <a:avLst/>
              </a:prstGeom>
              <a:blipFill>
                <a:blip r:embed="rId11"/>
                <a:stretch>
                  <a:fillRect l="-2464" t="-21429" r="-1686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94B144-5B61-9B39-7027-EA2A92C66A3C}"/>
                  </a:ext>
                </a:extLst>
              </p:cNvPr>
              <p:cNvSpPr txBox="1"/>
              <p:nvPr/>
            </p:nvSpPr>
            <p:spPr>
              <a:xfrm>
                <a:off x="5091976" y="6195102"/>
                <a:ext cx="3700244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Around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600" b="1" dirty="0"/>
                  <a:t>: </a:t>
                </a:r>
                <a:r>
                  <a:rPr lang="en-US" sz="1600" dirty="0"/>
                  <a:t>fixed to lattice QCD value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94B144-5B61-9B39-7027-EA2A92C66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976" y="6195102"/>
                <a:ext cx="3700244" cy="257250"/>
              </a:xfrm>
              <a:prstGeom prst="rect">
                <a:avLst/>
              </a:prstGeom>
              <a:blipFill>
                <a:blip r:embed="rId12"/>
                <a:stretch>
                  <a:fillRect l="-3130" t="-19048" r="-181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634E2BE-6877-2CC2-84D8-2CD4D6D8418A}"/>
              </a:ext>
            </a:extLst>
          </p:cNvPr>
          <p:cNvGrpSpPr/>
          <p:nvPr/>
        </p:nvGrpSpPr>
        <p:grpSpPr>
          <a:xfrm>
            <a:off x="6908302" y="1523477"/>
            <a:ext cx="4957497" cy="3629646"/>
            <a:chOff x="1157571" y="1016537"/>
            <a:chExt cx="5898549" cy="4215223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90D0D06-E788-8BD8-2A94-9E3362DCF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569720" y="1354583"/>
              <a:ext cx="5486400" cy="3505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8B0401-F740-170A-CCA2-444373975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05483" y="3353711"/>
              <a:ext cx="400050" cy="34564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FA9CA4-30B7-5029-6AF6-947F20B8B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05483" y="4193125"/>
              <a:ext cx="316074" cy="28515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61E1B88-488F-0204-74D8-AEC03D35F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09897" y="2642756"/>
              <a:ext cx="327280" cy="29526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69110E4-DA29-2F7F-267C-40B674340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96000" y="4912482"/>
              <a:ext cx="800121" cy="31927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8B83E27-4561-E120-D113-CF512F11C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6200000">
              <a:off x="746612" y="2235526"/>
              <a:ext cx="1113451" cy="291534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826A5C2-6FA7-27F4-F7E5-D7AE61B6471F}"/>
                </a:ext>
              </a:extLst>
            </p:cNvPr>
            <p:cNvCxnSpPr/>
            <p:nvPr/>
          </p:nvCxnSpPr>
          <p:spPr>
            <a:xfrm>
              <a:off x="1669368" y="1016537"/>
              <a:ext cx="0" cy="357931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A8840F-6E33-D82D-F382-0D3D1DB71F30}"/>
                </a:ext>
              </a:extLst>
            </p:cNvPr>
            <p:cNvCxnSpPr/>
            <p:nvPr/>
          </p:nvCxnSpPr>
          <p:spPr>
            <a:xfrm>
              <a:off x="4864608" y="2523744"/>
              <a:ext cx="0" cy="2072104"/>
            </a:xfrm>
            <a:prstGeom prst="line">
              <a:avLst/>
            </a:prstGeom>
            <a:ln w="2857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F13C89F-771C-1C24-0671-53538624890D}"/>
                    </a:ext>
                  </a:extLst>
                </p:cNvPr>
                <p:cNvSpPr txBox="1"/>
                <p:nvPr/>
              </p:nvSpPr>
              <p:spPr>
                <a:xfrm>
                  <a:off x="5010190" y="4122711"/>
                  <a:ext cx="10858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≈1.2</m:t>
                      </m:r>
                    </m:oMath>
                  </a14:m>
                  <a:r>
                    <a:rPr lang="en-US" dirty="0"/>
                    <a:t> fm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F13C89F-771C-1C24-0671-5353862489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0190" y="4122711"/>
                  <a:ext cx="108581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6667" t="-33333" r="-36000" b="-743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F12568C-693A-7142-2509-97F62BF8F4BA}"/>
                    </a:ext>
                  </a:extLst>
                </p:cNvPr>
                <p:cNvSpPr txBox="1"/>
                <p:nvPr/>
              </p:nvSpPr>
              <p:spPr>
                <a:xfrm>
                  <a:off x="4623436" y="4543150"/>
                  <a:ext cx="48234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F12568C-693A-7142-2509-97F62BF8F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436" y="4543150"/>
                  <a:ext cx="482344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24E7AE2-7F49-B834-8AB3-DBAC85925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12400" y="2107780"/>
              <a:ext cx="517851" cy="27351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E3D339C-C36A-F94A-3941-857F6227F748}"/>
              </a:ext>
            </a:extLst>
          </p:cNvPr>
          <p:cNvSpPr txBox="1"/>
          <p:nvPr/>
        </p:nvSpPr>
        <p:spPr>
          <a:xfrm>
            <a:off x="8710319" y="1903958"/>
            <a:ext cx="1894749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latin typeface="+mn-lt"/>
              </a:rPr>
              <a:t>Diabati</a:t>
            </a:r>
            <a:r>
              <a:rPr lang="en-US" sz="1600" b="1" dirty="0"/>
              <a:t>c potentials</a:t>
            </a:r>
            <a:endParaRPr lang="en-US" sz="1600" b="1" dirty="0"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3DA285-83D1-D50C-0E1D-336A31032E8B}"/>
              </a:ext>
            </a:extLst>
          </p:cNvPr>
          <p:cNvSpPr/>
          <p:nvPr/>
        </p:nvSpPr>
        <p:spPr>
          <a:xfrm>
            <a:off x="9138179" y="5937220"/>
            <a:ext cx="2638144" cy="312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Phys. Rev. D. 106, (2022), 094020</a:t>
            </a:r>
          </a:p>
        </p:txBody>
      </p:sp>
    </p:spTree>
    <p:extLst>
      <p:ext uri="{BB962C8B-B14F-4D97-AF65-F5344CB8AC3E}">
        <p14:creationId xmlns:p14="http://schemas.microsoft.com/office/powerpoint/2010/main" val="15554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2650C-8753-928B-4C9A-629AEBF5C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67D021-6C62-D78A-2C10-25D01CA52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2" y="766957"/>
            <a:ext cx="4897756" cy="34495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54BD3E-9C87-3632-E1C2-160CBF73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4967C-25B0-A90C-246A-0FD5972AB694}"/>
              </a:ext>
            </a:extLst>
          </p:cNvPr>
          <p:cNvSpPr txBox="1"/>
          <p:nvPr/>
        </p:nvSpPr>
        <p:spPr>
          <a:xfrm>
            <a:off x="7621638" y="1294557"/>
            <a:ext cx="2779607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latin typeface="+mn-lt"/>
              </a:rPr>
              <a:t>Coupled-channel Equations: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9CF31A-2608-C82E-2A01-C9F0FDC1F381}"/>
              </a:ext>
            </a:extLst>
          </p:cNvPr>
          <p:cNvGrpSpPr/>
          <p:nvPr/>
        </p:nvGrpSpPr>
        <p:grpSpPr>
          <a:xfrm>
            <a:off x="5404775" y="1710144"/>
            <a:ext cx="6560138" cy="1943798"/>
            <a:chOff x="5047144" y="4394145"/>
            <a:chExt cx="7079504" cy="2009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90D99F-9AB5-353F-E624-7ACCB6512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9799" y="4576385"/>
              <a:ext cx="6809090" cy="1589105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DAD0D00-ED93-03A1-B978-2E410F682602}"/>
                </a:ext>
              </a:extLst>
            </p:cNvPr>
            <p:cNvSpPr/>
            <p:nvPr/>
          </p:nvSpPr>
          <p:spPr>
            <a:xfrm>
              <a:off x="5047144" y="4394145"/>
              <a:ext cx="7079504" cy="20096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5D439F-2F70-78B0-D409-141612C05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784" y="140922"/>
            <a:ext cx="1781364" cy="412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24DAD7-3CB6-387C-FE04-EE774CA7EA12}"/>
                  </a:ext>
                </a:extLst>
              </p:cNvPr>
              <p:cNvSpPr txBox="1"/>
              <p:nvPr/>
            </p:nvSpPr>
            <p:spPr>
              <a:xfrm>
                <a:off x="2628715" y="3151613"/>
                <a:ext cx="2022285" cy="54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b="1" dirty="0"/>
                  <a:t>Adjoint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acc>
                              <m:accPr>
                                <m:chr m:val="̅"/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en-US" sz="1600" dirty="0"/>
                  <a:t> energy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600" dirty="0"/>
                  <a:t>: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</m:sup>
                    </m:sSubSup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≈−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𝟐𝟐𝟖</m:t>
                    </m:r>
                  </m:oMath>
                </a14:m>
                <a:r>
                  <a:rPr lang="en-US" sz="1600" dirty="0"/>
                  <a:t> MeV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24DAD7-3CB6-387C-FE04-EE774CA7E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715" y="3151613"/>
                <a:ext cx="2022285" cy="542521"/>
              </a:xfrm>
              <a:prstGeom prst="rect">
                <a:avLst/>
              </a:prstGeom>
              <a:blipFill>
                <a:blip r:embed="rId5"/>
                <a:stretch>
                  <a:fillRect l="-6024" t="-10112" r="-5422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75D804-35DF-613A-4918-270FCF38A49A}"/>
              </a:ext>
            </a:extLst>
          </p:cNvPr>
          <p:cNvCxnSpPr/>
          <p:nvPr/>
        </p:nvCxnSpPr>
        <p:spPr>
          <a:xfrm>
            <a:off x="1810139" y="2340807"/>
            <a:ext cx="0" cy="3307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6D110B-1896-9ABE-2B29-A24095F911B2}"/>
                  </a:ext>
                </a:extLst>
              </p:cNvPr>
              <p:cNvSpPr txBox="1"/>
              <p:nvPr/>
            </p:nvSpPr>
            <p:spPr>
              <a:xfrm>
                <a:off x="1953210" y="2390821"/>
                <a:ext cx="675505" cy="287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−−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1600" b="1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6D110B-1896-9ABE-2B29-A24095F91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210" y="2390821"/>
                <a:ext cx="675505" cy="287066"/>
              </a:xfrm>
              <a:prstGeom prst="rect">
                <a:avLst/>
              </a:prstGeom>
              <a:blipFill>
                <a:blip r:embed="rId6"/>
                <a:stretch>
                  <a:fillRect l="-3604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3B9FB35-CBFB-1854-5F4F-568D42954376}"/>
              </a:ext>
            </a:extLst>
          </p:cNvPr>
          <p:cNvSpPr txBox="1"/>
          <p:nvPr/>
        </p:nvSpPr>
        <p:spPr>
          <a:xfrm>
            <a:off x="270057" y="4804568"/>
            <a:ext cx="3366306" cy="5466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latin typeface="+mn-lt"/>
              </a:rPr>
              <a:t>Lattice inputs on string breaking</a:t>
            </a:r>
            <a:r>
              <a:rPr lang="en-US" sz="1600" dirty="0"/>
              <a:t> from</a:t>
            </a:r>
          </a:p>
          <a:p>
            <a:pPr>
              <a:lnSpc>
                <a:spcPct val="114000"/>
              </a:lnSpc>
            </a:pP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Bulava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et al Phys. Lett. B. 854 (2024)</a:t>
            </a:r>
            <a:r>
              <a:rPr lang="en-US" sz="1600" dirty="0">
                <a:latin typeface="+mn-lt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207219-B042-0FEC-7231-A67CBF88EB81}"/>
              </a:ext>
            </a:extLst>
          </p:cNvPr>
          <p:cNvSpPr txBox="1"/>
          <p:nvPr/>
        </p:nvSpPr>
        <p:spPr>
          <a:xfrm>
            <a:off x="7169728" y="4588438"/>
            <a:ext cx="1082027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latin typeface="+mn-lt"/>
              </a:rPr>
              <a:t>Results: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138645-B37C-D4FA-D71B-563789699E70}"/>
                  </a:ext>
                </a:extLst>
              </p:cNvPr>
              <p:cNvSpPr txBox="1"/>
              <p:nvPr/>
            </p:nvSpPr>
            <p:spPr>
              <a:xfrm>
                <a:off x="5505856" y="4962894"/>
                <a:ext cx="6686144" cy="1560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Quarkonium percentage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en-US" dirty="0"/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Tetraquark percentage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%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Radius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fm.</a:t>
                </a:r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Deeper state in bottom sector</a:t>
                </a:r>
                <a:r>
                  <a:rPr lang="en-US" dirty="0"/>
                  <a:t>: 15 MeV below spin-isospin averaged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threshold.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138645-B37C-D4FA-D71B-563789699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56" y="4962894"/>
                <a:ext cx="6686144" cy="1560877"/>
              </a:xfrm>
              <a:prstGeom prst="rect">
                <a:avLst/>
              </a:prstGeom>
              <a:blipFill>
                <a:blip r:embed="rId7"/>
                <a:stretch>
                  <a:fillRect l="-1914" t="-4297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966318-8023-421C-8A06-9D8BBCF30E33}"/>
                  </a:ext>
                </a:extLst>
              </p:cNvPr>
              <p:cNvSpPr txBox="1"/>
              <p:nvPr/>
            </p:nvSpPr>
            <p:spPr>
              <a:xfrm>
                <a:off x="5756988" y="3211409"/>
                <a:ext cx="604846" cy="333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900" dirty="0" err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966318-8023-421C-8A06-9D8BBCF30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988" y="3211409"/>
                <a:ext cx="604846" cy="333296"/>
              </a:xfrm>
              <a:prstGeom prst="rect">
                <a:avLst/>
              </a:prstGeom>
              <a:blipFill>
                <a:blip r:embed="rId8"/>
                <a:stretch>
                  <a:fillRect l="-8000" r="-7000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3EEFAD3A-6762-274C-C65D-2BE36A7130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8152" y="1978090"/>
            <a:ext cx="517851" cy="2735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018763-72FB-DF75-FEFD-74A07AA200E0}"/>
              </a:ext>
            </a:extLst>
          </p:cNvPr>
          <p:cNvSpPr/>
          <p:nvPr/>
        </p:nvSpPr>
        <p:spPr>
          <a:xfrm>
            <a:off x="5583296" y="630303"/>
            <a:ext cx="3812632" cy="30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AM,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Scirpa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Vairo 2411.14306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7AB372-C795-8988-D813-6F26791B8292}"/>
              </a:ext>
            </a:extLst>
          </p:cNvPr>
          <p:cNvSpPr/>
          <p:nvPr/>
        </p:nvSpPr>
        <p:spPr>
          <a:xfrm>
            <a:off x="8093398" y="684478"/>
            <a:ext cx="2140100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Alasiri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Braaten, AM, </a:t>
            </a:r>
          </a:p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D 110, 054029 (2024)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CB13C-D0BE-3E6C-9346-ECAFD52A76E0}"/>
              </a:ext>
            </a:extLst>
          </p:cNvPr>
          <p:cNvSpPr/>
          <p:nvPr/>
        </p:nvSpPr>
        <p:spPr>
          <a:xfrm>
            <a:off x="5583296" y="853055"/>
            <a:ext cx="2330343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7DC7F-94C5-E95E-D4B5-6EE31D8E13CA}"/>
              </a:ext>
            </a:extLst>
          </p:cNvPr>
          <p:cNvSpPr txBox="1"/>
          <p:nvPr/>
        </p:nvSpPr>
        <p:spPr>
          <a:xfrm>
            <a:off x="2095262" y="932052"/>
            <a:ext cx="2019784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latin typeface="+mn-lt"/>
              </a:rPr>
              <a:t>Adiabati</a:t>
            </a:r>
            <a:r>
              <a:rPr lang="en-US" sz="1600" b="1" dirty="0"/>
              <a:t>c potentials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00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005D2-A537-F4C1-B463-B52B5F151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52EB28-2892-D372-54C8-4D66F5181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94" y="1552399"/>
            <a:ext cx="6799306" cy="39342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952BF-98FF-BA0D-6889-4B2B0A2D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19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40253A-4E4D-6354-8BE3-1B4F3DD26968}"/>
              </a:ext>
            </a:extLst>
          </p:cNvPr>
          <p:cNvSpPr/>
          <p:nvPr/>
        </p:nvSpPr>
        <p:spPr>
          <a:xfrm>
            <a:off x="7300128" y="210299"/>
            <a:ext cx="3812632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Brambilla, AM,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Scirpa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Vairo 2411.14306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D6F19-EDAE-B573-185D-D86FA08C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784" y="140922"/>
            <a:ext cx="1781364" cy="4129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DBC0791-379C-0689-0D04-5254EA16298D}"/>
              </a:ext>
            </a:extLst>
          </p:cNvPr>
          <p:cNvSpPr txBox="1"/>
          <p:nvPr/>
        </p:nvSpPr>
        <p:spPr>
          <a:xfrm>
            <a:off x="1348220" y="1042150"/>
            <a:ext cx="1082027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/>
              <a:t>R</a:t>
            </a:r>
            <a:r>
              <a:rPr lang="en-US" sz="2000" b="1" dirty="0">
                <a:latin typeface="+mn-lt"/>
              </a:rPr>
              <a:t>esults: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3497C4-E90E-DC54-B859-C3ABC0EF035D}"/>
                  </a:ext>
                </a:extLst>
              </p:cNvPr>
              <p:cNvSpPr txBox="1"/>
              <p:nvPr/>
            </p:nvSpPr>
            <p:spPr>
              <a:xfrm>
                <a:off x="139368" y="1531608"/>
                <a:ext cx="6025055" cy="1887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Quarkonium percentage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en-US" dirty="0"/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Tetraquark percentage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en-US" dirty="0"/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Radius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fm.</a:t>
                </a:r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b="1" dirty="0"/>
                  <a:t>Adjoint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acc>
                              <m:accPr>
                                <m:chr m:val="̅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en-US" sz="1800" dirty="0"/>
                  <a:t>  energy: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</m:sup>
                    </m:sSubSup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≈−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𝟐𝟐𝟖</m:t>
                    </m:r>
                  </m:oMath>
                </a14:m>
                <a:r>
                  <a:rPr lang="en-US" sz="1800" dirty="0"/>
                  <a:t> MeV: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dirty="0"/>
                  <a:t>      No bound states in higher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dirty="0"/>
                  <a:t>      </a:t>
                </a:r>
                <a:r>
                  <a:rPr lang="en-US" dirty="0" err="1"/>
                  <a:t>multiplets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….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3497C4-E90E-DC54-B859-C3ABC0EF0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8" y="1531608"/>
                <a:ext cx="6025055" cy="1887953"/>
              </a:xfrm>
              <a:prstGeom prst="rect">
                <a:avLst/>
              </a:prstGeom>
              <a:blipFill>
                <a:blip r:embed="rId4"/>
                <a:stretch>
                  <a:fillRect l="-2227" t="-3548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BEC972-D2D7-0FE8-BE8E-702A168D607E}"/>
                  </a:ext>
                </a:extLst>
              </p:cNvPr>
              <p:cNvSpPr txBox="1"/>
              <p:nvPr/>
            </p:nvSpPr>
            <p:spPr>
              <a:xfrm>
                <a:off x="569166" y="5642867"/>
                <a:ext cx="5979266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 −</m:t>
                        </m:r>
                      </m:sup>
                    </m:sSup>
                  </m:oMath>
                </a14:m>
                <a:r>
                  <a:rPr lang="en-US" sz="1600" dirty="0">
                    <a:latin typeface="+mn-lt"/>
                  </a:rPr>
                  <a:t> state: Mass around 3.957 (11) GeV.  </a:t>
                </a:r>
                <a:r>
                  <a:rPr lang="en-US" sz="1600" dirty="0">
                    <a:solidFill>
                      <a:srgbClr val="FF0000"/>
                    </a:solidFill>
                    <a:latin typeface="+mn-lt"/>
                  </a:rPr>
                  <a:t>Identified with X(3940) 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BEC972-D2D7-0FE8-BE8E-702A168D6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6" y="5642867"/>
                <a:ext cx="5979266" cy="257250"/>
              </a:xfrm>
              <a:prstGeom prst="rect">
                <a:avLst/>
              </a:prstGeom>
              <a:blipFill>
                <a:blip r:embed="rId5"/>
                <a:stretch>
                  <a:fillRect l="-1121" t="-21429" r="-1325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DF81AA-B6DD-47BB-D5EB-25CDB20AEB01}"/>
                  </a:ext>
                </a:extLst>
              </p:cNvPr>
              <p:cNvSpPr txBox="1"/>
              <p:nvPr/>
            </p:nvSpPr>
            <p:spPr>
              <a:xfrm>
                <a:off x="569167" y="6056293"/>
                <a:ext cx="3664529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 +</m:t>
                        </m:r>
                      </m:sup>
                    </m:sSup>
                  </m:oMath>
                </a14:m>
                <a:r>
                  <a:rPr lang="en-US" sz="1600" dirty="0">
                    <a:latin typeface="+mn-lt"/>
                  </a:rPr>
                  <a:t> state: Mass around </a:t>
                </a:r>
                <a:r>
                  <a:rPr lang="en-US" sz="1600" dirty="0"/>
                  <a:t>4</a:t>
                </a:r>
                <a:r>
                  <a:rPr lang="en-US" sz="1600" dirty="0">
                    <a:latin typeface="+mn-lt"/>
                  </a:rPr>
                  <a:t>.004 (14) GeV.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DF81AA-B6DD-47BB-D5EB-25CDB20AE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7" y="6056293"/>
                <a:ext cx="3664529" cy="257250"/>
              </a:xfrm>
              <a:prstGeom prst="rect">
                <a:avLst/>
              </a:prstGeom>
              <a:blipFill>
                <a:blip r:embed="rId6"/>
                <a:stretch>
                  <a:fillRect l="-1827" t="-18605" r="-2492" b="-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CBC0B5-7843-627D-4940-E1239EC8A77D}"/>
                  </a:ext>
                </a:extLst>
              </p:cNvPr>
              <p:cNvSpPr txBox="1"/>
              <p:nvPr/>
            </p:nvSpPr>
            <p:spPr>
              <a:xfrm>
                <a:off x="569166" y="6469719"/>
                <a:ext cx="10925491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 +</m:t>
                        </m:r>
                      </m:sup>
                    </m:sSup>
                  </m:oMath>
                </a14:m>
                <a:r>
                  <a:rPr lang="en-US" sz="1600" dirty="0">
                    <a:latin typeface="+mn-lt"/>
                  </a:rPr>
                  <a:t> state: Mass around 3.</a:t>
                </a:r>
                <a:r>
                  <a:rPr lang="en-US" sz="1600" dirty="0"/>
                  <a:t>846</a:t>
                </a:r>
                <a:r>
                  <a:rPr lang="en-US" sz="1600" dirty="0">
                    <a:latin typeface="+mn-lt"/>
                  </a:rPr>
                  <a:t> (11) GeV. 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</a:rPr>
                  <a:t>Also indicated in the lattice calculations</a:t>
                </a:r>
                <a:r>
                  <a:rPr lang="en-US" sz="1600" dirty="0">
                    <a:latin typeface="+mn-lt"/>
                  </a:rPr>
                  <a:t>: </a:t>
                </a:r>
                <a:r>
                  <a:rPr lang="en-US" sz="1600" dirty="0" err="1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Prelovsek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 et al JHEP 06 (2021) 035</a:t>
                </a:r>
                <a:r>
                  <a:rPr lang="en-US" sz="1600" dirty="0">
                    <a:latin typeface="+mn-lt"/>
                  </a:rPr>
                  <a:t>. 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CBC0B5-7843-627D-4940-E1239EC8A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6" y="6469719"/>
                <a:ext cx="10925491" cy="257250"/>
              </a:xfrm>
              <a:prstGeom prst="rect">
                <a:avLst/>
              </a:prstGeom>
              <a:blipFill>
                <a:blip r:embed="rId7"/>
                <a:stretch>
                  <a:fillRect l="-613" t="-18605" r="-167" b="-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71E448-6331-3E30-969A-F4E55EE2E63C}"/>
                  </a:ext>
                </a:extLst>
              </p:cNvPr>
              <p:cNvSpPr txBox="1"/>
              <p:nvPr/>
            </p:nvSpPr>
            <p:spPr>
              <a:xfrm>
                <a:off x="7719331" y="5568985"/>
                <a:ext cx="3393429" cy="323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/>
                  <a:t>Multiplet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: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−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}</a:t>
                </a:r>
                <a:endParaRPr lang="en-US" sz="2000" dirty="0" err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271E448-6331-3E30-969A-F4E55EE2E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31" y="5568985"/>
                <a:ext cx="3393429" cy="323807"/>
              </a:xfrm>
              <a:prstGeom prst="rect">
                <a:avLst/>
              </a:prstGeom>
              <a:blipFill>
                <a:blip r:embed="rId8"/>
                <a:stretch>
                  <a:fillRect l="-4488" t="-18868" r="-3950" b="-4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674AE8-5A56-E06B-566E-9752BBDE72EA}"/>
                  </a:ext>
                </a:extLst>
              </p:cNvPr>
              <p:cNvSpPr txBox="1"/>
              <p:nvPr/>
            </p:nvSpPr>
            <p:spPr>
              <a:xfrm>
                <a:off x="569166" y="5231609"/>
                <a:ext cx="3214278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 +</m:t>
                        </m:r>
                      </m:sup>
                    </m:sSup>
                  </m:oMath>
                </a14:m>
                <a:r>
                  <a:rPr lang="en-US" sz="1600" dirty="0">
                    <a:latin typeface="+mn-lt"/>
                  </a:rPr>
                  <a:t> state: </a:t>
                </a:r>
                <a:r>
                  <a:rPr lang="en-US" sz="1600" dirty="0">
                    <a:solidFill>
                      <a:srgbClr val="FF0000"/>
                    </a:solidFill>
                    <a:latin typeface="+mn-lt"/>
                  </a:rPr>
                  <a:t>Identified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3872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674AE8-5A56-E06B-566E-9752BBDE7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6" y="5231609"/>
                <a:ext cx="3214278" cy="257250"/>
              </a:xfrm>
              <a:prstGeom prst="rect">
                <a:avLst/>
              </a:prstGeom>
              <a:blipFill>
                <a:blip r:embed="rId9"/>
                <a:stretch>
                  <a:fillRect l="-2083" t="-19048" r="-208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51FC8D-AAA8-F414-F56F-6AF771D488ED}"/>
                  </a:ext>
                </a:extLst>
              </p:cNvPr>
              <p:cNvSpPr txBox="1"/>
              <p:nvPr/>
            </p:nvSpPr>
            <p:spPr>
              <a:xfrm>
                <a:off x="8960145" y="1127111"/>
                <a:ext cx="2882199" cy="538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>
                    <a:solidFill>
                      <a:srgbClr val="00B050"/>
                    </a:solidFill>
                    <a:latin typeface="+mn-lt"/>
                  </a:rPr>
                  <a:t>Using lattice QCD spin-splitting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600" dirty="0">
                    <a:solidFill>
                      <a:srgbClr val="00B050"/>
                    </a:solidFill>
                    <a:latin typeface="+mn-lt"/>
                  </a:rPr>
                  <a:t>results for hybrids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1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00B05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51FC8D-AAA8-F414-F56F-6AF771D48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145" y="1127111"/>
                <a:ext cx="2882199" cy="538224"/>
              </a:xfrm>
              <a:prstGeom prst="rect">
                <a:avLst/>
              </a:prstGeom>
              <a:blipFill>
                <a:blip r:embed="rId10"/>
                <a:stretch>
                  <a:fillRect l="-4440" t="-10227" r="-3171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9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AA995-3A6B-4C09-C5D5-E142B7070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0A870-AC4C-CE25-E21D-048ADFAB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15B56-B2A0-A899-77F2-2D1DC9C4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98" y="646491"/>
            <a:ext cx="9402241" cy="4873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8FDE19-590D-DBDF-0281-B16E2BAC23CD}"/>
              </a:ext>
            </a:extLst>
          </p:cNvPr>
          <p:cNvSpPr txBox="1"/>
          <p:nvPr/>
        </p:nvSpPr>
        <p:spPr>
          <a:xfrm>
            <a:off x="3215338" y="79997"/>
            <a:ext cx="6228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              Exotic mesons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5D4710-FA82-146D-54A8-F89B65D2146F}"/>
              </a:ext>
            </a:extLst>
          </p:cNvPr>
          <p:cNvSpPr/>
          <p:nvPr/>
        </p:nvSpPr>
        <p:spPr>
          <a:xfrm>
            <a:off x="245798" y="6322503"/>
            <a:ext cx="3830092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Eichmann,  Fischer,  Heupel, Santowski, Few Body Syst. 61 (2020)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290764D8-C6E3-5296-91D0-6EA5FE5C93CF}"/>
                  </a:ext>
                </a:extLst>
              </p:cNvPr>
              <p:cNvSpPr txBox="1"/>
              <p:nvPr/>
            </p:nvSpPr>
            <p:spPr>
              <a:xfrm>
                <a:off x="8757938" y="4717830"/>
                <a:ext cx="3434062" cy="14936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>
                  <a:defRPr sz="2400"/>
                </a:pPr>
                <a:r>
                  <a:rPr lang="en-US" sz="1800" b="1" dirty="0"/>
                  <a:t>Recent count</a:t>
                </a:r>
                <a:r>
                  <a:rPr lang="en-US" sz="1800" dirty="0"/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1800" dirty="0">
                    <a:solidFill>
                      <a:srgbClr val="FF0000"/>
                    </a:solidFill>
                  </a:rPr>
                  <a:t>54</a:t>
                </a:r>
                <a:r>
                  <a:rPr lang="en-US" sz="1800" dirty="0"/>
                  <a:t>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1800" dirty="0"/>
                  <a:t> sector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1800" dirty="0">
                    <a:solidFill>
                      <a:srgbClr val="FF0000"/>
                    </a:solidFill>
                  </a:rPr>
                  <a:t>5</a:t>
                </a:r>
                <a:r>
                  <a:rPr lang="en-US" sz="1800" dirty="0"/>
                  <a:t>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800" dirty="0"/>
                  <a:t> sector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1800" dirty="0">
                    <a:solidFill>
                      <a:srgbClr val="FF0000"/>
                    </a:solidFill>
                  </a:rPr>
                  <a:t>4</a:t>
                </a:r>
                <a:r>
                  <a:rPr lang="en-US" sz="1800" dirty="0"/>
                  <a:t> with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1800" dirty="0">
                    <a:solidFill>
                      <a:srgbClr val="FF0000"/>
                    </a:solidFill>
                  </a:rPr>
                  <a:t>1</a:t>
                </a:r>
                <a:r>
                  <a:rPr lang="en-US" sz="1800" dirty="0"/>
                  <a:t> with two charm quarks.</a:t>
                </a:r>
                <a:endParaRPr sz="1800" dirty="0"/>
              </a:p>
            </p:txBody>
          </p:sp>
        </mc:Choice>
        <mc:Fallback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290764D8-C6E3-5296-91D0-6EA5FE5C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938" y="4717830"/>
                <a:ext cx="3434062" cy="1493679"/>
              </a:xfrm>
              <a:prstGeom prst="rect">
                <a:avLst/>
              </a:prstGeom>
              <a:blipFill>
                <a:blip r:embed="rId3"/>
                <a:stretch>
                  <a:fillRect l="-2664" t="-1633" b="-571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92F749-845E-BBF0-D5B9-D0B734A8F437}"/>
              </a:ext>
            </a:extLst>
          </p:cNvPr>
          <p:cNvSpPr txBox="1"/>
          <p:nvPr/>
        </p:nvSpPr>
        <p:spPr>
          <a:xfrm>
            <a:off x="9338356" y="6225655"/>
            <a:ext cx="2430889" cy="301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Lebed talk on Monday (April 14)</a:t>
            </a:r>
          </a:p>
        </p:txBody>
      </p:sp>
    </p:spTree>
    <p:extLst>
      <p:ext uri="{BB962C8B-B14F-4D97-AF65-F5344CB8AC3E}">
        <p14:creationId xmlns:p14="http://schemas.microsoft.com/office/powerpoint/2010/main" val="1340946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10446-46CE-88BF-BAFA-A0162419E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90B2CD-E5E2-FC6C-557B-81DD76F7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84" y="140922"/>
            <a:ext cx="1781364" cy="412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7C16F-F4E7-D766-B562-AF651D90F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4" y="2904819"/>
            <a:ext cx="3222904" cy="756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5B285A-BD99-F5E4-F335-7B3DECD16457}"/>
              </a:ext>
            </a:extLst>
          </p:cNvPr>
          <p:cNvSpPr txBox="1"/>
          <p:nvPr/>
        </p:nvSpPr>
        <p:spPr>
          <a:xfrm>
            <a:off x="496531" y="2332179"/>
            <a:ext cx="2236190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/>
              <a:t>Radiative decays</a:t>
            </a:r>
            <a:r>
              <a:rPr lang="en-US" sz="2000" b="1" dirty="0">
                <a:latin typeface="+mn-lt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48553-BCCC-0556-7DBB-82C6E632BB8F}"/>
                  </a:ext>
                </a:extLst>
              </p:cNvPr>
              <p:cNvSpPr txBox="1"/>
              <p:nvPr/>
            </p:nvSpPr>
            <p:spPr>
              <a:xfrm>
                <a:off x="4371404" y="2904819"/>
                <a:ext cx="7911140" cy="370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/>
                  <a:t>Our estimate: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𝜸𝝍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𝟗𝟗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500" dirty="0">
                    <a:solidFill>
                      <a:schemeClr val="tx1"/>
                    </a:solidFill>
                  </a:rPr>
                  <a:t>(assuming only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1500" b="1" dirty="0">
                    <a:solidFill>
                      <a:schemeClr val="tx1"/>
                    </a:solidFill>
                  </a:rPr>
                  <a:t> component</a:t>
                </a:r>
                <a:r>
                  <a:rPr lang="en-US" sz="1500" dirty="0">
                    <a:solidFill>
                      <a:schemeClr val="tx1"/>
                    </a:solidFill>
                  </a:rPr>
                  <a:t>)</a:t>
                </a:r>
                <a:endParaRPr lang="en-US" sz="1500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48553-BCCC-0556-7DBB-82C6E632B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404" y="2904819"/>
                <a:ext cx="7911140" cy="370679"/>
              </a:xfrm>
              <a:prstGeom prst="rect">
                <a:avLst/>
              </a:prstGeom>
              <a:blipFill>
                <a:blip r:embed="rId4"/>
                <a:stretch>
                  <a:fillRect l="-1926" t="-11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C410C4-FBFE-D297-F80D-6ACF617CB316}"/>
                  </a:ext>
                </a:extLst>
              </p:cNvPr>
              <p:cNvSpPr txBox="1"/>
              <p:nvPr/>
            </p:nvSpPr>
            <p:spPr>
              <a:xfrm>
                <a:off x="250717" y="1080854"/>
                <a:ext cx="6025055" cy="929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Quarkonium percentage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en-US" dirty="0"/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Tetraquark percentage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en-US" dirty="0"/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Radius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fm.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C410C4-FBFE-D297-F80D-6ACF617CB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17" y="1080854"/>
                <a:ext cx="6025055" cy="929293"/>
              </a:xfrm>
              <a:prstGeom prst="rect">
                <a:avLst/>
              </a:prstGeom>
              <a:blipFill>
                <a:blip r:embed="rId5"/>
                <a:stretch>
                  <a:fillRect l="-2126" t="-7190" b="-14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D2F67-3232-CDB5-E3B0-61B6788BAD19}"/>
                  </a:ext>
                </a:extLst>
              </p:cNvPr>
              <p:cNvSpPr txBox="1"/>
              <p:nvPr/>
            </p:nvSpPr>
            <p:spPr>
              <a:xfrm>
                <a:off x="4460436" y="3476238"/>
                <a:ext cx="3056927" cy="370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/>
                  <a:t>LHCb: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𝜸𝝍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US" sz="2000" b="1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D2F67-3232-CDB5-E3B0-61B6788BA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36" y="3476238"/>
                <a:ext cx="3056927" cy="370679"/>
              </a:xfrm>
              <a:prstGeom prst="rect">
                <a:avLst/>
              </a:prstGeom>
              <a:blipFill>
                <a:blip r:embed="rId6"/>
                <a:stretch>
                  <a:fillRect l="-5190" t="-11475" r="-39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0419EEE-5F86-5DAE-18A8-53DFD0F3E16A}"/>
              </a:ext>
            </a:extLst>
          </p:cNvPr>
          <p:cNvSpPr/>
          <p:nvPr/>
        </p:nvSpPr>
        <p:spPr>
          <a:xfrm>
            <a:off x="7719519" y="3473462"/>
            <a:ext cx="3812632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Aaij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 et al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arXiv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: 2406.17006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9CDAB3-48B4-432D-5B4F-AA049F0C2183}"/>
                  </a:ext>
                </a:extLst>
              </p:cNvPr>
              <p:cNvSpPr txBox="1"/>
              <p:nvPr/>
            </p:nvSpPr>
            <p:spPr>
              <a:xfrm>
                <a:off x="7719519" y="927093"/>
                <a:ext cx="3877521" cy="1236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dirty="0"/>
                  <a:t>We </a:t>
                </a:r>
                <a:r>
                  <a:rPr lang="en-US" b="1" dirty="0"/>
                  <a:t>naturally</a:t>
                </a:r>
                <a:r>
                  <a:rPr lang="en-US" dirty="0"/>
                  <a:t>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dirty="0"/>
                  <a:t> quarkonium component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3872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due to </a:t>
                </a:r>
                <a:r>
                  <a:rPr lang="en-US" b="1" dirty="0"/>
                  <a:t>avoided level crossing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9CDAB3-48B4-432D-5B4F-AA049F0C2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519" y="927093"/>
                <a:ext cx="3877521" cy="1236813"/>
              </a:xfrm>
              <a:prstGeom prst="rect">
                <a:avLst/>
              </a:prstGeom>
              <a:blipFill>
                <a:blip r:embed="rId7"/>
                <a:stretch>
                  <a:fillRect l="-3616" t="-5419" b="-10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553F6D4-A619-8191-6BEE-6B79F2AEA15A}"/>
              </a:ext>
            </a:extLst>
          </p:cNvPr>
          <p:cNvSpPr txBox="1"/>
          <p:nvPr/>
        </p:nvSpPr>
        <p:spPr>
          <a:xfrm>
            <a:off x="496531" y="4057436"/>
            <a:ext cx="2066271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/>
              <a:t>Compositeness</a:t>
            </a:r>
            <a:r>
              <a:rPr lang="en-US" sz="2000" b="1" dirty="0">
                <a:latin typeface="+mn-lt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F51C1C-4EFC-A405-F9C8-27A9812EB6E6}"/>
                  </a:ext>
                </a:extLst>
              </p:cNvPr>
              <p:cNvSpPr txBox="1"/>
              <p:nvPr/>
            </p:nvSpPr>
            <p:spPr>
              <a:xfrm>
                <a:off x="1361451" y="4698351"/>
                <a:ext cx="2263377" cy="311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dirty="0"/>
                  <a:t>BES III: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sup>
                    </m:sSubSup>
                  </m:oMath>
                </a14:m>
                <a:endParaRPr lang="en-US" b="1" dirty="0" err="1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F51C1C-4EFC-A405-F9C8-27A9812EB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51" y="4698351"/>
                <a:ext cx="2263377" cy="311560"/>
              </a:xfrm>
              <a:prstGeom prst="rect">
                <a:avLst/>
              </a:prstGeom>
              <a:blipFill>
                <a:blip r:embed="rId8"/>
                <a:stretch>
                  <a:fillRect l="-6183" t="-15686" r="-1075" b="-4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94AA4D-081A-6692-F070-9C788906D7C9}"/>
                  </a:ext>
                </a:extLst>
              </p:cNvPr>
              <p:cNvSpPr txBox="1"/>
              <p:nvPr/>
            </p:nvSpPr>
            <p:spPr>
              <a:xfrm>
                <a:off x="4588816" y="4698351"/>
                <a:ext cx="2641749" cy="28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dirty="0"/>
                  <a:t>EMPPR: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rgbClr val="FF0000"/>
                        </a:solidFill>
                      </a:rPr>
                      <m:t>0.052 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FF0000"/>
                        </a:solidFill>
                      </a:rPr>
                      <m:t>&lt;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FF0000"/>
                        </a:solidFill>
                      </a:rPr>
                      <m:t>Z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FF0000"/>
                        </a:solidFill>
                      </a:rPr>
                      <m:t> &lt;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FF0000"/>
                        </a:solidFill>
                      </a:rPr>
                      <m:t>0.14</m:t>
                    </m:r>
                  </m:oMath>
                </a14:m>
                <a:endParaRPr lang="en-US" b="1" dirty="0" err="1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94AA4D-081A-6692-F070-9C788906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816" y="4698351"/>
                <a:ext cx="2641749" cy="289438"/>
              </a:xfrm>
              <a:prstGeom prst="rect">
                <a:avLst/>
              </a:prstGeom>
              <a:blipFill>
                <a:blip r:embed="rId9"/>
                <a:stretch>
                  <a:fillRect l="-5543" t="-23404" r="-2540" b="-4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E7D776DB-5B08-8C1F-F895-80FDBC9467CA}"/>
              </a:ext>
            </a:extLst>
          </p:cNvPr>
          <p:cNvSpPr/>
          <p:nvPr/>
        </p:nvSpPr>
        <p:spPr>
          <a:xfrm>
            <a:off x="4588816" y="5009911"/>
            <a:ext cx="2794478" cy="53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Esposito,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Maiani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Pilloni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Polosa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Riquer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 </a:t>
            </a:r>
          </a:p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Phys. Rev. D 105, L031503 (2022)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2A251E-48AA-E87A-A894-51DEABD81955}"/>
              </a:ext>
            </a:extLst>
          </p:cNvPr>
          <p:cNvSpPr/>
          <p:nvPr/>
        </p:nvSpPr>
        <p:spPr>
          <a:xfrm>
            <a:off x="1067233" y="5027514"/>
            <a:ext cx="3812632" cy="30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Ablikim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 et al. Phys. Rev. Lett 132, 151903 (2024)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E61116-27B5-DF38-039A-794A94A6D5CA}"/>
                  </a:ext>
                </a:extLst>
              </p:cNvPr>
              <p:cNvSpPr txBox="1"/>
              <p:nvPr/>
            </p:nvSpPr>
            <p:spPr>
              <a:xfrm>
                <a:off x="8194553" y="4670972"/>
                <a:ext cx="3877521" cy="605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dirty="0"/>
                  <a:t>Agreement with our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dirty="0"/>
                  <a:t> quarkonium (compact) component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E61116-27B5-DF38-039A-794A94A6D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553" y="4670972"/>
                <a:ext cx="3877521" cy="605230"/>
              </a:xfrm>
              <a:prstGeom prst="rect">
                <a:avLst/>
              </a:prstGeom>
              <a:blipFill>
                <a:blip r:embed="rId10"/>
                <a:stretch>
                  <a:fillRect l="-3616" t="-11000" b="-2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55C1DED-7C81-C2C1-78A6-34A1192EC792}"/>
              </a:ext>
            </a:extLst>
          </p:cNvPr>
          <p:cNvSpPr txBox="1"/>
          <p:nvPr/>
        </p:nvSpPr>
        <p:spPr>
          <a:xfrm>
            <a:off x="496531" y="5725121"/>
            <a:ext cx="1622239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/>
              <a:t>Lattice QCD</a:t>
            </a:r>
            <a:r>
              <a:rPr lang="en-US" sz="2000" b="1" dirty="0">
                <a:latin typeface="+mn-lt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CE4570-EF2E-EDDD-6D2F-0CAD9B739E33}"/>
                  </a:ext>
                </a:extLst>
              </p:cNvPr>
              <p:cNvSpPr txBox="1"/>
              <p:nvPr/>
            </p:nvSpPr>
            <p:spPr>
              <a:xfrm>
                <a:off x="1307650" y="6150783"/>
                <a:ext cx="9665150" cy="289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 operator along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relevant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3872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signal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CE4570-EF2E-EDDD-6D2F-0CAD9B739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50" y="6150783"/>
                <a:ext cx="9665150" cy="289438"/>
              </a:xfrm>
              <a:prstGeom prst="rect">
                <a:avLst/>
              </a:prstGeom>
              <a:blipFill>
                <a:blip r:embed="rId11"/>
                <a:stretch>
                  <a:fillRect l="-631" t="-23404" b="-4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C89DAF5E-7455-48DA-AD9F-734232A5ECFC}"/>
              </a:ext>
            </a:extLst>
          </p:cNvPr>
          <p:cNvSpPr/>
          <p:nvPr/>
        </p:nvSpPr>
        <p:spPr>
          <a:xfrm>
            <a:off x="1307650" y="6460178"/>
            <a:ext cx="4413565" cy="30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Padmanath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Lang,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Prelovsek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  Phys. Rev. D 92, 034501 (2015)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C98878-ADA6-7950-6D54-E774A8E1E271}"/>
              </a:ext>
            </a:extLst>
          </p:cNvPr>
          <p:cNvSpPr/>
          <p:nvPr/>
        </p:nvSpPr>
        <p:spPr>
          <a:xfrm>
            <a:off x="5176511" y="6439196"/>
            <a:ext cx="4413565" cy="30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Prelovsek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 and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Leskovec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  Phys. Rev. Lett  111, 192001 (2013)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74A4B-1E95-206B-4E41-86C37BA6AEAA}"/>
              </a:ext>
            </a:extLst>
          </p:cNvPr>
          <p:cNvSpPr/>
          <p:nvPr/>
        </p:nvSpPr>
        <p:spPr>
          <a:xfrm>
            <a:off x="7300128" y="210299"/>
            <a:ext cx="3812632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Brambilla, AM,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Scirpa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Vairo 2411.14306</a:t>
            </a:r>
          </a:p>
        </p:txBody>
      </p:sp>
    </p:spTree>
    <p:extLst>
      <p:ext uri="{BB962C8B-B14F-4D97-AF65-F5344CB8AC3E}">
        <p14:creationId xmlns:p14="http://schemas.microsoft.com/office/powerpoint/2010/main" val="2449482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2ECC8-29D2-327A-4DA9-3753285B2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F026AA-06D2-70F7-E06C-E6E708AD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D5D7-D6FE-36E0-81C0-55E980E2D11E}"/>
              </a:ext>
            </a:extLst>
          </p:cNvPr>
          <p:cNvSpPr/>
          <p:nvPr/>
        </p:nvSpPr>
        <p:spPr>
          <a:xfrm>
            <a:off x="7300128" y="210299"/>
            <a:ext cx="3812632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Brambilla, AM,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Scirpa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Vairo 2411.14306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1575D6-AD9D-74F0-23D0-C644BAEF36D5}"/>
                  </a:ext>
                </a:extLst>
              </p:cNvPr>
              <p:cNvSpPr txBox="1"/>
              <p:nvPr/>
            </p:nvSpPr>
            <p:spPr>
              <a:xfrm>
                <a:off x="349656" y="1329121"/>
                <a:ext cx="4033861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b="1" dirty="0"/>
                  <a:t>R</a:t>
                </a:r>
                <a:r>
                  <a:rPr lang="en-US" sz="2000" b="1" dirty="0">
                    <a:latin typeface="+mn-lt"/>
                  </a:rPr>
                  <a:t>esults </a:t>
                </a:r>
                <a:r>
                  <a:rPr lang="en-US" sz="2000" dirty="0">
                    <a:latin typeface="+mn-lt"/>
                  </a:rPr>
                  <a:t>with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000" dirty="0">
                    <a:latin typeface="+mn-lt"/>
                  </a:rPr>
                  <a:t>adjoint meson energy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𝟐𝟐𝟖</m:t>
                    </m:r>
                  </m:oMath>
                </a14:m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MeV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1575D6-AD9D-74F0-23D0-C644BAEF3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56" y="1329121"/>
                <a:ext cx="4033861" cy="672428"/>
              </a:xfrm>
              <a:prstGeom prst="rect">
                <a:avLst/>
              </a:prstGeom>
              <a:blipFill>
                <a:blip r:embed="rId2"/>
                <a:stretch>
                  <a:fillRect l="-3776" t="-9091" r="-302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FDEB1C-9916-C111-2592-626BDF323109}"/>
                  </a:ext>
                </a:extLst>
              </p:cNvPr>
              <p:cNvSpPr txBox="1"/>
              <p:nvPr/>
            </p:nvSpPr>
            <p:spPr>
              <a:xfrm>
                <a:off x="182800" y="2753379"/>
                <a:ext cx="6025055" cy="934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Quarkonium percentage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en-US" dirty="0"/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Tetraquark percentage</a:t>
                </a:r>
                <a:r>
                  <a:rPr lang="en-US" dirty="0"/>
                  <a:t>: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FDEB1C-9916-C111-2592-626BDF323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00" y="2753379"/>
                <a:ext cx="6025055" cy="934038"/>
              </a:xfrm>
              <a:prstGeom prst="rect">
                <a:avLst/>
              </a:prstGeom>
              <a:blipFill>
                <a:blip r:embed="rId3"/>
                <a:stretch>
                  <a:fillRect l="-2227" t="-7190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2EEFE3-7F25-342B-B215-97ABD3B82A4B}"/>
                  </a:ext>
                </a:extLst>
              </p:cNvPr>
              <p:cNvSpPr txBox="1"/>
              <p:nvPr/>
            </p:nvSpPr>
            <p:spPr>
              <a:xfrm>
                <a:off x="569166" y="5642867"/>
                <a:ext cx="3485826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 −</m:t>
                        </m:r>
                      </m:sup>
                    </m:sSup>
                  </m:oMath>
                </a14:m>
                <a:r>
                  <a:rPr lang="en-US" sz="1600" dirty="0">
                    <a:latin typeface="+mn-lt"/>
                  </a:rPr>
                  <a:t> state: Mass around </a:t>
                </a:r>
                <a:r>
                  <a:rPr lang="en-US" sz="1600" dirty="0"/>
                  <a:t>10.612</a:t>
                </a:r>
                <a:r>
                  <a:rPr lang="en-US" sz="1600" dirty="0">
                    <a:latin typeface="+mn-lt"/>
                  </a:rPr>
                  <a:t> GeV.  </a:t>
                </a:r>
                <a:endParaRPr lang="en-US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2EEFE3-7F25-342B-B215-97ABD3B82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6" y="5642867"/>
                <a:ext cx="3485826" cy="257250"/>
              </a:xfrm>
              <a:prstGeom prst="rect">
                <a:avLst/>
              </a:prstGeom>
              <a:blipFill>
                <a:blip r:embed="rId4"/>
                <a:stretch>
                  <a:fillRect l="-1923" t="-21429" r="-2797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C7DDFF-FE52-AE55-B96C-7261970BA968}"/>
                  </a:ext>
                </a:extLst>
              </p:cNvPr>
              <p:cNvSpPr txBox="1"/>
              <p:nvPr/>
            </p:nvSpPr>
            <p:spPr>
              <a:xfrm>
                <a:off x="569167" y="6056293"/>
                <a:ext cx="3370410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 +</m:t>
                        </m:r>
                      </m:sup>
                    </m:sSup>
                  </m:oMath>
                </a14:m>
                <a:r>
                  <a:rPr lang="en-US" sz="1600" dirty="0">
                    <a:latin typeface="+mn-lt"/>
                  </a:rPr>
                  <a:t> state: Mass around </a:t>
                </a:r>
                <a:r>
                  <a:rPr lang="en-US" sz="1600" dirty="0"/>
                  <a:t>10.635</a:t>
                </a:r>
                <a:r>
                  <a:rPr lang="en-US" sz="1600" dirty="0">
                    <a:latin typeface="+mn-lt"/>
                  </a:rPr>
                  <a:t> GeV.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C7DDFF-FE52-AE55-B96C-7261970BA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7" y="6056293"/>
                <a:ext cx="3370410" cy="257250"/>
              </a:xfrm>
              <a:prstGeom prst="rect">
                <a:avLst/>
              </a:prstGeom>
              <a:blipFill>
                <a:blip r:embed="rId5"/>
                <a:stretch>
                  <a:fillRect l="-1989" t="-18605" r="-2532" b="-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491F6B-FF24-209E-1E5C-0A9553161940}"/>
                  </a:ext>
                </a:extLst>
              </p:cNvPr>
              <p:cNvSpPr txBox="1"/>
              <p:nvPr/>
            </p:nvSpPr>
            <p:spPr>
              <a:xfrm>
                <a:off x="569166" y="6469719"/>
                <a:ext cx="3428118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 +</m:t>
                        </m:r>
                      </m:sup>
                    </m:sSup>
                  </m:oMath>
                </a14:m>
                <a:r>
                  <a:rPr lang="en-US" sz="1600" dirty="0">
                    <a:latin typeface="+mn-lt"/>
                  </a:rPr>
                  <a:t> state: Mass around </a:t>
                </a:r>
                <a:r>
                  <a:rPr lang="en-US" sz="1600" dirty="0"/>
                  <a:t>10.576</a:t>
                </a:r>
                <a:r>
                  <a:rPr lang="en-US" sz="1600" dirty="0">
                    <a:latin typeface="+mn-lt"/>
                  </a:rPr>
                  <a:t> GeV.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491F6B-FF24-209E-1E5C-0A9553161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6" y="6469719"/>
                <a:ext cx="3428118" cy="257250"/>
              </a:xfrm>
              <a:prstGeom prst="rect">
                <a:avLst/>
              </a:prstGeom>
              <a:blipFill>
                <a:blip r:embed="rId6"/>
                <a:stretch>
                  <a:fillRect l="-1954" t="-18605" r="-2664" b="-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99ED44-C560-6AE6-2D33-D319F151E5B4}"/>
                  </a:ext>
                </a:extLst>
              </p:cNvPr>
              <p:cNvSpPr txBox="1"/>
              <p:nvPr/>
            </p:nvSpPr>
            <p:spPr>
              <a:xfrm>
                <a:off x="7336530" y="5732486"/>
                <a:ext cx="3393429" cy="323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/>
                  <a:t>Multiplet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: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−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}</a:t>
                </a:r>
                <a:endParaRPr lang="en-US" sz="2000" dirty="0" err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99ED44-C560-6AE6-2D33-D319F151E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530" y="5732486"/>
                <a:ext cx="3393429" cy="323807"/>
              </a:xfrm>
              <a:prstGeom prst="rect">
                <a:avLst/>
              </a:prstGeom>
              <a:blipFill>
                <a:blip r:embed="rId7"/>
                <a:stretch>
                  <a:fillRect l="-4488" t="-18868" r="-3950" b="-49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5110CF-B14D-3BA3-66F2-FCE722A6145B}"/>
                  </a:ext>
                </a:extLst>
              </p:cNvPr>
              <p:cNvSpPr txBox="1"/>
              <p:nvPr/>
            </p:nvSpPr>
            <p:spPr>
              <a:xfrm>
                <a:off x="569166" y="5231609"/>
                <a:ext cx="4468403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+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+mn-lt"/>
                  </a:rPr>
                  <a:t>: identified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+mn-lt"/>
                  </a:rPr>
                  <a:t>: </a:t>
                </a:r>
                <a:r>
                  <a:rPr lang="en-US" sz="1600" dirty="0">
                    <a:latin typeface="+mn-lt"/>
                  </a:rPr>
                  <a:t>Mass around 10.595 GeV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5110CF-B14D-3BA3-66F2-FCE722A6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6" y="5231609"/>
                <a:ext cx="4468403" cy="257250"/>
              </a:xfrm>
              <a:prstGeom prst="rect">
                <a:avLst/>
              </a:prstGeom>
              <a:blipFill>
                <a:blip r:embed="rId8"/>
                <a:stretch>
                  <a:fillRect l="-1501" t="-19048" r="-177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FD0074-B2A6-4BDA-7DA1-382551E1B3F1}"/>
                  </a:ext>
                </a:extLst>
              </p:cNvPr>
              <p:cNvSpPr txBox="1"/>
              <p:nvPr/>
            </p:nvSpPr>
            <p:spPr>
              <a:xfrm>
                <a:off x="8960145" y="1127111"/>
                <a:ext cx="2882199" cy="538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>
                    <a:solidFill>
                      <a:srgbClr val="00B050"/>
                    </a:solidFill>
                    <a:latin typeface="+mn-lt"/>
                  </a:rPr>
                  <a:t>Using lattice QCD spin-splitting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600" dirty="0">
                    <a:solidFill>
                      <a:srgbClr val="00B050"/>
                    </a:solidFill>
                    <a:latin typeface="+mn-lt"/>
                  </a:rPr>
                  <a:t>results for hybrids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1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00B05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51FC8D-AAA8-F414-F56F-6AF771D48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145" y="1127111"/>
                <a:ext cx="2882199" cy="538224"/>
              </a:xfrm>
              <a:prstGeom prst="rect">
                <a:avLst/>
              </a:prstGeom>
              <a:blipFill>
                <a:blip r:embed="rId10"/>
                <a:stretch>
                  <a:fillRect l="-4440" t="-10227" r="-3171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EC599F87-A6FF-054A-F69E-E2F432CD9B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86" y="1928214"/>
            <a:ext cx="6465717" cy="3876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D02448-E05A-940A-6482-47581A44A2DE}"/>
              </a:ext>
            </a:extLst>
          </p:cNvPr>
          <p:cNvSpPr/>
          <p:nvPr/>
        </p:nvSpPr>
        <p:spPr>
          <a:xfrm>
            <a:off x="9293087" y="3588026"/>
            <a:ext cx="2146852" cy="198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485280-ACEF-18C0-91D2-150A32FD6654}"/>
              </a:ext>
            </a:extLst>
          </p:cNvPr>
          <p:cNvCxnSpPr/>
          <p:nvPr/>
        </p:nvCxnSpPr>
        <p:spPr>
          <a:xfrm>
            <a:off x="9332843" y="3597969"/>
            <a:ext cx="1550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1F5D16-D816-F050-319A-9745EE78D4C3}"/>
                  </a:ext>
                </a:extLst>
              </p:cNvPr>
              <p:cNvSpPr txBox="1"/>
              <p:nvPr/>
            </p:nvSpPr>
            <p:spPr>
              <a:xfrm>
                <a:off x="11028757" y="3447667"/>
                <a:ext cx="445570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1F5D16-D816-F050-319A-9745EE78D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757" y="3447667"/>
                <a:ext cx="445570" cy="315792"/>
              </a:xfrm>
              <a:prstGeom prst="rect">
                <a:avLst/>
              </a:prstGeom>
              <a:blipFill>
                <a:blip r:embed="rId13"/>
                <a:stretch>
                  <a:fillRect l="-10959" r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9E285DC-55FA-CABC-4316-281AB9704D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2694" y="131031"/>
            <a:ext cx="771729" cy="5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95E2F9-A996-7853-7B6F-6D9D7AC0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639" y="1252847"/>
            <a:ext cx="6236951" cy="50909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F3862-CCF1-6E85-D2DC-9BA69B23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097" y="6473314"/>
            <a:ext cx="4175035" cy="235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375251-89A6-2919-05DA-BD5317DCB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806" y="126418"/>
            <a:ext cx="1957271" cy="502985"/>
          </a:xfrm>
          <a:prstGeom prst="rect">
            <a:avLst/>
          </a:prstGeom>
        </p:spPr>
      </p:pic>
      <p:sp>
        <p:nvSpPr>
          <p:cNvPr id="20" name="Google Shape;902;p94">
            <a:extLst>
              <a:ext uri="{FF2B5EF4-FFF2-40B4-BE49-F238E27FC236}">
                <a16:creationId xmlns:a16="http://schemas.microsoft.com/office/drawing/2014/main" id="{B9D546D0-2998-0C6E-61B2-AE517763602B}"/>
              </a:ext>
            </a:extLst>
          </p:cNvPr>
          <p:cNvSpPr txBox="1"/>
          <p:nvPr/>
        </p:nvSpPr>
        <p:spPr>
          <a:xfrm>
            <a:off x="51360" y="1006641"/>
            <a:ext cx="609437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First</a:t>
            </a:r>
            <a:r>
              <a:rPr lang="it" sz="2000" dirty="0">
                <a:ea typeface="Roboto"/>
                <a:cs typeface="Roboto"/>
                <a:sym typeface="Roboto"/>
              </a:rPr>
              <a:t> doubly charmed tetraquark seen by LHCb</a:t>
            </a:r>
            <a:endParaRPr sz="2000" dirty="0">
              <a:ea typeface="Roboto"/>
              <a:cs typeface="Roboto"/>
              <a:sym typeface="Robot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476143-C720-726E-D5A6-24EF33705827}"/>
              </a:ext>
            </a:extLst>
          </p:cNvPr>
          <p:cNvSpPr txBox="1"/>
          <p:nvPr/>
        </p:nvSpPr>
        <p:spPr>
          <a:xfrm>
            <a:off x="446005" y="4520517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Mass below D</a:t>
            </a:r>
            <a:r>
              <a:rPr lang="en-US" baseline="30000" dirty="0">
                <a:latin typeface="Roboto"/>
                <a:ea typeface="Roboto"/>
                <a:cs typeface="Roboto"/>
                <a:sym typeface="Roboto"/>
              </a:rPr>
              <a:t>*+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baseline="30000" dirty="0"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threshold and very narrow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5932ED-6589-55DD-FFBE-3D41EF106C1C}"/>
              </a:ext>
            </a:extLst>
          </p:cNvPr>
          <p:cNvSpPr txBox="1"/>
          <p:nvPr/>
        </p:nvSpPr>
        <p:spPr>
          <a:xfrm>
            <a:off x="488908" y="270201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ea typeface="Roboto"/>
                <a:cs typeface="Roboto"/>
                <a:sym typeface="Roboto"/>
              </a:rPr>
              <a:t>Consistent with </a:t>
            </a:r>
            <a:r>
              <a:rPr lang="en-US" b="1" dirty="0" err="1">
                <a:ea typeface="Roboto"/>
                <a:cs typeface="Roboto"/>
                <a:sym typeface="Roboto"/>
              </a:rPr>
              <a:t>isoscalar</a:t>
            </a:r>
            <a:r>
              <a:rPr lang="en-US" b="1" dirty="0"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ea typeface="Roboto"/>
                <a:cs typeface="Roboto"/>
                <a:sym typeface="Roboto"/>
              </a:rPr>
              <a:t>with</a:t>
            </a:r>
            <a:r>
              <a:rPr lang="en-US" b="1" dirty="0">
                <a:ea typeface="Roboto"/>
                <a:cs typeface="Roboto"/>
                <a:sym typeface="Roboto"/>
              </a:rPr>
              <a:t> J</a:t>
            </a:r>
            <a:r>
              <a:rPr lang="en-US" b="1" baseline="30000" dirty="0">
                <a:ea typeface="Roboto"/>
                <a:cs typeface="Roboto"/>
                <a:sym typeface="Roboto"/>
              </a:rPr>
              <a:t>P</a:t>
            </a:r>
            <a:r>
              <a:rPr lang="en-US" b="1" dirty="0">
                <a:ea typeface="Roboto"/>
                <a:cs typeface="Roboto"/>
                <a:sym typeface="Roboto"/>
              </a:rPr>
              <a:t>=1</a:t>
            </a:r>
            <a:r>
              <a:rPr lang="en-US" b="1" baseline="30000" dirty="0">
                <a:ea typeface="Roboto"/>
                <a:cs typeface="Roboto"/>
                <a:sym typeface="Roboto"/>
              </a:rPr>
              <a:t>+</a:t>
            </a:r>
            <a:endParaRPr lang="en-US" b="1" dirty="0">
              <a:ea typeface="Roboto"/>
              <a:cs typeface="Roboto"/>
              <a:sym typeface="Roboto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3C416B4-5011-2EF8-8F6E-1A2293FAB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223" y="1608174"/>
            <a:ext cx="2984210" cy="369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488BB85-F36C-3F81-9666-0E4F1C2D162B}"/>
                  </a:ext>
                </a:extLst>
              </p:cNvPr>
              <p:cNvSpPr txBox="1"/>
              <p:nvPr/>
            </p:nvSpPr>
            <p:spPr>
              <a:xfrm>
                <a:off x="594971" y="2263154"/>
                <a:ext cx="2941126" cy="294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Ø"/>
                </a:pPr>
                <a:r>
                  <a:rPr lang="en-US" b="0" dirty="0"/>
                  <a:t>Exotic quark content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dirty="0" err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488BB85-F36C-3F81-9666-0E4F1C2D1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71" y="2263154"/>
                <a:ext cx="2941126" cy="294376"/>
              </a:xfrm>
              <a:prstGeom prst="rect">
                <a:avLst/>
              </a:prstGeom>
              <a:blipFill>
                <a:blip r:embed="rId7"/>
                <a:stretch>
                  <a:fillRect l="-4564" t="-20408" r="-11411" b="-46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B8538FC7-E218-EAA6-CBB2-5C0EEB895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60" y="5141341"/>
            <a:ext cx="5017329" cy="312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946626-9D2A-8C98-0955-76264F31901B}"/>
                  </a:ext>
                </a:extLst>
              </p:cNvPr>
              <p:cNvSpPr txBox="1"/>
              <p:nvPr/>
            </p:nvSpPr>
            <p:spPr>
              <a:xfrm>
                <a:off x="502663" y="3166798"/>
                <a:ext cx="60943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800" b="1" dirty="0">
                    <a:solidFill>
                      <a:srgbClr val="FF0000"/>
                    </a:solidFill>
                    <a:latin typeface="+mn-lt"/>
                  </a:rPr>
                  <a:t>Longest lived </a:t>
                </a:r>
                <a:r>
                  <a:rPr lang="en-US" sz="1800" dirty="0">
                    <a:latin typeface="+mn-lt"/>
                  </a:rPr>
                  <a:t>Exotic particle: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∼50</m:t>
                    </m:r>
                  </m:oMath>
                </a14:m>
                <a:r>
                  <a:rPr lang="en-US" sz="1800" dirty="0">
                    <a:latin typeface="+mn-lt"/>
                  </a:rPr>
                  <a:t> keV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946626-9D2A-8C98-0955-76264F319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63" y="3166798"/>
                <a:ext cx="6094378" cy="369332"/>
              </a:xfrm>
              <a:prstGeom prst="rect">
                <a:avLst/>
              </a:prstGeom>
              <a:blipFill>
                <a:blip r:embed="rId9"/>
                <a:stretch>
                  <a:fillRect l="-6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739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F612ECFF-641C-4AA6-B5CE-473162EE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0F4D-AB3B-4A05-9030-D3AEEE04413F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4562B-4C05-9F1E-C230-D702AC252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385" y="3736710"/>
            <a:ext cx="7493547" cy="2949721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448915E0-6722-01CC-E743-F9D699D9D340}"/>
              </a:ext>
            </a:extLst>
          </p:cNvPr>
          <p:cNvSpPr/>
          <p:nvPr/>
        </p:nvSpPr>
        <p:spPr>
          <a:xfrm>
            <a:off x="4644155" y="1763308"/>
            <a:ext cx="291829" cy="1274324"/>
          </a:xfrm>
          <a:custGeom>
            <a:avLst/>
            <a:gdLst>
              <a:gd name="connsiteX0" fmla="*/ 0 w 291829"/>
              <a:gd name="connsiteY0" fmla="*/ 0 h 1274324"/>
              <a:gd name="connsiteX1" fmla="*/ 145915 w 291829"/>
              <a:gd name="connsiteY1" fmla="*/ 24318 h 1274324"/>
              <a:gd name="connsiteX2" fmla="*/ 145915 w 291829"/>
              <a:gd name="connsiteY2" fmla="*/ 612844 h 1274324"/>
              <a:gd name="connsiteX3" fmla="*/ 291830 w 291829"/>
              <a:gd name="connsiteY3" fmla="*/ 637162 h 1274324"/>
              <a:gd name="connsiteX4" fmla="*/ 145915 w 291829"/>
              <a:gd name="connsiteY4" fmla="*/ 661480 h 1274324"/>
              <a:gd name="connsiteX5" fmla="*/ 145915 w 291829"/>
              <a:gd name="connsiteY5" fmla="*/ 1250006 h 1274324"/>
              <a:gd name="connsiteX6" fmla="*/ 0 w 291829"/>
              <a:gd name="connsiteY6" fmla="*/ 1274324 h 1274324"/>
              <a:gd name="connsiteX7" fmla="*/ 0 w 291829"/>
              <a:gd name="connsiteY7" fmla="*/ 862293 h 1274324"/>
              <a:gd name="connsiteX8" fmla="*/ 0 w 291829"/>
              <a:gd name="connsiteY8" fmla="*/ 463004 h 1274324"/>
              <a:gd name="connsiteX9" fmla="*/ 0 w 291829"/>
              <a:gd name="connsiteY9" fmla="*/ 0 h 1274324"/>
              <a:gd name="connsiteX0" fmla="*/ 0 w 291829"/>
              <a:gd name="connsiteY0" fmla="*/ 0 h 1274324"/>
              <a:gd name="connsiteX1" fmla="*/ 145915 w 291829"/>
              <a:gd name="connsiteY1" fmla="*/ 24318 h 1274324"/>
              <a:gd name="connsiteX2" fmla="*/ 145915 w 291829"/>
              <a:gd name="connsiteY2" fmla="*/ 612844 h 1274324"/>
              <a:gd name="connsiteX3" fmla="*/ 291830 w 291829"/>
              <a:gd name="connsiteY3" fmla="*/ 637162 h 1274324"/>
              <a:gd name="connsiteX4" fmla="*/ 145915 w 291829"/>
              <a:gd name="connsiteY4" fmla="*/ 661480 h 1274324"/>
              <a:gd name="connsiteX5" fmla="*/ 145915 w 291829"/>
              <a:gd name="connsiteY5" fmla="*/ 1250006 h 1274324"/>
              <a:gd name="connsiteX6" fmla="*/ 0 w 291829"/>
              <a:gd name="connsiteY6" fmla="*/ 1274324 h 12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829" h="1274324" stroke="0" extrusionOk="0">
                <a:moveTo>
                  <a:pt x="0" y="0"/>
                </a:moveTo>
                <a:cubicBezTo>
                  <a:pt x="82408" y="-39"/>
                  <a:pt x="149720" y="10118"/>
                  <a:pt x="145915" y="24318"/>
                </a:cubicBezTo>
                <a:cubicBezTo>
                  <a:pt x="186441" y="232719"/>
                  <a:pt x="89197" y="439861"/>
                  <a:pt x="145915" y="612844"/>
                </a:cubicBezTo>
                <a:cubicBezTo>
                  <a:pt x="143800" y="627287"/>
                  <a:pt x="210876" y="630408"/>
                  <a:pt x="291830" y="637162"/>
                </a:cubicBezTo>
                <a:cubicBezTo>
                  <a:pt x="207826" y="638787"/>
                  <a:pt x="145535" y="647588"/>
                  <a:pt x="145915" y="661480"/>
                </a:cubicBezTo>
                <a:cubicBezTo>
                  <a:pt x="184297" y="833092"/>
                  <a:pt x="91890" y="1077772"/>
                  <a:pt x="145915" y="1250006"/>
                </a:cubicBezTo>
                <a:cubicBezTo>
                  <a:pt x="144189" y="1255583"/>
                  <a:pt x="73630" y="1266791"/>
                  <a:pt x="0" y="1274324"/>
                </a:cubicBezTo>
                <a:cubicBezTo>
                  <a:pt x="-11543" y="1103474"/>
                  <a:pt x="26754" y="980910"/>
                  <a:pt x="0" y="862293"/>
                </a:cubicBezTo>
                <a:cubicBezTo>
                  <a:pt x="-26754" y="743676"/>
                  <a:pt x="24815" y="579216"/>
                  <a:pt x="0" y="463004"/>
                </a:cubicBezTo>
                <a:cubicBezTo>
                  <a:pt x="-24815" y="346792"/>
                  <a:pt x="53799" y="177193"/>
                  <a:pt x="0" y="0"/>
                </a:cubicBezTo>
                <a:close/>
              </a:path>
              <a:path w="291829" h="1274324" fill="none" extrusionOk="0">
                <a:moveTo>
                  <a:pt x="0" y="0"/>
                </a:moveTo>
                <a:cubicBezTo>
                  <a:pt x="78843" y="-2818"/>
                  <a:pt x="145762" y="10399"/>
                  <a:pt x="145915" y="24318"/>
                </a:cubicBezTo>
                <a:cubicBezTo>
                  <a:pt x="200772" y="308462"/>
                  <a:pt x="87218" y="422931"/>
                  <a:pt x="145915" y="612844"/>
                </a:cubicBezTo>
                <a:cubicBezTo>
                  <a:pt x="158727" y="611776"/>
                  <a:pt x="207635" y="641671"/>
                  <a:pt x="291830" y="637162"/>
                </a:cubicBezTo>
                <a:cubicBezTo>
                  <a:pt x="211320" y="636664"/>
                  <a:pt x="146115" y="648968"/>
                  <a:pt x="145915" y="661480"/>
                </a:cubicBezTo>
                <a:cubicBezTo>
                  <a:pt x="171160" y="927192"/>
                  <a:pt x="141240" y="1015917"/>
                  <a:pt x="145915" y="1250006"/>
                </a:cubicBezTo>
                <a:cubicBezTo>
                  <a:pt x="135297" y="1258137"/>
                  <a:pt x="82769" y="1284006"/>
                  <a:pt x="0" y="1274324"/>
                </a:cubicBezTo>
              </a:path>
              <a:path w="291829" h="1274324" fill="none" stroke="0" extrusionOk="0">
                <a:moveTo>
                  <a:pt x="0" y="0"/>
                </a:moveTo>
                <a:cubicBezTo>
                  <a:pt x="79466" y="3429"/>
                  <a:pt x="143654" y="8775"/>
                  <a:pt x="145915" y="24318"/>
                </a:cubicBezTo>
                <a:cubicBezTo>
                  <a:pt x="191515" y="181121"/>
                  <a:pt x="145297" y="347868"/>
                  <a:pt x="145915" y="612844"/>
                </a:cubicBezTo>
                <a:cubicBezTo>
                  <a:pt x="149212" y="635285"/>
                  <a:pt x="222305" y="639257"/>
                  <a:pt x="291830" y="637162"/>
                </a:cubicBezTo>
                <a:cubicBezTo>
                  <a:pt x="208637" y="639221"/>
                  <a:pt x="144120" y="647147"/>
                  <a:pt x="145915" y="661480"/>
                </a:cubicBezTo>
                <a:cubicBezTo>
                  <a:pt x="176102" y="851258"/>
                  <a:pt x="108865" y="1000596"/>
                  <a:pt x="145915" y="1250006"/>
                </a:cubicBezTo>
                <a:cubicBezTo>
                  <a:pt x="157671" y="1272855"/>
                  <a:pt x="74324" y="1256935"/>
                  <a:pt x="0" y="1274324"/>
                </a:cubicBezTo>
              </a:path>
            </a:pathLst>
          </a:custGeom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9335659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ED88F3-0ECA-F11F-7C98-DD08861E2A8B}"/>
              </a:ext>
            </a:extLst>
          </p:cNvPr>
          <p:cNvSpPr/>
          <p:nvPr/>
        </p:nvSpPr>
        <p:spPr>
          <a:xfrm>
            <a:off x="10145270" y="3623037"/>
            <a:ext cx="182449" cy="155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4651E-1CDC-B625-0670-A4BF8789D3DC}"/>
                  </a:ext>
                </a:extLst>
              </p:cNvPr>
              <p:cNvSpPr txBox="1"/>
              <p:nvPr/>
            </p:nvSpPr>
            <p:spPr>
              <a:xfrm>
                <a:off x="5102475" y="2077048"/>
                <a:ext cx="3193182" cy="646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dirty="0"/>
                  <a:t>Defines the Born-Oppenheimer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static potentials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, {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 err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4651E-1CDC-B625-0670-A4BF8789D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475" y="2077048"/>
                <a:ext cx="3193182" cy="646844"/>
              </a:xfrm>
              <a:prstGeom prst="rect">
                <a:avLst/>
              </a:prstGeom>
              <a:blipFill>
                <a:blip r:embed="rId3"/>
                <a:stretch>
                  <a:fillRect l="-4389" t="-10377" r="-4008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CE3440-34D8-E3FA-025F-76A2126B36EA}"/>
              </a:ext>
            </a:extLst>
          </p:cNvPr>
          <p:cNvSpPr/>
          <p:nvPr/>
        </p:nvSpPr>
        <p:spPr>
          <a:xfrm>
            <a:off x="10095118" y="4741936"/>
            <a:ext cx="581284" cy="5245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F98DF-8686-7487-E0BB-DF6BDB047398}"/>
                  </a:ext>
                </a:extLst>
              </p:cNvPr>
              <p:cNvSpPr txBox="1"/>
              <p:nvPr/>
            </p:nvSpPr>
            <p:spPr>
              <a:xfrm>
                <a:off x="11120263" y="4874653"/>
                <a:ext cx="1020985" cy="305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sz="1900" dirty="0"/>
                  <a:t> f</a:t>
                </a:r>
                <a:r>
                  <a:rPr lang="en-US" sz="1900" b="0" dirty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1900" dirty="0"/>
                  <a:t> </a:t>
                </a:r>
                <a:endParaRPr lang="en-US" sz="1900" dirty="0" err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F98DF-8686-7487-E0BB-DF6BDB047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263" y="4874653"/>
                <a:ext cx="1020985" cy="305340"/>
              </a:xfrm>
              <a:prstGeom prst="rect">
                <a:avLst/>
              </a:prstGeom>
              <a:blipFill>
                <a:blip r:embed="rId4"/>
                <a:stretch>
                  <a:fillRect l="-10119" t="-22000" b="-4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6AD08-F589-369D-FF26-526128D01C74}"/>
                  </a:ext>
                </a:extLst>
              </p:cNvPr>
              <p:cNvSpPr txBox="1"/>
              <p:nvPr/>
            </p:nvSpPr>
            <p:spPr>
              <a:xfrm>
                <a:off x="3433670" y="109840"/>
                <a:ext cx="455445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latin typeface="Bell MT" panose="02020503060305020303" pitchFamily="18" charset="0"/>
                  </a:rPr>
                  <a:t>BOEFT: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𝑸𝑸</m:t>
                    </m:r>
                    <m:acc>
                      <m:accPr>
                        <m:chr m:val="̅"/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3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1" i="1" dirty="0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3000" b="1" dirty="0">
                    <a:latin typeface="Bell MT" panose="02020503060305020303" pitchFamily="18" charset="0"/>
                  </a:rPr>
                  <a:t> multiplets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6AD08-F589-369D-FF26-526128D0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670" y="109840"/>
                <a:ext cx="4554452" cy="553998"/>
              </a:xfrm>
              <a:prstGeom prst="rect">
                <a:avLst/>
              </a:prstGeom>
              <a:blipFill>
                <a:blip r:embed="rId9"/>
                <a:stretch>
                  <a:fillRect l="-3079" t="-13187" r="-1874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7F7C66A-BE45-45F9-C4DA-B8FCA95E7E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63838"/>
            <a:ext cx="4346426" cy="2544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CFDE13-2A58-8F4E-F95D-959212B56A21}"/>
              </a:ext>
            </a:extLst>
          </p:cNvPr>
          <p:cNvSpPr txBox="1"/>
          <p:nvPr/>
        </p:nvSpPr>
        <p:spPr>
          <a:xfrm>
            <a:off x="476655" y="3139562"/>
            <a:ext cx="1564531" cy="2894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latin typeface="+mn-lt"/>
              </a:rPr>
              <a:t>“Bad diquark”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91975-7566-CA33-9FF1-DEAEA760F432}"/>
              </a:ext>
            </a:extLst>
          </p:cNvPr>
          <p:cNvSpPr txBox="1"/>
          <p:nvPr/>
        </p:nvSpPr>
        <p:spPr>
          <a:xfrm>
            <a:off x="2524576" y="3172323"/>
            <a:ext cx="1731243" cy="2894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“Good diquark”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18828F-A052-49DF-0EC6-CD1E0C15F804}"/>
                  </a:ext>
                </a:extLst>
              </p:cNvPr>
              <p:cNvSpPr txBox="1"/>
              <p:nvPr/>
            </p:nvSpPr>
            <p:spPr>
              <a:xfrm>
                <a:off x="198618" y="4668008"/>
                <a:ext cx="3191579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>
                    <a:latin typeface="+mn-lt"/>
                  </a:rPr>
                  <a:t>Bad diquark – Good diquark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000" dirty="0"/>
                  <a:t>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+mn-lt"/>
                  </a:rPr>
                  <a:t> 200 MeV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18828F-A052-49DF-0EC6-CD1E0C15F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18" y="4668008"/>
                <a:ext cx="3191579" cy="672428"/>
              </a:xfrm>
              <a:prstGeom prst="rect">
                <a:avLst/>
              </a:prstGeom>
              <a:blipFill>
                <a:blip r:embed="rId11"/>
                <a:stretch>
                  <a:fillRect l="-4971" t="-9091" r="-401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D26C129-25F9-8B9E-14F1-16E27CC4E671}"/>
              </a:ext>
            </a:extLst>
          </p:cNvPr>
          <p:cNvSpPr/>
          <p:nvPr/>
        </p:nvSpPr>
        <p:spPr>
          <a:xfrm>
            <a:off x="8295657" y="639903"/>
            <a:ext cx="2330343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</p:spTree>
    <p:extLst>
      <p:ext uri="{BB962C8B-B14F-4D97-AF65-F5344CB8AC3E}">
        <p14:creationId xmlns:p14="http://schemas.microsoft.com/office/powerpoint/2010/main" val="14527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005D2-A537-F4C1-B463-B52B5F151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291CEE-4299-3BC6-4313-7180BC48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" y="608597"/>
            <a:ext cx="4742573" cy="34290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952BF-98FF-BA0D-6889-4B2B0A2D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8859C-4722-E028-9E14-E1ED2CFD1E09}"/>
              </a:ext>
            </a:extLst>
          </p:cNvPr>
          <p:cNvSpPr txBox="1"/>
          <p:nvPr/>
        </p:nvSpPr>
        <p:spPr>
          <a:xfrm>
            <a:off x="7401930" y="757959"/>
            <a:ext cx="2210542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latin typeface="+mn-lt"/>
              </a:rPr>
              <a:t>Schrödinger Equation: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40253A-4E4D-6354-8BE3-1B4F3DD26968}"/>
              </a:ext>
            </a:extLst>
          </p:cNvPr>
          <p:cNvSpPr/>
          <p:nvPr/>
        </p:nvSpPr>
        <p:spPr>
          <a:xfrm>
            <a:off x="7018880" y="314698"/>
            <a:ext cx="3812632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Brambilla, AM,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Scirpa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Vairo 2411.14306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C0791-379C-0689-0D04-5254EA16298D}"/>
              </a:ext>
            </a:extLst>
          </p:cNvPr>
          <p:cNvSpPr txBox="1"/>
          <p:nvPr/>
        </p:nvSpPr>
        <p:spPr>
          <a:xfrm>
            <a:off x="7070884" y="2738320"/>
            <a:ext cx="1082027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/>
              <a:t>R</a:t>
            </a:r>
            <a:r>
              <a:rPr lang="en-US" sz="2000" b="1" dirty="0">
                <a:latin typeface="+mn-lt"/>
              </a:rPr>
              <a:t>esults: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3497C4-E90E-DC54-B859-C3ABC0EF035D}"/>
                  </a:ext>
                </a:extLst>
              </p:cNvPr>
              <p:cNvSpPr txBox="1"/>
              <p:nvPr/>
            </p:nvSpPr>
            <p:spPr>
              <a:xfrm>
                <a:off x="6048644" y="3237956"/>
                <a:ext cx="6025055" cy="1868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dirty="0"/>
                  <a:t> state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320</m:t>
                    </m:r>
                  </m:oMath>
                </a14:m>
                <a:r>
                  <a:rPr lang="en-US" dirty="0"/>
                  <a:t> keV below DD threshold </a:t>
                </a:r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Radius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∼8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fm</a:t>
                </a:r>
                <a:r>
                  <a:rPr lang="en-US" dirty="0"/>
                  <a:t> or larger.</a:t>
                </a:r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Deeper bound state in bb sector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116 MeV below BB threshold.</a:t>
                </a:r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/>
                </a:pPr>
                <a:r>
                  <a:rPr lang="en-US" dirty="0">
                    <a:solidFill>
                      <a:srgbClr val="FF0000"/>
                    </a:solidFill>
                  </a:rPr>
                  <a:t>Deeper bound state in </a:t>
                </a:r>
                <a:r>
                  <a:rPr lang="en-US" dirty="0" err="1">
                    <a:solidFill>
                      <a:srgbClr val="FF0000"/>
                    </a:solidFill>
                  </a:rPr>
                  <a:t>bc</a:t>
                </a:r>
                <a:r>
                  <a:rPr lang="en-US" dirty="0">
                    <a:solidFill>
                      <a:srgbClr val="FF0000"/>
                    </a:solidFill>
                  </a:rPr>
                  <a:t> sector: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25 MeV below DB threshold.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3497C4-E90E-DC54-B859-C3ABC0EF0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644" y="3237956"/>
                <a:ext cx="6025055" cy="1868397"/>
              </a:xfrm>
              <a:prstGeom prst="rect">
                <a:avLst/>
              </a:prstGeom>
              <a:blipFill>
                <a:blip r:embed="rId4"/>
                <a:stretch>
                  <a:fillRect l="-2224" t="-3583" r="-1517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C96D4357-1B16-511D-1D4E-C6D79AEE6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273" y="1327936"/>
            <a:ext cx="5203787" cy="58507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DF6FAF5-7946-99D9-02B8-B06F9D46585E}"/>
              </a:ext>
            </a:extLst>
          </p:cNvPr>
          <p:cNvSpPr/>
          <p:nvPr/>
        </p:nvSpPr>
        <p:spPr>
          <a:xfrm>
            <a:off x="5565715" y="1033104"/>
            <a:ext cx="5882972" cy="149121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712103-4873-C218-6281-77FA7BC38A4D}"/>
                  </a:ext>
                </a:extLst>
              </p:cNvPr>
              <p:cNvSpPr txBox="1"/>
              <p:nvPr/>
            </p:nvSpPr>
            <p:spPr>
              <a:xfrm>
                <a:off x="6876826" y="2033993"/>
                <a:ext cx="604846" cy="333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900" dirty="0" err="1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712103-4873-C218-6281-77FA7BC38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826" y="2033993"/>
                <a:ext cx="604846" cy="333296"/>
              </a:xfrm>
              <a:prstGeom prst="rect">
                <a:avLst/>
              </a:prstGeom>
              <a:blipFill>
                <a:blip r:embed="rId6"/>
                <a:stretch>
                  <a:fillRect l="-8081" r="-8081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8C82E048-6636-442F-7041-248153B02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938" y="846360"/>
            <a:ext cx="590722" cy="2412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38FA14-98F7-9C26-38B6-FCBD4279BC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4660" y="105612"/>
            <a:ext cx="1957271" cy="502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92C0C14-A647-5FC8-FDB7-EFA201BCB62A}"/>
                  </a:ext>
                </a:extLst>
              </p:cNvPr>
              <p:cNvSpPr txBox="1"/>
              <p:nvPr/>
            </p:nvSpPr>
            <p:spPr>
              <a:xfrm>
                <a:off x="799774" y="4187541"/>
                <a:ext cx="3781933" cy="250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400" b="1" dirty="0"/>
                  <a:t>Critical</a:t>
                </a:r>
                <a:r>
                  <a:rPr lang="en-US" sz="1400" dirty="0"/>
                  <a:t> good diquark energy: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sSup>
                          <m:sSupPr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p>
                    </m:sSubSup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≈−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𝟒𝟕𝟖</m:t>
                    </m:r>
                  </m:oMath>
                </a14:m>
                <a:r>
                  <a:rPr lang="en-US" sz="1400" dirty="0"/>
                  <a:t> MeV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92C0C14-A647-5FC8-FDB7-EFA201BCB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74" y="4187541"/>
                <a:ext cx="3781933" cy="250774"/>
              </a:xfrm>
              <a:prstGeom prst="rect">
                <a:avLst/>
              </a:prstGeom>
              <a:blipFill>
                <a:blip r:embed="rId9"/>
                <a:stretch>
                  <a:fillRect l="-2899" t="-7317" r="-1610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169037E3-C918-65AD-AFDA-0A050441F53E}"/>
              </a:ext>
            </a:extLst>
          </p:cNvPr>
          <p:cNvSpPr/>
          <p:nvPr/>
        </p:nvSpPr>
        <p:spPr>
          <a:xfrm>
            <a:off x="0" y="4554702"/>
            <a:ext cx="57789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Lyu, Aoki, Doi,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Hatsuda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Ikeda, Meng, Phys. Rev. Lett. 131, 161901 (2023)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CB2ED4-CFDD-203E-2065-26F5EA3470C9}"/>
              </a:ext>
            </a:extLst>
          </p:cNvPr>
          <p:cNvSpPr/>
          <p:nvPr/>
        </p:nvSpPr>
        <p:spPr>
          <a:xfrm>
            <a:off x="0" y="4878618"/>
            <a:ext cx="57789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Bicudo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Marinkovic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Mueller, Wagner,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arXiv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2409.10786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9ED854-5800-AEB4-D71F-6B58BCD76183}"/>
                  </a:ext>
                </a:extLst>
              </p:cNvPr>
              <p:cNvSpPr txBox="1"/>
              <p:nvPr/>
            </p:nvSpPr>
            <p:spPr>
              <a:xfrm>
                <a:off x="730835" y="6159770"/>
                <a:ext cx="9669759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dirty="0">
                    <a:latin typeface="+mn-lt"/>
                  </a:rPr>
                  <a:t>HALQCD collaboration: pion mass 146 MeV: </a:t>
                </a:r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virtual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59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−99 −67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+53 +2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keV </a:t>
                </a:r>
                <a:r>
                  <a:rPr lang="en-US" dirty="0"/>
                  <a:t>below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threshold</a:t>
                </a:r>
                <a:r>
                  <a:rPr lang="en-US" dirty="0">
                    <a:latin typeface="+mn-lt"/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dirty="0"/>
                  <a:t>                                      p</a:t>
                </a:r>
                <a:r>
                  <a:rPr lang="en-US" dirty="0">
                    <a:latin typeface="+mn-lt"/>
                  </a:rPr>
                  <a:t>hysical pion mass 135 MeV:  bound  state</a:t>
                </a:r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9ED854-5800-AEB4-D71F-6B58BCD76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5" y="6159770"/>
                <a:ext cx="9669759" cy="617861"/>
              </a:xfrm>
              <a:prstGeom prst="rect">
                <a:avLst/>
              </a:prstGeom>
              <a:blipFill>
                <a:blip r:embed="rId10"/>
                <a:stretch>
                  <a:fillRect l="-1513" t="-8824" b="-2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12FFCBF-5569-76F1-7313-D794DB5A3D6D}"/>
              </a:ext>
            </a:extLst>
          </p:cNvPr>
          <p:cNvSpPr/>
          <p:nvPr/>
        </p:nvSpPr>
        <p:spPr>
          <a:xfrm>
            <a:off x="9345685" y="5387873"/>
            <a:ext cx="27280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Padmanath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&amp;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Prelovsek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Phys. Rev. Lett. 129, 032002 (2022)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8EB521-51C2-6816-FD50-460382584472}"/>
                  </a:ext>
                </a:extLst>
              </p:cNvPr>
              <p:cNvSpPr txBox="1"/>
              <p:nvPr/>
            </p:nvSpPr>
            <p:spPr>
              <a:xfrm>
                <a:off x="718108" y="5390510"/>
                <a:ext cx="8643075" cy="293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dirty="0"/>
                  <a:t>Lüscher Method: pion mass 280 MeV: virtual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9.9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−7.1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+3.6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MeV</a:t>
                </a:r>
                <a:r>
                  <a:rPr lang="en-US" dirty="0"/>
                  <a:t> below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threshold              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8EB521-51C2-6816-FD50-460382584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08" y="5390510"/>
                <a:ext cx="8643075" cy="293991"/>
              </a:xfrm>
              <a:prstGeom prst="rect">
                <a:avLst/>
              </a:prstGeom>
              <a:blipFill>
                <a:blip r:embed="rId11"/>
                <a:stretch>
                  <a:fillRect l="-1693" t="-20833" r="-1064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72D5F33-5993-3520-A938-25D30D0FD23E}"/>
              </a:ext>
            </a:extLst>
          </p:cNvPr>
          <p:cNvSpPr/>
          <p:nvPr/>
        </p:nvSpPr>
        <p:spPr>
          <a:xfrm>
            <a:off x="8152911" y="6487621"/>
            <a:ext cx="32818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Lyu et al, Phys. Rev. Lett. 131, 161901 (2023)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F7CA1F-9D8A-5AC3-9C0A-CB7A1AA115FD}"/>
              </a:ext>
            </a:extLst>
          </p:cNvPr>
          <p:cNvSpPr/>
          <p:nvPr/>
        </p:nvSpPr>
        <p:spPr>
          <a:xfrm>
            <a:off x="7018880" y="37061"/>
            <a:ext cx="4948099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</p:spTree>
    <p:extLst>
      <p:ext uri="{BB962C8B-B14F-4D97-AF65-F5344CB8AC3E}">
        <p14:creationId xmlns:p14="http://schemas.microsoft.com/office/powerpoint/2010/main" val="1533665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2FD4-F2F2-3021-F0B4-463BF846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24D0D-266D-8928-51D8-9C2A9C7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8C209-0E91-C915-F66D-5D791A2F0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6" y="1735715"/>
            <a:ext cx="5229705" cy="3889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663B2B-F9EC-1559-9890-0A14F713066D}"/>
                  </a:ext>
                </a:extLst>
              </p:cNvPr>
              <p:cNvSpPr txBox="1"/>
              <p:nvPr/>
            </p:nvSpPr>
            <p:spPr>
              <a:xfrm>
                <a:off x="1012057" y="993795"/>
                <a:ext cx="3302590" cy="289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𝑏𝑏</m:t>
                        </m:r>
                      </m:sub>
                    </m:sSub>
                  </m:oMath>
                </a14:m>
                <a:r>
                  <a:rPr lang="en-US" dirty="0"/>
                  <a:t> binding energy comparison:              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663B2B-F9EC-1559-9890-0A14F713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57" y="993795"/>
                <a:ext cx="3302590" cy="289438"/>
              </a:xfrm>
              <a:prstGeom prst="rect">
                <a:avLst/>
              </a:prstGeom>
              <a:blipFill>
                <a:blip r:embed="rId3"/>
                <a:stretch>
                  <a:fillRect l="-2399" t="-22917" r="-29889" b="-4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45383B-C298-2474-CDEA-D2AC3835EEF2}"/>
                  </a:ext>
                </a:extLst>
              </p:cNvPr>
              <p:cNvSpPr txBox="1"/>
              <p:nvPr/>
            </p:nvSpPr>
            <p:spPr>
              <a:xfrm>
                <a:off x="4716125" y="152920"/>
                <a:ext cx="183883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𝒃𝒃</m:t>
                        </m:r>
                      </m:sub>
                    </m:sSub>
                  </m:oMath>
                </a14:m>
                <a:r>
                  <a:rPr lang="en-US" sz="3000" b="1" dirty="0">
                    <a:latin typeface="Bell MT" panose="02020503060305020303" pitchFamily="18" charset="0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endParaRPr lang="en-US" sz="3000" b="1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45383B-C298-2474-CDEA-D2AC3835E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125" y="152920"/>
                <a:ext cx="1838837" cy="553998"/>
              </a:xfrm>
              <a:prstGeom prst="rect">
                <a:avLst/>
              </a:prstGeom>
              <a:blipFill>
                <a:blip r:embed="rId4"/>
                <a:stretch>
                  <a:fillRect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448144D-66AD-8A10-E489-65B42F223290}"/>
              </a:ext>
            </a:extLst>
          </p:cNvPr>
          <p:cNvSpPr/>
          <p:nvPr/>
        </p:nvSpPr>
        <p:spPr>
          <a:xfrm>
            <a:off x="5107021" y="1566154"/>
            <a:ext cx="340468" cy="3463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122267-AEB1-3A44-8968-1587C6ABE1A6}"/>
              </a:ext>
            </a:extLst>
          </p:cNvPr>
          <p:cNvSpPr/>
          <p:nvPr/>
        </p:nvSpPr>
        <p:spPr>
          <a:xfrm>
            <a:off x="5214804" y="3239311"/>
            <a:ext cx="116732" cy="1167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ACE3E-3A22-935B-16BA-91AC13ED4C65}"/>
              </a:ext>
            </a:extLst>
          </p:cNvPr>
          <p:cNvSpPr txBox="1"/>
          <p:nvPr/>
        </p:nvSpPr>
        <p:spPr>
          <a:xfrm rot="16200000">
            <a:off x="4826028" y="5004222"/>
            <a:ext cx="930832" cy="2250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2411.</a:t>
            </a:r>
            <a:r>
              <a:rPr lang="en-US" sz="1400" dirty="0">
                <a:solidFill>
                  <a:srgbClr val="FF0000"/>
                </a:solidFill>
              </a:rPr>
              <a:t>14306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A72FE-44B2-F2A0-23C6-362D8BC4D743}"/>
              </a:ext>
            </a:extLst>
          </p:cNvPr>
          <p:cNvSpPr/>
          <p:nvPr/>
        </p:nvSpPr>
        <p:spPr>
          <a:xfrm>
            <a:off x="4314647" y="6465866"/>
            <a:ext cx="4215827" cy="3351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Figures from Randy Lewis talk: </a:t>
            </a:r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LepageFest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2024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23B2C4-B445-46C8-3019-4AA5CD82A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422" y="1244420"/>
            <a:ext cx="4702936" cy="45028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DD4203-E728-276E-91BA-EE85F9B8A0CB}"/>
              </a:ext>
            </a:extLst>
          </p:cNvPr>
          <p:cNvSpPr/>
          <p:nvPr/>
        </p:nvSpPr>
        <p:spPr>
          <a:xfrm>
            <a:off x="10910429" y="1254572"/>
            <a:ext cx="374515" cy="3463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2C7FB0-94C9-5B67-DDBA-6368F0426975}"/>
              </a:ext>
            </a:extLst>
          </p:cNvPr>
          <p:cNvSpPr/>
          <p:nvPr/>
        </p:nvSpPr>
        <p:spPr>
          <a:xfrm>
            <a:off x="11050388" y="2749686"/>
            <a:ext cx="116732" cy="1167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056CB9-F65B-CDE6-88FF-68C027ECCA09}"/>
                  </a:ext>
                </a:extLst>
              </p:cNvPr>
              <p:cNvSpPr txBox="1"/>
              <p:nvPr/>
            </p:nvSpPr>
            <p:spPr>
              <a:xfrm>
                <a:off x="2371723" y="1510576"/>
                <a:ext cx="747769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6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056CB9-F65B-CDE6-88FF-68C027ECC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23" y="1510576"/>
                <a:ext cx="747769" cy="280718"/>
              </a:xfrm>
              <a:prstGeom prst="rect">
                <a:avLst/>
              </a:prstGeom>
              <a:blipFill>
                <a:blip r:embed="rId6"/>
                <a:stretch>
                  <a:fillRect l="-813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B3A46B-DA13-F102-CD2E-4F7FADD2744B}"/>
                  </a:ext>
                </a:extLst>
              </p:cNvPr>
              <p:cNvSpPr txBox="1"/>
              <p:nvPr/>
            </p:nvSpPr>
            <p:spPr>
              <a:xfrm>
                <a:off x="7475876" y="833261"/>
                <a:ext cx="3302590" cy="289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</m:oMath>
                </a14:m>
                <a:r>
                  <a:rPr lang="en-US" dirty="0"/>
                  <a:t> binding energy comparison:              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B3A46B-DA13-F102-CD2E-4F7FADD27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876" y="833261"/>
                <a:ext cx="3302590" cy="289438"/>
              </a:xfrm>
              <a:prstGeom prst="rect">
                <a:avLst/>
              </a:prstGeom>
              <a:blipFill>
                <a:blip r:embed="rId7"/>
                <a:stretch>
                  <a:fillRect l="-2399" t="-23404" r="-29520" b="-4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F70EBD-81B0-C8C1-096B-BE9A260A7A82}"/>
                  </a:ext>
                </a:extLst>
              </p:cNvPr>
              <p:cNvSpPr txBox="1"/>
              <p:nvPr/>
            </p:nvSpPr>
            <p:spPr>
              <a:xfrm>
                <a:off x="7647538" y="5947703"/>
                <a:ext cx="3637406" cy="257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>
                    <a:latin typeface="+mn-lt"/>
                  </a:rPr>
                  <a:t>Our result 25 MeV </a:t>
                </a:r>
                <a:r>
                  <a:rPr lang="en-US" sz="1600" dirty="0"/>
                  <a:t>for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1600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lit/>
                      </m:rPr>
                      <a:rPr lang="en-US" sz="16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F70EBD-81B0-C8C1-096B-BE9A260A7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538" y="5947703"/>
                <a:ext cx="3637406" cy="257122"/>
              </a:xfrm>
              <a:prstGeom prst="rect">
                <a:avLst/>
              </a:prstGeom>
              <a:blipFill>
                <a:blip r:embed="rId8"/>
                <a:stretch>
                  <a:fillRect l="-3523" t="-21429" r="-1678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B2DFE2-615F-984B-AA68-334FA5ED17EC}"/>
                  </a:ext>
                </a:extLst>
              </p:cNvPr>
              <p:cNvSpPr txBox="1"/>
              <p:nvPr/>
            </p:nvSpPr>
            <p:spPr>
              <a:xfrm>
                <a:off x="332842" y="5829032"/>
                <a:ext cx="4661020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>
                    <a:latin typeface="+mn-lt"/>
                  </a:rPr>
                  <a:t>EFT and heavy-quark-diquark symmetry prediction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6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𝑏𝑏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133±25</m:t>
                    </m:r>
                  </m:oMath>
                </a14:m>
                <a:r>
                  <a:rPr lang="en-US" sz="1600" dirty="0">
                    <a:latin typeface="+mn-lt"/>
                  </a:rPr>
                  <a:t> MeV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B2DFE2-615F-984B-AA68-334FA5ED1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2" y="5829032"/>
                <a:ext cx="4661020" cy="537968"/>
              </a:xfrm>
              <a:prstGeom prst="rect">
                <a:avLst/>
              </a:prstGeom>
              <a:blipFill>
                <a:blip r:embed="rId9"/>
                <a:stretch>
                  <a:fillRect l="-2749" t="-9091" r="-1702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D2D3D16E-97BA-2773-406B-4D967DFC10D4}"/>
              </a:ext>
            </a:extLst>
          </p:cNvPr>
          <p:cNvSpPr/>
          <p:nvPr/>
        </p:nvSpPr>
        <p:spPr>
          <a:xfrm>
            <a:off x="130756" y="6392109"/>
            <a:ext cx="32818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Braaten, He, AM, Phys. Rev. D. 103, 016001 (2021)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443A04-EFD4-26F4-39F5-FF45F970A392}"/>
              </a:ext>
            </a:extLst>
          </p:cNvPr>
          <p:cNvSpPr/>
          <p:nvPr/>
        </p:nvSpPr>
        <p:spPr>
          <a:xfrm>
            <a:off x="7018880" y="314698"/>
            <a:ext cx="3812632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Brambilla, AM,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Scirpa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Vairo 2411.14306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149F3-E5D0-2695-505F-483EAF3AE2EE}"/>
              </a:ext>
            </a:extLst>
          </p:cNvPr>
          <p:cNvSpPr txBox="1"/>
          <p:nvPr/>
        </p:nvSpPr>
        <p:spPr>
          <a:xfrm rot="16200000">
            <a:off x="10643338" y="4947597"/>
            <a:ext cx="930832" cy="2250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2411.</a:t>
            </a:r>
            <a:r>
              <a:rPr lang="en-US" sz="1400" dirty="0">
                <a:solidFill>
                  <a:srgbClr val="FF0000"/>
                </a:solidFill>
              </a:rPr>
              <a:t>14306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702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FB328-39F2-D8C3-E355-882B48105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A60272-DBB6-5BE3-8099-FE600CCDB78E}"/>
              </a:ext>
            </a:extLst>
          </p:cNvPr>
          <p:cNvSpPr txBox="1"/>
          <p:nvPr/>
        </p:nvSpPr>
        <p:spPr>
          <a:xfrm>
            <a:off x="4817806" y="2579872"/>
            <a:ext cx="269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Bell MT" panose="02020503060305020303" pitchFamily="18" charset="0"/>
              </a:rPr>
              <a:t>Pentaquarks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6296B-DB47-3B98-0275-3D15584B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49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61B41-D6DE-731E-21BB-E89584D18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61600-0971-2C81-832F-64A24C42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55794-F1D7-0A5C-EC2B-90877CC47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1" y="1130496"/>
            <a:ext cx="5405219" cy="519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7678BC-8CA2-58C9-DB89-33BF4386739F}"/>
              </a:ext>
            </a:extLst>
          </p:cNvPr>
          <p:cNvSpPr txBox="1"/>
          <p:nvPr/>
        </p:nvSpPr>
        <p:spPr>
          <a:xfrm>
            <a:off x="4933286" y="57230"/>
            <a:ext cx="2116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ell MT" panose="02020503060305020303" pitchFamily="18" charset="0"/>
              </a:rPr>
              <a:t>Pentaquark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5F98D-0463-E2C6-FE21-2B70476C824D}"/>
              </a:ext>
            </a:extLst>
          </p:cNvPr>
          <p:cNvSpPr/>
          <p:nvPr/>
        </p:nvSpPr>
        <p:spPr>
          <a:xfrm>
            <a:off x="1088856" y="6301568"/>
            <a:ext cx="4767194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LHCb, Phys. Rev. Lett. 122, (2019), 222001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69437D-B6D1-6F57-5D41-DC0755035021}"/>
                  </a:ext>
                </a:extLst>
              </p:cNvPr>
              <p:cNvSpPr txBox="1"/>
              <p:nvPr/>
            </p:nvSpPr>
            <p:spPr>
              <a:xfrm>
                <a:off x="6096000" y="1295893"/>
                <a:ext cx="5516382" cy="1725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/>
                  <a:t>                          Observed states</a:t>
                </a:r>
              </a:p>
              <a:p>
                <a:pPr>
                  <a:lnSpc>
                    <a:spcPct val="114000"/>
                  </a:lnSpc>
                </a:pPr>
                <a:endParaRPr lang="en-US" sz="2000" dirty="0"/>
              </a:p>
              <a:p>
                <a:pPr marL="342900" indent="-342900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b="1" dirty="0"/>
                  <a:t>4</a:t>
                </a:r>
                <a:r>
                  <a:rPr lang="en-US" sz="2000" dirty="0"/>
                  <a:t> states with isospin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/>
                  <a:t>:</a:t>
                </a:r>
              </a:p>
              <a:p>
                <a:pPr>
                  <a:lnSpc>
                    <a:spcPct val="114000"/>
                  </a:lnSpc>
                </a:pPr>
                <a:endParaRPr lang="en-US" sz="2000" dirty="0"/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4312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4380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4440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457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69437D-B6D1-6F57-5D41-DC0755035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893"/>
                <a:ext cx="5516382" cy="1725024"/>
              </a:xfrm>
              <a:prstGeom prst="rect">
                <a:avLst/>
              </a:prstGeom>
              <a:blipFill>
                <a:blip r:embed="rId4"/>
                <a:stretch>
                  <a:fillRect l="-2652" t="-3534" b="-8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2F7085-8B90-793F-019F-3E80A90D31C6}"/>
                  </a:ext>
                </a:extLst>
              </p:cNvPr>
              <p:cNvSpPr txBox="1"/>
              <p:nvPr/>
            </p:nvSpPr>
            <p:spPr>
              <a:xfrm>
                <a:off x="6096000" y="3325437"/>
                <a:ext cx="4864473" cy="672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b="1" dirty="0"/>
                  <a:t>2</a:t>
                </a:r>
                <a:r>
                  <a:rPr lang="en-US" sz="2000" dirty="0"/>
                  <a:t> states with isospin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4338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459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2F7085-8B90-793F-019F-3E80A90D3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25437"/>
                <a:ext cx="4864473" cy="672300"/>
              </a:xfrm>
              <a:prstGeom prst="rect">
                <a:avLst/>
              </a:prstGeom>
              <a:blipFill>
                <a:blip r:embed="rId5"/>
                <a:stretch>
                  <a:fillRect l="-3008" t="-9091" r="-251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B3A299-5A43-4348-A2E5-9AF29AFCDFBC}"/>
                  </a:ext>
                </a:extLst>
              </p:cNvPr>
              <p:cNvSpPr txBox="1"/>
              <p:nvPr/>
            </p:nvSpPr>
            <p:spPr>
              <a:xfrm>
                <a:off x="6669932" y="4506266"/>
                <a:ext cx="4162422" cy="678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p>
                  </m:oMath>
                </a14:m>
                <a:r>
                  <a:rPr lang="en-US" sz="20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000" b="0" dirty="0">
                    <a:ea typeface="Cambria Math" panose="02040503050406030204" pitchFamily="18" charset="0"/>
                  </a:rPr>
                  <a:t>quantum numbers not established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sz="2000" dirty="0">
                    <a:ea typeface="Cambria Math" panose="02040503050406030204" pitchFamily="18" charset="0"/>
                  </a:rPr>
                  <a:t>except</a:t>
                </a:r>
                <a:r>
                  <a:rPr 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4338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B3A299-5A43-4348-A2E5-9AF29AFC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32" y="4506266"/>
                <a:ext cx="4162422" cy="678647"/>
              </a:xfrm>
              <a:prstGeom prst="rect">
                <a:avLst/>
              </a:prstGeom>
              <a:blipFill>
                <a:blip r:embed="rId6"/>
                <a:stretch>
                  <a:fillRect l="-2635" t="-8036" r="-2635" b="-2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B7BF977-8A24-E0E0-CBD7-97B5AEBDBFBD}"/>
              </a:ext>
            </a:extLst>
          </p:cNvPr>
          <p:cNvSpPr/>
          <p:nvPr/>
        </p:nvSpPr>
        <p:spPr>
          <a:xfrm>
            <a:off x="10119368" y="4985955"/>
            <a:ext cx="121335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PDG 2025</a:t>
            </a:r>
          </a:p>
        </p:txBody>
      </p:sp>
    </p:spTree>
    <p:extLst>
      <p:ext uri="{BB962C8B-B14F-4D97-AF65-F5344CB8AC3E}">
        <p14:creationId xmlns:p14="http://schemas.microsoft.com/office/powerpoint/2010/main" val="2069518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38738-E91D-3598-A871-24CB3B44D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F7D45-877C-F09F-C073-86C370AA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346" y="6538912"/>
            <a:ext cx="2743200" cy="365125"/>
          </a:xfrm>
        </p:spPr>
        <p:txBody>
          <a:bodyPr/>
          <a:lstStyle/>
          <a:p>
            <a:fld id="{F625E1C1-922A-47A9-AF37-A2DFACD4FCD7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FE038-E610-369B-1306-12656010C546}"/>
              </a:ext>
            </a:extLst>
          </p:cNvPr>
          <p:cNvSpPr txBox="1"/>
          <p:nvPr/>
        </p:nvSpPr>
        <p:spPr>
          <a:xfrm>
            <a:off x="4933286" y="57230"/>
            <a:ext cx="2116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ell MT" panose="02020503060305020303" pitchFamily="18" charset="0"/>
              </a:rPr>
              <a:t>Pentaquark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D662D5-7D13-7FA9-A830-F730F84FC136}"/>
              </a:ext>
            </a:extLst>
          </p:cNvPr>
          <p:cNvSpPr/>
          <p:nvPr/>
        </p:nvSpPr>
        <p:spPr>
          <a:xfrm>
            <a:off x="437104" y="182468"/>
            <a:ext cx="4196535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AM, Vairo, in preparation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5397C-BF06-1FA1-29E9-FF26F7326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8" y="1571660"/>
            <a:ext cx="7719343" cy="2060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C3FB56-B7F2-62D6-DFD5-E5387FC526B5}"/>
              </a:ext>
            </a:extLst>
          </p:cNvPr>
          <p:cNvSpPr txBox="1"/>
          <p:nvPr/>
        </p:nvSpPr>
        <p:spPr>
          <a:xfrm>
            <a:off x="671595" y="1193228"/>
            <a:ext cx="2853217" cy="2674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latin typeface="+mn-lt"/>
              </a:rPr>
              <a:t>Lowest </a:t>
            </a:r>
            <a:r>
              <a:rPr lang="en-US" sz="1600" b="1" dirty="0"/>
              <a:t>pentaquark </a:t>
            </a:r>
            <a:r>
              <a:rPr lang="en-US" sz="1600" b="1" dirty="0" err="1">
                <a:latin typeface="+mn-lt"/>
              </a:rPr>
              <a:t>multiplets</a:t>
            </a:r>
            <a:r>
              <a:rPr lang="en-US" sz="1600" b="1" dirty="0"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C3B2E4-3643-A904-9741-82D4690306BC}"/>
                  </a:ext>
                </a:extLst>
              </p:cNvPr>
              <p:cNvSpPr txBox="1"/>
              <p:nvPr/>
            </p:nvSpPr>
            <p:spPr>
              <a:xfrm>
                <a:off x="708399" y="4097239"/>
                <a:ext cx="3856569" cy="283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b="1" dirty="0">
                    <a:latin typeface="+mn-lt"/>
                  </a:rPr>
                  <a:t>Coupled-channel Equations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type m:val="lin"/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b="1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C3B2E4-3643-A904-9741-82D469030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99" y="4097239"/>
                <a:ext cx="3856569" cy="283989"/>
              </a:xfrm>
              <a:prstGeom prst="rect">
                <a:avLst/>
              </a:prstGeom>
              <a:blipFill>
                <a:blip r:embed="rId3"/>
                <a:stretch>
                  <a:fillRect l="-3160" t="-123404" r="-5529" b="-2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177F3D-079C-EAB6-6583-8BD5240DEECC}"/>
                  </a:ext>
                </a:extLst>
              </p:cNvPr>
              <p:cNvSpPr txBox="1"/>
              <p:nvPr/>
            </p:nvSpPr>
            <p:spPr>
              <a:xfrm>
                <a:off x="7627032" y="4097239"/>
                <a:ext cx="3922292" cy="290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b="1" dirty="0">
                    <a:latin typeface="+mn-lt"/>
                  </a:rPr>
                  <a:t>Coupled-channel Equations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type m:val="lin"/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b="1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177F3D-079C-EAB6-6583-8BD5240DE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32" y="4097239"/>
                <a:ext cx="3922292" cy="290657"/>
              </a:xfrm>
              <a:prstGeom prst="rect">
                <a:avLst/>
              </a:prstGeom>
              <a:blipFill>
                <a:blip r:embed="rId4"/>
                <a:stretch>
                  <a:fillRect l="-3106" t="-120833" r="-3727" b="-20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C2FF9D8-DE04-24FB-9BB4-15738349B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48" y="5138928"/>
            <a:ext cx="5737461" cy="4726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A5C37B-3047-FD4F-AD66-91887587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085" y="4992399"/>
            <a:ext cx="5737461" cy="1200725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78ACA1-795B-1E97-9250-6826FA39DFEE}"/>
              </a:ext>
            </a:extLst>
          </p:cNvPr>
          <p:cNvSpPr/>
          <p:nvPr/>
        </p:nvSpPr>
        <p:spPr>
          <a:xfrm>
            <a:off x="6263640" y="4754880"/>
            <a:ext cx="5897914" cy="178308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C7738C1-C9FB-C9B3-83BA-62BE21E644F3}"/>
              </a:ext>
            </a:extLst>
          </p:cNvPr>
          <p:cNvSpPr/>
          <p:nvPr/>
        </p:nvSpPr>
        <p:spPr>
          <a:xfrm>
            <a:off x="93867" y="4661654"/>
            <a:ext cx="5897914" cy="151339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52D6E4-7821-EC94-5B96-557E825D79E0}"/>
                  </a:ext>
                </a:extLst>
              </p:cNvPr>
              <p:cNvSpPr txBox="1"/>
              <p:nvPr/>
            </p:nvSpPr>
            <p:spPr>
              <a:xfrm>
                <a:off x="874092" y="5725337"/>
                <a:ext cx="842090" cy="333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sz="1900" dirty="0" err="1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52D6E4-7821-EC94-5B96-557E825D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92" y="5725337"/>
                <a:ext cx="842090" cy="333296"/>
              </a:xfrm>
              <a:prstGeom prst="rect">
                <a:avLst/>
              </a:prstGeom>
              <a:blipFill>
                <a:blip r:embed="rId7"/>
                <a:stretch>
                  <a:fillRect l="-6475" r="-647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4C1F97-A639-EF2C-CCD1-DA90F9D911A0}"/>
                  </a:ext>
                </a:extLst>
              </p:cNvPr>
              <p:cNvSpPr txBox="1"/>
              <p:nvPr/>
            </p:nvSpPr>
            <p:spPr>
              <a:xfrm>
                <a:off x="6763764" y="6118884"/>
                <a:ext cx="842090" cy="333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=3/2</m:t>
                      </m:r>
                    </m:oMath>
                  </m:oMathPara>
                </a14:m>
                <a:endParaRPr lang="en-US" sz="1900" dirty="0" err="1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4C1F97-A639-EF2C-CCD1-DA90F9D91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764" y="6118884"/>
                <a:ext cx="842090" cy="333296"/>
              </a:xfrm>
              <a:prstGeom prst="rect">
                <a:avLst/>
              </a:prstGeom>
              <a:blipFill>
                <a:blip r:embed="rId8"/>
                <a:stretch>
                  <a:fillRect l="-7246" r="-7246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F18CB9-024C-73DF-F35D-BFA588514779}"/>
                  </a:ext>
                </a:extLst>
              </p:cNvPr>
              <p:cNvSpPr txBox="1"/>
              <p:nvPr/>
            </p:nvSpPr>
            <p:spPr>
              <a:xfrm>
                <a:off x="8037576" y="1631032"/>
                <a:ext cx="3828869" cy="1378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 lattice QCD results on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adjoint baryon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li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2)</m:t>
                                </m:r>
                              </m:den>
                            </m:f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li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2)</m:t>
                                </m:r>
                              </m:den>
                            </m:f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Treat them as free parameter to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spectrum.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F18CB9-024C-73DF-F35D-BFA588514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576" y="1631032"/>
                <a:ext cx="3828869" cy="1378967"/>
              </a:xfrm>
              <a:prstGeom prst="rect">
                <a:avLst/>
              </a:prstGeom>
              <a:blipFill>
                <a:blip r:embed="rId9"/>
                <a:stretch>
                  <a:fillRect l="-955" t="-1327" r="-2070"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4A8EE9F-DA7A-721A-0750-9B089C785C92}"/>
              </a:ext>
            </a:extLst>
          </p:cNvPr>
          <p:cNvSpPr/>
          <p:nvPr/>
        </p:nvSpPr>
        <p:spPr>
          <a:xfrm>
            <a:off x="437104" y="493538"/>
            <a:ext cx="4767194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</p:spTree>
    <p:extLst>
      <p:ext uri="{BB962C8B-B14F-4D97-AF65-F5344CB8AC3E}">
        <p14:creationId xmlns:p14="http://schemas.microsoft.com/office/powerpoint/2010/main" val="154341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8EBE2-96AD-2D32-A100-0C1F0FEE5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FA2D8C-2D0E-4606-AFEB-52100BA5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0226" y="6457479"/>
            <a:ext cx="2743200" cy="365125"/>
          </a:xfrm>
        </p:spPr>
        <p:txBody>
          <a:bodyPr/>
          <a:lstStyle/>
          <a:p>
            <a:fld id="{F625E1C1-922A-47A9-AF37-A2DFACD4FCD7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8980BD-52D0-DD83-0AA6-DC86E4E7C650}"/>
                  </a:ext>
                </a:extLst>
              </p:cNvPr>
              <p:cNvSpPr txBox="1"/>
              <p:nvPr/>
            </p:nvSpPr>
            <p:spPr>
              <a:xfrm>
                <a:off x="292195" y="4678310"/>
                <a:ext cx="5201424" cy="645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𝒒𝒒𝒒</m:t>
                            </m:r>
                          </m:e>
                        </m:d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en-US" sz="1600" dirty="0"/>
                  <a:t> energy: </a:t>
                </a: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≈−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𝟑𝟔𝟒</m:t>
                    </m:r>
                  </m:oMath>
                </a14:m>
                <a:r>
                  <a:rPr lang="en-US" sz="1600" dirty="0"/>
                  <a:t> MeV,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≈−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𝟏𝟓𝟗</m:t>
                    </m:r>
                  </m:oMath>
                </a14:m>
                <a:r>
                  <a:rPr lang="en-US" sz="1600" dirty="0"/>
                  <a:t> MeV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8980BD-52D0-DD83-0AA6-DC86E4E7C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95" y="4678310"/>
                <a:ext cx="5201424" cy="645626"/>
              </a:xfrm>
              <a:prstGeom prst="rect">
                <a:avLst/>
              </a:prstGeom>
              <a:blipFill>
                <a:blip r:embed="rId2"/>
                <a:stretch>
                  <a:fillRect l="-1407" t="-7547" b="-7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133D088-FE3F-5FF2-E94F-FA77DBABBC07}"/>
              </a:ext>
            </a:extLst>
          </p:cNvPr>
          <p:cNvSpPr txBox="1"/>
          <p:nvPr/>
        </p:nvSpPr>
        <p:spPr>
          <a:xfrm>
            <a:off x="4933286" y="57230"/>
            <a:ext cx="2116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ell MT" panose="02020503060305020303" pitchFamily="18" charset="0"/>
              </a:rPr>
              <a:t>Pentaquark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C915B-1FE7-8001-EA3C-CAD6AF3BB9BA}"/>
              </a:ext>
            </a:extLst>
          </p:cNvPr>
          <p:cNvSpPr/>
          <p:nvPr/>
        </p:nvSpPr>
        <p:spPr>
          <a:xfrm>
            <a:off x="7691033" y="348569"/>
            <a:ext cx="4196535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Brambilla, AM, Vairo, in preparation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89FBD5C-33B3-EDA7-4E5C-4FD526655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432" y="552599"/>
            <a:ext cx="5503538" cy="342280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3CF419-235E-C48E-B403-41490AB0B9C6}"/>
              </a:ext>
            </a:extLst>
          </p:cNvPr>
          <p:cNvCxnSpPr>
            <a:cxnSpLocks/>
          </p:cNvCxnSpPr>
          <p:nvPr/>
        </p:nvCxnSpPr>
        <p:spPr>
          <a:xfrm>
            <a:off x="1285472" y="1955920"/>
            <a:ext cx="0" cy="124129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E2584-6408-0345-0D05-96247EDB2F9D}"/>
                  </a:ext>
                </a:extLst>
              </p:cNvPr>
              <p:cNvSpPr txBox="1"/>
              <p:nvPr/>
            </p:nvSpPr>
            <p:spPr>
              <a:xfrm>
                <a:off x="1365363" y="2927580"/>
                <a:ext cx="876201" cy="364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</m:oMath>
                  </m:oMathPara>
                </a14:m>
                <a:endParaRPr lang="en-US" sz="1600" b="1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E2584-6408-0345-0D05-96247EDB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63" y="2927580"/>
                <a:ext cx="876201" cy="364908"/>
              </a:xfrm>
              <a:prstGeom prst="rect">
                <a:avLst/>
              </a:prstGeom>
              <a:blipFill>
                <a:blip r:embed="rId5"/>
                <a:stretch>
                  <a:fillRect l="-3472" t="-21667" r="-21528" b="-1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CE05A7-C09B-287F-0F43-24D94A1CA1D0}"/>
              </a:ext>
            </a:extLst>
          </p:cNvPr>
          <p:cNvCxnSpPr>
            <a:cxnSpLocks/>
          </p:cNvCxnSpPr>
          <p:nvPr/>
        </p:nvCxnSpPr>
        <p:spPr>
          <a:xfrm>
            <a:off x="2179961" y="1955920"/>
            <a:ext cx="0" cy="430596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6AD074-9C93-2C88-2890-223E62C0B885}"/>
                  </a:ext>
                </a:extLst>
              </p:cNvPr>
              <p:cNvSpPr txBox="1"/>
              <p:nvPr/>
            </p:nvSpPr>
            <p:spPr>
              <a:xfrm>
                <a:off x="2241564" y="2159016"/>
                <a:ext cx="876201" cy="364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sz="1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1600" b="1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n-US" sz="1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</m:oMath>
                  </m:oMathPara>
                </a14:m>
                <a:endParaRPr lang="en-US" sz="1600" b="1" dirty="0" err="1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6AD074-9C93-2C88-2890-223E62C0B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64" y="2159016"/>
                <a:ext cx="876201" cy="364908"/>
              </a:xfrm>
              <a:prstGeom prst="rect">
                <a:avLst/>
              </a:prstGeom>
              <a:blipFill>
                <a:blip r:embed="rId6"/>
                <a:stretch>
                  <a:fillRect l="-3497" t="-21667" r="-22378" b="-1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8894C1-899B-4D83-6677-ACA44FB1F34B}"/>
                  </a:ext>
                </a:extLst>
              </p:cNvPr>
              <p:cNvSpPr txBox="1"/>
              <p:nvPr/>
            </p:nvSpPr>
            <p:spPr>
              <a:xfrm rot="16200000">
                <a:off x="-380574" y="1894945"/>
                <a:ext cx="1074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[</a:t>
                </a:r>
                <a:r>
                  <a:rPr lang="en-US" b="1" dirty="0" err="1"/>
                  <a:t>Gev</a:t>
                </a:r>
                <a:r>
                  <a:rPr lang="en-US" b="1" dirty="0"/>
                  <a:t>]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8894C1-899B-4D83-6677-ACA44FB1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80574" y="1894945"/>
                <a:ext cx="1074846" cy="276999"/>
              </a:xfrm>
              <a:prstGeom prst="rect">
                <a:avLst/>
              </a:prstGeom>
              <a:blipFill>
                <a:blip r:embed="rId7"/>
                <a:stretch>
                  <a:fillRect l="-26667" t="-13559" r="-55556" b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9E4B2F-A1A7-7281-44D9-B0B48E248A7B}"/>
                  </a:ext>
                </a:extLst>
              </p:cNvPr>
              <p:cNvSpPr txBox="1"/>
              <p:nvPr/>
            </p:nvSpPr>
            <p:spPr>
              <a:xfrm>
                <a:off x="2856780" y="4159860"/>
                <a:ext cx="6091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dirty="0"/>
                  <a:t> [</a:t>
                </a:r>
                <a:r>
                  <a:rPr lang="en-US" b="1" dirty="0" err="1"/>
                  <a:t>fm</a:t>
                </a:r>
                <a:r>
                  <a:rPr lang="en-US" b="1" dirty="0"/>
                  <a:t>]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9E4B2F-A1A7-7281-44D9-B0B48E248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780" y="4159860"/>
                <a:ext cx="609141" cy="276999"/>
              </a:xfrm>
              <a:prstGeom prst="rect">
                <a:avLst/>
              </a:prstGeom>
              <a:blipFill>
                <a:blip r:embed="rId8"/>
                <a:stretch>
                  <a:fillRect l="-10000" t="-26087" r="-24000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5CD6E3A4-E16F-52A6-85DB-DD435A6F8C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4724" y="1591056"/>
            <a:ext cx="681132" cy="32332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AC1E5B-3DD3-C17C-6854-5A5271294932}"/>
              </a:ext>
            </a:extLst>
          </p:cNvPr>
          <p:cNvCxnSpPr>
            <a:cxnSpLocks/>
          </p:cNvCxnSpPr>
          <p:nvPr/>
        </p:nvCxnSpPr>
        <p:spPr>
          <a:xfrm>
            <a:off x="6603861" y="2125246"/>
            <a:ext cx="0" cy="39428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2609ED22-FB97-43A6-05C2-A53615C29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9896" y="5315224"/>
            <a:ext cx="456292" cy="2165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2A62065-60A8-B780-F01D-18C6B1252A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19899" y="4407031"/>
            <a:ext cx="456290" cy="2267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0522B59-F0CC-D582-3FC9-BBFF2D5A91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12095" y="3348037"/>
            <a:ext cx="554483" cy="21659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EA01242-F69A-49D4-F07F-E7F065B634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3862" y="2523924"/>
            <a:ext cx="5462716" cy="338709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633176E-789E-F66C-787F-A86274D77D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30383" y="2442782"/>
            <a:ext cx="521914" cy="216594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9699FB60-2F29-925E-E9DF-0D9091F04E82}"/>
              </a:ext>
            </a:extLst>
          </p:cNvPr>
          <p:cNvSpPr/>
          <p:nvPr/>
        </p:nvSpPr>
        <p:spPr>
          <a:xfrm>
            <a:off x="7043863" y="5680067"/>
            <a:ext cx="77450" cy="885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0A6EF7D-D83B-D561-498A-8016B908536E}"/>
              </a:ext>
            </a:extLst>
          </p:cNvPr>
          <p:cNvSpPr/>
          <p:nvPr/>
        </p:nvSpPr>
        <p:spPr>
          <a:xfrm>
            <a:off x="7043863" y="3820787"/>
            <a:ext cx="77450" cy="885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A78C892-4B00-0E70-647D-C81C3F8B4A83}"/>
              </a:ext>
            </a:extLst>
          </p:cNvPr>
          <p:cNvSpPr/>
          <p:nvPr/>
        </p:nvSpPr>
        <p:spPr>
          <a:xfrm>
            <a:off x="9028397" y="3644003"/>
            <a:ext cx="77450" cy="885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098FF8B-9D52-A92D-F8F2-DFAA150D5EA1}"/>
              </a:ext>
            </a:extLst>
          </p:cNvPr>
          <p:cNvSpPr/>
          <p:nvPr/>
        </p:nvSpPr>
        <p:spPr>
          <a:xfrm>
            <a:off x="9028397" y="4777508"/>
            <a:ext cx="77450" cy="885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F1D9CE1-5E9B-F5F2-B418-5EF0EF060BE4}"/>
                  </a:ext>
                </a:extLst>
              </p:cNvPr>
              <p:cNvSpPr txBox="1"/>
              <p:nvPr/>
            </p:nvSpPr>
            <p:spPr>
              <a:xfrm>
                <a:off x="5929855" y="5448182"/>
                <a:ext cx="5594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4321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F1D9CE1-5E9B-F5F2-B418-5EF0EF060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55" y="5448182"/>
                <a:ext cx="559449" cy="276999"/>
              </a:xfrm>
              <a:prstGeom prst="rect">
                <a:avLst/>
              </a:prstGeom>
              <a:blipFill>
                <a:blip r:embed="rId15"/>
                <a:stretch>
                  <a:fillRect l="-10870" r="-978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B6898B4-11C6-D5B2-47A5-A95C9678241B}"/>
                  </a:ext>
                </a:extLst>
              </p:cNvPr>
              <p:cNvSpPr txBox="1"/>
              <p:nvPr/>
            </p:nvSpPr>
            <p:spPr>
              <a:xfrm>
                <a:off x="5929854" y="4555144"/>
                <a:ext cx="5594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4386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B6898B4-11C6-D5B2-47A5-A95C96782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54" y="4555144"/>
                <a:ext cx="559449" cy="276999"/>
              </a:xfrm>
              <a:prstGeom prst="rect">
                <a:avLst/>
              </a:prstGeom>
              <a:blipFill>
                <a:blip r:embed="rId16"/>
                <a:stretch>
                  <a:fillRect l="-10870" r="-978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D537075-20A0-4877-A4B1-A9343F5353F9}"/>
                  </a:ext>
                </a:extLst>
              </p:cNvPr>
              <p:cNvSpPr txBox="1"/>
              <p:nvPr/>
            </p:nvSpPr>
            <p:spPr>
              <a:xfrm>
                <a:off x="5929853" y="3496359"/>
                <a:ext cx="5594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4462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D537075-20A0-4877-A4B1-A9343F535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53" y="3496359"/>
                <a:ext cx="559449" cy="276999"/>
              </a:xfrm>
              <a:prstGeom prst="rect">
                <a:avLst/>
              </a:prstGeom>
              <a:blipFill>
                <a:blip r:embed="rId17"/>
                <a:stretch>
                  <a:fillRect l="-10870" r="-978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24C13B6-7071-E9F4-2CCE-8D60382314BC}"/>
                  </a:ext>
                </a:extLst>
              </p:cNvPr>
              <p:cNvSpPr txBox="1"/>
              <p:nvPr/>
            </p:nvSpPr>
            <p:spPr>
              <a:xfrm>
                <a:off x="5938996" y="2603321"/>
                <a:ext cx="5594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4527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24C13B6-7071-E9F4-2CCE-8D6038231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996" y="2603321"/>
                <a:ext cx="559449" cy="276999"/>
              </a:xfrm>
              <a:prstGeom prst="rect">
                <a:avLst/>
              </a:prstGeom>
              <a:blipFill>
                <a:blip r:embed="rId18"/>
                <a:stretch>
                  <a:fillRect l="-10870" r="-1087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F7699E64-403D-F338-F225-14FE68945AE9}"/>
              </a:ext>
            </a:extLst>
          </p:cNvPr>
          <p:cNvSpPr txBox="1"/>
          <p:nvPr/>
        </p:nvSpPr>
        <p:spPr>
          <a:xfrm>
            <a:off x="6003500" y="1879803"/>
            <a:ext cx="4304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55997E5-CA04-4155-C242-D5E0821473BD}"/>
                  </a:ext>
                </a:extLst>
              </p:cNvPr>
              <p:cNvSpPr txBox="1"/>
              <p:nvPr/>
            </p:nvSpPr>
            <p:spPr>
              <a:xfrm>
                <a:off x="9200600" y="6435607"/>
                <a:ext cx="26924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55997E5-CA04-4155-C242-D5E082147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600" y="6435607"/>
                <a:ext cx="269240" cy="281937"/>
              </a:xfrm>
              <a:prstGeom prst="rect">
                <a:avLst/>
              </a:prstGeom>
              <a:blipFill>
                <a:blip r:embed="rId19"/>
                <a:stretch>
                  <a:fillRect l="-29545" t="-6522" r="-1136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>
            <a:extLst>
              <a:ext uri="{FF2B5EF4-FFF2-40B4-BE49-F238E27FC236}">
                <a16:creationId xmlns:a16="http://schemas.microsoft.com/office/drawing/2014/main" id="{B42A1841-5ACB-63AF-D144-90E74911CB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37079" y="6029037"/>
            <a:ext cx="545882" cy="19445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B1BF35-6012-A245-327E-4757689D58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32906" y="6016631"/>
            <a:ext cx="545881" cy="19445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2D65373-5BB8-B591-9D7B-10531E50FC8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26769" y="6031388"/>
            <a:ext cx="545879" cy="194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F5DB96-7368-F774-8C24-ED8C4F828838}"/>
                  </a:ext>
                </a:extLst>
              </p:cNvPr>
              <p:cNvSpPr txBox="1"/>
              <p:nvPr/>
            </p:nvSpPr>
            <p:spPr>
              <a:xfrm>
                <a:off x="7043863" y="5776712"/>
                <a:ext cx="8604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4312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F5DB96-7368-F774-8C24-ED8C4F828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63" y="5776712"/>
                <a:ext cx="860492" cy="215444"/>
              </a:xfrm>
              <a:prstGeom prst="rect">
                <a:avLst/>
              </a:prstGeom>
              <a:blipFill>
                <a:blip r:embed="rId23"/>
                <a:stretch>
                  <a:fillRect l="-4225" r="-6338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D9245D5-7B33-9D19-5C98-ADD04B718645}"/>
                  </a:ext>
                </a:extLst>
              </p:cNvPr>
              <p:cNvSpPr txBox="1"/>
              <p:nvPr/>
            </p:nvSpPr>
            <p:spPr>
              <a:xfrm>
                <a:off x="7043863" y="3956153"/>
                <a:ext cx="8604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4440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D9245D5-7B33-9D19-5C98-ADD04B718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63" y="3956153"/>
                <a:ext cx="860492" cy="215444"/>
              </a:xfrm>
              <a:prstGeom prst="rect">
                <a:avLst/>
              </a:prstGeom>
              <a:blipFill>
                <a:blip r:embed="rId24"/>
                <a:stretch>
                  <a:fillRect l="-4225" r="-6338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C4D153-4F26-7178-F8EF-55E8EBC78C14}"/>
                  </a:ext>
                </a:extLst>
              </p:cNvPr>
              <p:cNvSpPr txBox="1"/>
              <p:nvPr/>
            </p:nvSpPr>
            <p:spPr>
              <a:xfrm>
                <a:off x="9039594" y="3768126"/>
                <a:ext cx="8604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4457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C4D153-4F26-7178-F8EF-55E8EBC78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594" y="3768126"/>
                <a:ext cx="860492" cy="215444"/>
              </a:xfrm>
              <a:prstGeom prst="rect">
                <a:avLst/>
              </a:prstGeom>
              <a:blipFill>
                <a:blip r:embed="rId25"/>
                <a:stretch>
                  <a:fillRect l="-4255" r="-6383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CB42939-F147-773D-BE6E-1D4CFFE5FEE1}"/>
                  </a:ext>
                </a:extLst>
              </p:cNvPr>
              <p:cNvSpPr txBox="1"/>
              <p:nvPr/>
            </p:nvSpPr>
            <p:spPr>
              <a:xfrm>
                <a:off x="9042973" y="4912874"/>
                <a:ext cx="8604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4380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CB42939-F147-773D-BE6E-1D4CFFE5F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973" y="4912874"/>
                <a:ext cx="860492" cy="215444"/>
              </a:xfrm>
              <a:prstGeom prst="rect">
                <a:avLst/>
              </a:prstGeom>
              <a:blipFill>
                <a:blip r:embed="rId26"/>
                <a:stretch>
                  <a:fillRect l="-4225" r="-6338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AACC914C-7269-98F3-51DB-39209480AF2F}"/>
              </a:ext>
            </a:extLst>
          </p:cNvPr>
          <p:cNvSpPr txBox="1"/>
          <p:nvPr/>
        </p:nvSpPr>
        <p:spPr>
          <a:xfrm>
            <a:off x="7904355" y="1822704"/>
            <a:ext cx="3034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including spin corrections: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5BE84-F6F4-1862-9598-F1129FCEE75E}"/>
                  </a:ext>
                </a:extLst>
              </p:cNvPr>
              <p:cNvSpPr txBox="1"/>
              <p:nvPr/>
            </p:nvSpPr>
            <p:spPr>
              <a:xfrm>
                <a:off x="241409" y="5776712"/>
                <a:ext cx="5566561" cy="595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Decay studies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light hadrons) under progress.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5BE84-F6F4-1862-9598-F1129FCEE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09" y="5776712"/>
                <a:ext cx="5566561" cy="595035"/>
              </a:xfrm>
              <a:prstGeom prst="rect">
                <a:avLst/>
              </a:prstGeom>
              <a:blipFill>
                <a:blip r:embed="rId27"/>
                <a:stretch>
                  <a:fillRect l="-657" t="-1031" b="-1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24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2FD4-F2F2-3021-F0B4-463BF846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5E54E1-DB26-F45A-3AB1-F4926952AD70}"/>
              </a:ext>
            </a:extLst>
          </p:cNvPr>
          <p:cNvSpPr txBox="1"/>
          <p:nvPr/>
        </p:nvSpPr>
        <p:spPr>
          <a:xfrm>
            <a:off x="3247423" y="2629567"/>
            <a:ext cx="5113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Bell MT" panose="02020503060305020303" pitchFamily="18" charset="0"/>
              </a:rPr>
              <a:t>Born-Oppenheimer EFT</a:t>
            </a:r>
          </a:p>
          <a:p>
            <a:endParaRPr lang="en-US" sz="3600" b="1" dirty="0">
              <a:latin typeface="Bell MT" panose="020205030603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24D0D-266D-8928-51D8-9C2A9C7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94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C5E44-EC9A-C5B5-BC8C-FE4A2DA3F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9071C-0B7B-B46F-DD4F-EE257A5201E6}"/>
              </a:ext>
            </a:extLst>
          </p:cNvPr>
          <p:cNvSpPr txBox="1"/>
          <p:nvPr/>
        </p:nvSpPr>
        <p:spPr>
          <a:xfrm>
            <a:off x="4817806" y="257987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Bell MT" panose="02020503060305020303" pitchFamily="18" charset="0"/>
              </a:rPr>
              <a:t>Hybrids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666FE2-977E-CD46-183A-4D0A16B7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15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25EE8A-2AA3-EC42-530F-42E85CEAB67D}"/>
              </a:ext>
            </a:extLst>
          </p:cNvPr>
          <p:cNvSpPr txBox="1"/>
          <p:nvPr/>
        </p:nvSpPr>
        <p:spPr>
          <a:xfrm>
            <a:off x="4295042" y="201954"/>
            <a:ext cx="3206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BOEFT: Hybrids</a:t>
            </a:r>
          </a:p>
        </p:txBody>
      </p:sp>
      <p:sp>
        <p:nvSpPr>
          <p:cNvPr id="10" name="HQET for heavy quarks and diquarks">
            <a:extLst>
              <a:ext uri="{FF2B5EF4-FFF2-40B4-BE49-F238E27FC236}">
                <a16:creationId xmlns:a16="http://schemas.microsoft.com/office/drawing/2014/main" id="{8D1A8B7F-B89B-390C-A31B-6A5CED8E91C8}"/>
              </a:ext>
            </a:extLst>
          </p:cNvPr>
          <p:cNvSpPr txBox="1"/>
          <p:nvPr/>
        </p:nvSpPr>
        <p:spPr>
          <a:xfrm>
            <a:off x="4416469" y="908570"/>
            <a:ext cx="1196955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1800" dirty="0">
                <a:solidFill>
                  <a:schemeClr val="tx1"/>
                </a:solidFill>
              </a:rPr>
              <a:t>Coupled Schrödinger Eq</a:t>
            </a:r>
            <a:r>
              <a:rPr lang="en-US" sz="1800" dirty="0"/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7FBC08-5997-5A4C-B60E-F00C153DA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018" y="3107068"/>
            <a:ext cx="4337566" cy="3336589"/>
          </a:xfrm>
          <a:prstGeom prst="rect">
            <a:avLst/>
          </a:prstGeom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AFEDF721-DDED-01FA-6DAB-0D1E314821DB}"/>
              </a:ext>
            </a:extLst>
          </p:cNvPr>
          <p:cNvSpPr/>
          <p:nvPr/>
        </p:nvSpPr>
        <p:spPr>
          <a:xfrm>
            <a:off x="10332191" y="3588053"/>
            <a:ext cx="349882" cy="27632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QET for heavy quarks and diquarks">
                <a:extLst>
                  <a:ext uri="{FF2B5EF4-FFF2-40B4-BE49-F238E27FC236}">
                    <a16:creationId xmlns:a16="http://schemas.microsoft.com/office/drawing/2014/main" id="{F7D2EBB7-8ADB-B231-61F5-BA0A061F11E1}"/>
                  </a:ext>
                </a:extLst>
              </p:cNvPr>
              <p:cNvSpPr txBox="1"/>
              <p:nvPr/>
            </p:nvSpPr>
            <p:spPr>
              <a:xfrm>
                <a:off x="10666586" y="4423648"/>
                <a:ext cx="1861011" cy="10874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>
                  <a:defRPr sz="2400"/>
                </a:pP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sz="1600" b="1" dirty="0">
                    <a:latin typeface="Bell MT" panose="02020503060305020303" pitchFamily="18" charset="0"/>
                  </a:rPr>
                  <a:t>- doubling: </a:t>
                </a:r>
              </a:p>
              <a:p>
                <a:pPr>
                  <a:defRPr sz="2400"/>
                </a:pPr>
                <a:r>
                  <a:rPr lang="en-US" sz="1600" dirty="0">
                    <a:latin typeface="Bell MT" panose="02020503060305020303" pitchFamily="18" charset="0"/>
                  </a:rPr>
                  <a:t>opposite parity states  non-degenerate</a:t>
                </a:r>
                <a:r>
                  <a:rPr lang="en-US" sz="1600" b="1" dirty="0">
                    <a:latin typeface="Bell MT" panose="02020503060305020303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HQET for heavy quarks and diquarks">
                <a:extLst>
                  <a:ext uri="{FF2B5EF4-FFF2-40B4-BE49-F238E27FC236}">
                    <a16:creationId xmlns:a16="http://schemas.microsoft.com/office/drawing/2014/main" id="{F7D2EBB7-8ADB-B231-61F5-BA0A061F1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586" y="4423648"/>
                <a:ext cx="1861011" cy="1087477"/>
              </a:xfrm>
              <a:prstGeom prst="rect">
                <a:avLst/>
              </a:prstGeom>
              <a:blipFill>
                <a:blip r:embed="rId4"/>
                <a:stretch>
                  <a:fillRect l="-3934" t="-1124" b="-618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2EF72AD-3E25-444E-9C31-31A7C3810ADA}"/>
              </a:ext>
            </a:extLst>
          </p:cNvPr>
          <p:cNvSpPr/>
          <p:nvPr/>
        </p:nvSpPr>
        <p:spPr>
          <a:xfrm>
            <a:off x="6370983" y="6524524"/>
            <a:ext cx="4195628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 Lai, AM,  Vairo Phys. Rev. D 107, 054034 (2023)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7708C1-AC60-27D2-8EF7-4F74F25CA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8" y="1326016"/>
            <a:ext cx="4089817" cy="48418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50C56A-9CD4-1618-7A9D-0752B2863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14" y="1791044"/>
            <a:ext cx="1360808" cy="26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46584-881E-5D19-F8EC-7DE5A18E0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894" y="1483106"/>
            <a:ext cx="7906106" cy="568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1B5E6F-4262-603F-D13D-2F5C8DDD73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0747" y="2235728"/>
            <a:ext cx="4254381" cy="442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6BF064-D292-8606-F987-FDA51DE51385}"/>
              </a:ext>
            </a:extLst>
          </p:cNvPr>
          <p:cNvSpPr/>
          <p:nvPr/>
        </p:nvSpPr>
        <p:spPr>
          <a:xfrm>
            <a:off x="267761" y="5916276"/>
            <a:ext cx="3928008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Schlosser and Wagner  Phys. Rev. D. 105, (2022)</a:t>
            </a:r>
          </a:p>
        </p:txBody>
      </p:sp>
    </p:spTree>
    <p:extLst>
      <p:ext uri="{BB962C8B-B14F-4D97-AF65-F5344CB8AC3E}">
        <p14:creationId xmlns:p14="http://schemas.microsoft.com/office/powerpoint/2010/main" val="2571607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287AD4F-61FC-BEE7-399C-85B0ABD0B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" y="1173453"/>
            <a:ext cx="8631605" cy="5482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93" y="854674"/>
            <a:ext cx="3629702" cy="279124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32</a:t>
            </a:fld>
            <a:endParaRPr lang="en-US"/>
          </a:p>
        </p:txBody>
      </p:sp>
      <p:sp>
        <p:nvSpPr>
          <p:cNvPr id="3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09303" y="702886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Charmonium hybrids</a:t>
            </a:r>
            <a:r>
              <a:rPr lang="en-US" sz="2400" dirty="0">
                <a:latin typeface="Bell MT" panose="02020503060305020303" pitchFamily="18" charset="0"/>
              </a:rPr>
              <a:t>: comparison with experimental results: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7FEF3A-D850-5130-A7DF-1D470CCA3842}"/>
              </a:ext>
            </a:extLst>
          </p:cNvPr>
          <p:cNvSpPr/>
          <p:nvPr/>
        </p:nvSpPr>
        <p:spPr>
          <a:xfrm>
            <a:off x="9750082" y="3669511"/>
            <a:ext cx="1691433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PDG 2022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492D49-F945-2F43-4586-76D7E052BE73}"/>
              </a:ext>
            </a:extLst>
          </p:cNvPr>
          <p:cNvSpPr txBox="1"/>
          <p:nvPr/>
        </p:nvSpPr>
        <p:spPr>
          <a:xfrm>
            <a:off x="4295042" y="201954"/>
            <a:ext cx="3206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BOEFT: Hybrids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4A2A05-0183-437F-05A6-A18117685D68}"/>
              </a:ext>
            </a:extLst>
          </p:cNvPr>
          <p:cNvSpPr/>
          <p:nvPr/>
        </p:nvSpPr>
        <p:spPr>
          <a:xfrm>
            <a:off x="9227799" y="4140197"/>
            <a:ext cx="2613262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 Lai, AM,  Vairo </a:t>
            </a:r>
          </a:p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D 107, 054034 (2023)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2A090-9689-81BE-2AAC-66AEAF8635AF}"/>
              </a:ext>
            </a:extLst>
          </p:cNvPr>
          <p:cNvSpPr/>
          <p:nvPr/>
        </p:nvSpPr>
        <p:spPr>
          <a:xfrm>
            <a:off x="9227799" y="4884756"/>
            <a:ext cx="2464848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Vairo  Phys. Rev. D. 92, 114019 (2015)</a:t>
            </a:r>
          </a:p>
        </p:txBody>
      </p:sp>
    </p:spTree>
    <p:extLst>
      <p:ext uri="{BB962C8B-B14F-4D97-AF65-F5344CB8AC3E}">
        <p14:creationId xmlns:p14="http://schemas.microsoft.com/office/powerpoint/2010/main" val="2310147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33</a:t>
            </a:fld>
            <a:endParaRPr lang="en-US"/>
          </a:p>
        </p:txBody>
      </p:sp>
      <p:sp>
        <p:nvSpPr>
          <p:cNvPr id="3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5596" y="920764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Bottomonium hybrids</a:t>
            </a:r>
            <a:r>
              <a:rPr lang="en-US" sz="2400" dirty="0">
                <a:latin typeface="Bell MT" panose="02020503060305020303" pitchFamily="18" charset="0"/>
              </a:rPr>
              <a:t>: comparison with experimental results: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172940-9333-5B21-2315-5764FB0C2A6B}"/>
              </a:ext>
            </a:extLst>
          </p:cNvPr>
          <p:cNvGrpSpPr/>
          <p:nvPr/>
        </p:nvGrpSpPr>
        <p:grpSpPr>
          <a:xfrm>
            <a:off x="245286" y="1598334"/>
            <a:ext cx="6685843" cy="3976385"/>
            <a:chOff x="1110303" y="649285"/>
            <a:chExt cx="8780570" cy="5310924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F0D70232-ED0D-EADD-2951-61B3201C3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63568" y="649285"/>
              <a:ext cx="8027305" cy="4849829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DFCFB4-1855-E17D-E0A4-6F6B44931A2F}"/>
                </a:ext>
              </a:extLst>
            </p:cNvPr>
            <p:cNvSpPr txBox="1"/>
            <p:nvPr/>
          </p:nvSpPr>
          <p:spPr>
            <a:xfrm rot="16200000">
              <a:off x="630215" y="2564916"/>
              <a:ext cx="1344172" cy="383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/>
                <a:t>Mass (GeV)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323107A-0C5C-0046-52E4-5F6E3B2C9088}"/>
                    </a:ext>
                  </a:extLst>
                </p:cNvPr>
                <p:cNvSpPr txBox="1"/>
                <p:nvPr/>
              </p:nvSpPr>
              <p:spPr>
                <a:xfrm>
                  <a:off x="4377472" y="1807829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323107A-0C5C-0046-52E4-5F6E3B2C9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472" y="1807829"/>
                  <a:ext cx="34458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0233" r="-32558"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F1ACD24-DF89-9EAE-FA01-678BF2D4DAC1}"/>
                    </a:ext>
                  </a:extLst>
                </p:cNvPr>
                <p:cNvSpPr txBox="1"/>
                <p:nvPr/>
              </p:nvSpPr>
              <p:spPr>
                <a:xfrm>
                  <a:off x="7729261" y="710269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F1ACD24-DF89-9EAE-FA01-678BF2D4DA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261" y="710269"/>
                  <a:ext cx="34458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2558" r="-32558" b="-5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35D5B2-4814-D5FD-91F0-C56FFFDCE1A8}"/>
                    </a:ext>
                  </a:extLst>
                </p:cNvPr>
                <p:cNvSpPr txBox="1"/>
                <p:nvPr/>
              </p:nvSpPr>
              <p:spPr>
                <a:xfrm>
                  <a:off x="8420330" y="4064466"/>
                  <a:ext cx="8719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𝑩</m:t>
                      </m:r>
                      <m:acc>
                        <m:accPr>
                          <m:chr m:val="̅"/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a14:m>
                  <a:r>
                    <a:rPr lang="en-US" sz="1200" b="1" dirty="0"/>
                    <a:t> threshold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35D5B2-4814-D5FD-91F0-C56FFFDCE1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330" y="4064466"/>
                  <a:ext cx="871905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8257" t="-31818" r="-44037" b="-10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15E6987-2F54-5F4E-1F1E-BB9366F3C2D8}"/>
                    </a:ext>
                  </a:extLst>
                </p:cNvPr>
                <p:cNvSpPr txBox="1"/>
                <p:nvPr/>
              </p:nvSpPr>
              <p:spPr>
                <a:xfrm>
                  <a:off x="3616453" y="5560098"/>
                  <a:ext cx="816441" cy="400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𝟏𝟎𝟕𝟓𝟑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15E6987-2F54-5F4E-1F1E-BB9366F3C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453" y="5560098"/>
                  <a:ext cx="816441" cy="400111"/>
                </a:xfrm>
                <a:prstGeom prst="rect">
                  <a:avLst/>
                </a:prstGeom>
                <a:blipFill>
                  <a:blip r:embed="rId13"/>
                  <a:stretch>
                    <a:fillRect l="-8824" r="-25490" b="-591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AB79019-6082-6AA0-EF0A-01B4EB9CEC9C}"/>
                    </a:ext>
                  </a:extLst>
                </p:cNvPr>
                <p:cNvSpPr txBox="1"/>
                <p:nvPr/>
              </p:nvSpPr>
              <p:spPr>
                <a:xfrm>
                  <a:off x="6201660" y="5560098"/>
                  <a:ext cx="816441" cy="400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𝟏𝟎𝟖𝟔𝟎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AB79019-6082-6AA0-EF0A-01B4EB9CEC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660" y="5560098"/>
                  <a:ext cx="816441" cy="400111"/>
                </a:xfrm>
                <a:prstGeom prst="rect">
                  <a:avLst/>
                </a:prstGeom>
                <a:blipFill>
                  <a:blip r:embed="rId14"/>
                  <a:stretch>
                    <a:fillRect l="-8824" r="-25490" b="-591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6421E57-2028-FF77-4E8E-04CEF5D0C672}"/>
                    </a:ext>
                  </a:extLst>
                </p:cNvPr>
                <p:cNvSpPr txBox="1"/>
                <p:nvPr/>
              </p:nvSpPr>
              <p:spPr>
                <a:xfrm>
                  <a:off x="8726941" y="5560098"/>
                  <a:ext cx="816441" cy="400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𝟏𝟏𝟎𝟐𝟎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6421E57-2028-FF77-4E8E-04CEF5D0C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6941" y="5560098"/>
                  <a:ext cx="816441" cy="400111"/>
                </a:xfrm>
                <a:prstGeom prst="rect">
                  <a:avLst/>
                </a:prstGeom>
                <a:blipFill>
                  <a:blip r:embed="rId15"/>
                  <a:stretch>
                    <a:fillRect l="-9804" r="-25490" b="-591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9867F38A-ECAD-4850-D157-52307E51B414}"/>
              </a:ext>
            </a:extLst>
          </p:cNvPr>
          <p:cNvSpPr/>
          <p:nvPr/>
        </p:nvSpPr>
        <p:spPr>
          <a:xfrm>
            <a:off x="1933166" y="5860848"/>
            <a:ext cx="355215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PDG 2022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7503A5-A23F-A66D-2A4E-7622E9AB44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17012" y="1277528"/>
            <a:ext cx="3629702" cy="2791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3272D-BCED-D622-E98C-366E16F5DB4E}"/>
              </a:ext>
            </a:extLst>
          </p:cNvPr>
          <p:cNvSpPr txBox="1"/>
          <p:nvPr/>
        </p:nvSpPr>
        <p:spPr>
          <a:xfrm>
            <a:off x="4295042" y="201954"/>
            <a:ext cx="3206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BOEFT: Hybrids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B42571-950B-B8FF-6E24-BF11E774E968}"/>
              </a:ext>
            </a:extLst>
          </p:cNvPr>
          <p:cNvSpPr/>
          <p:nvPr/>
        </p:nvSpPr>
        <p:spPr>
          <a:xfrm>
            <a:off x="9227799" y="4140197"/>
            <a:ext cx="2613262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 Lai, AM,  Vairo </a:t>
            </a:r>
          </a:p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D 107, 054034 (2023)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D7B1B-A1E9-609C-CEA9-5F3DD89E271B}"/>
              </a:ext>
            </a:extLst>
          </p:cNvPr>
          <p:cNvSpPr/>
          <p:nvPr/>
        </p:nvSpPr>
        <p:spPr>
          <a:xfrm>
            <a:off x="9227799" y="4884756"/>
            <a:ext cx="2464848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Vairo  Phys. Rev. D. 92, 114019 (2015)</a:t>
            </a:r>
          </a:p>
        </p:txBody>
      </p:sp>
    </p:spTree>
    <p:extLst>
      <p:ext uri="{BB962C8B-B14F-4D97-AF65-F5344CB8AC3E}">
        <p14:creationId xmlns:p14="http://schemas.microsoft.com/office/powerpoint/2010/main" val="4238912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06F6C97B-0DA4-A041-AD14-0B84770A1BA7}"/>
                  </a:ext>
                </a:extLst>
              </p:cNvPr>
              <p:cNvSpPr txBox="1"/>
              <p:nvPr/>
            </p:nvSpPr>
            <p:spPr>
              <a:xfrm>
                <a:off x="70723" y="606984"/>
                <a:ext cx="7407564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:r>
                  <a:rPr lang="en-US" sz="2000" dirty="0">
                    <a:solidFill>
                      <a:schemeClr val="tx1"/>
                    </a:solidFill>
                  </a:rPr>
                  <a:t>Spin-con</a:t>
                </a:r>
                <a:r>
                  <a:rPr lang="en-US" sz="2000" dirty="0"/>
                  <a:t>serving decay due 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dirty="0"/>
                  <a:t> term :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06F6C97B-0DA4-A041-AD14-0B84770A1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3" y="606984"/>
                <a:ext cx="7407564" cy="410369"/>
              </a:xfrm>
              <a:prstGeom prst="rect">
                <a:avLst/>
              </a:prstGeom>
              <a:blipFill>
                <a:blip r:embed="rId3"/>
                <a:stretch>
                  <a:fillRect l="-1399" t="-5970" b="-2985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9D86ECB-4C6A-9280-F23E-0C8A2EA39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136" y="1174340"/>
            <a:ext cx="6194331" cy="731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AA305D-8AFD-E168-24FF-57DA0328B9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45832" y="2287005"/>
            <a:ext cx="1860221" cy="593897"/>
          </a:xfrm>
          <a:prstGeom prst="rect">
            <a:avLst/>
          </a:prstGeom>
        </p:spPr>
      </p:pic>
      <p:sp>
        <p:nvSpPr>
          <p:cNvPr id="25" name="HQET for heavy quarks and diquarks">
            <a:extLst>
              <a:ext uri="{FF2B5EF4-FFF2-40B4-BE49-F238E27FC236}">
                <a16:creationId xmlns:a16="http://schemas.microsoft.com/office/drawing/2014/main" id="{CF1C978C-D954-6A48-4BC7-70FF1E1959CA}"/>
              </a:ext>
            </a:extLst>
          </p:cNvPr>
          <p:cNvSpPr txBox="1"/>
          <p:nvPr/>
        </p:nvSpPr>
        <p:spPr>
          <a:xfrm>
            <a:off x="2965500" y="4697861"/>
            <a:ext cx="736259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2000" dirty="0">
                <a:solidFill>
                  <a:schemeClr val="tx1"/>
                </a:solidFill>
              </a:rPr>
              <a:t>Depends on overlap of quarkonium and hybrid wavefunctions.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ECDB8E-44C5-E4C8-CD65-C20866762545}"/>
                  </a:ext>
                </a:extLst>
              </p:cNvPr>
              <p:cNvSpPr txBox="1"/>
              <p:nvPr/>
            </p:nvSpPr>
            <p:spPr>
              <a:xfrm>
                <a:off x="70723" y="1763979"/>
                <a:ext cx="2554702" cy="619656"/>
              </a:xfrm>
              <a:prstGeom prst="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=1&gt; −−→|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=1&gt;</m:t>
                    </m:r>
                  </m:oMath>
                </a14:m>
                <a:r>
                  <a:rPr lang="en-US" sz="1600" dirty="0">
                    <a:latin typeface="Bell MT" panose="02020503060305020303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 −−→|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600" dirty="0">
                    <a:latin typeface="Bell MT" panose="02020503060305020303" pitchFamily="18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ECDB8E-44C5-E4C8-CD65-C20866762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3" y="1763979"/>
                <a:ext cx="2554702" cy="6196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Down 28">
            <a:extLst>
              <a:ext uri="{FF2B5EF4-FFF2-40B4-BE49-F238E27FC236}">
                <a16:creationId xmlns:a16="http://schemas.microsoft.com/office/drawing/2014/main" id="{1F73359E-2A10-4053-37DD-5791E3BB2CE8}"/>
              </a:ext>
            </a:extLst>
          </p:cNvPr>
          <p:cNvSpPr/>
          <p:nvPr/>
        </p:nvSpPr>
        <p:spPr>
          <a:xfrm>
            <a:off x="1233186" y="997543"/>
            <a:ext cx="318579" cy="6196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QET for heavy quarks and diquarks">
                <a:extLst>
                  <a:ext uri="{FF2B5EF4-FFF2-40B4-BE49-F238E27FC236}">
                    <a16:creationId xmlns:a16="http://schemas.microsoft.com/office/drawing/2014/main" id="{E5993539-E0F9-74E5-2741-DD5F7A063FE9}"/>
                  </a:ext>
                </a:extLst>
              </p:cNvPr>
              <p:cNvSpPr txBox="1"/>
              <p:nvPr/>
            </p:nvSpPr>
            <p:spPr>
              <a:xfrm>
                <a:off x="70723" y="3280334"/>
                <a:ext cx="11969551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:r>
                  <a:rPr lang="en-US" sz="2000" dirty="0"/>
                  <a:t>Spin-flipping decay due 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000" dirty="0"/>
                  <a:t> term: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HQET for heavy quarks and diquarks">
                <a:extLst>
                  <a:ext uri="{FF2B5EF4-FFF2-40B4-BE49-F238E27FC236}">
                    <a16:creationId xmlns:a16="http://schemas.microsoft.com/office/drawing/2014/main" id="{E5993539-E0F9-74E5-2741-DD5F7A063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3" y="3280334"/>
                <a:ext cx="11969551" cy="410369"/>
              </a:xfrm>
              <a:prstGeom prst="rect">
                <a:avLst/>
              </a:prstGeom>
              <a:blipFill>
                <a:blip r:embed="rId7"/>
                <a:stretch>
                  <a:fillRect l="-866" t="-4478" b="-2985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83C263-B4C9-AB4F-91C5-5A51C4735721}"/>
                  </a:ext>
                </a:extLst>
              </p:cNvPr>
              <p:cNvSpPr txBox="1"/>
              <p:nvPr/>
            </p:nvSpPr>
            <p:spPr>
              <a:xfrm>
                <a:off x="9843" y="4206469"/>
                <a:ext cx="2554702" cy="619656"/>
              </a:xfrm>
              <a:prstGeom prst="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=1&gt; −−→|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=0&gt;</m:t>
                    </m:r>
                  </m:oMath>
                </a14:m>
                <a:r>
                  <a:rPr lang="en-US" sz="1600" dirty="0">
                    <a:latin typeface="Bell MT" panose="02020503060305020303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 −−→|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600" dirty="0">
                    <a:latin typeface="Bell MT" panose="02020503060305020303" pitchFamily="18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83C263-B4C9-AB4F-91C5-5A51C4735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" y="4206469"/>
                <a:ext cx="2554702" cy="619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row: Down 36">
            <a:extLst>
              <a:ext uri="{FF2B5EF4-FFF2-40B4-BE49-F238E27FC236}">
                <a16:creationId xmlns:a16="http://schemas.microsoft.com/office/drawing/2014/main" id="{992CD839-4C0F-3140-A6DE-7C47371700E7}"/>
              </a:ext>
            </a:extLst>
          </p:cNvPr>
          <p:cNvSpPr/>
          <p:nvPr/>
        </p:nvSpPr>
        <p:spPr>
          <a:xfrm>
            <a:off x="941665" y="3682714"/>
            <a:ext cx="254471" cy="46703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A2A34D-1EB6-989E-6FA7-D564793A8E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5500" y="4071064"/>
            <a:ext cx="7097974" cy="51942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8B7521A-99ED-F9D7-5435-989EB9967E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6635" y="2123336"/>
            <a:ext cx="4061177" cy="47257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03F4AF7-8E97-FC5B-9FCD-45887B91305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19579" y="3440357"/>
            <a:ext cx="1949666" cy="433926"/>
          </a:xfrm>
          <a:prstGeom prst="rect">
            <a:avLst/>
          </a:prstGeom>
        </p:spPr>
      </p:pic>
      <p:sp>
        <p:nvSpPr>
          <p:cNvPr id="48" name="HQET for heavy quarks and diquarks">
            <a:extLst>
              <a:ext uri="{FF2B5EF4-FFF2-40B4-BE49-F238E27FC236}">
                <a16:creationId xmlns:a16="http://schemas.microsoft.com/office/drawing/2014/main" id="{A79BE341-6BB5-3090-DABE-00B0B9F85EB6}"/>
              </a:ext>
            </a:extLst>
          </p:cNvPr>
          <p:cNvSpPr txBox="1"/>
          <p:nvPr/>
        </p:nvSpPr>
        <p:spPr>
          <a:xfrm>
            <a:off x="70723" y="2536138"/>
            <a:ext cx="255470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R. </a:t>
            </a:r>
            <a:r>
              <a:rPr lang="en-US" sz="10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Oncala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J. Soto, </a:t>
            </a:r>
          </a:p>
          <a:p>
            <a:pPr>
              <a:defRPr sz="2400"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Phys. Rev. D96, 014004 (2017).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3BEE8C-E5EC-3F12-63A1-F4A8BC9E78A4}"/>
              </a:ext>
            </a:extLst>
          </p:cNvPr>
          <p:cNvSpPr txBox="1"/>
          <p:nvPr/>
        </p:nvSpPr>
        <p:spPr>
          <a:xfrm>
            <a:off x="1922415" y="2494086"/>
            <a:ext cx="2351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J. </a:t>
            </a:r>
            <a:r>
              <a:rPr lang="en-US" sz="10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Castell</a:t>
            </a:r>
            <a:r>
              <a:rPr lang="en-US" sz="10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E. </a:t>
            </a:r>
            <a:r>
              <a:rPr lang="en-US" sz="10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Passemar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</a:t>
            </a:r>
          </a:p>
          <a:p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Phys. Rev. D104, 034019 (2021)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960A7-131F-E36F-693A-8A5A1645E5A1}"/>
              </a:ext>
            </a:extLst>
          </p:cNvPr>
          <p:cNvSpPr txBox="1"/>
          <p:nvPr/>
        </p:nvSpPr>
        <p:spPr>
          <a:xfrm>
            <a:off x="9342267" y="1197063"/>
            <a:ext cx="2564028" cy="71622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                 DISCLAIMER</a:t>
            </a:r>
            <a:r>
              <a:rPr lang="en-US" sz="1400" b="1" dirty="0">
                <a:solidFill>
                  <a:srgbClr val="FF0000"/>
                </a:solidFill>
              </a:rPr>
              <a:t>!!!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latin typeface="+mn-lt"/>
              </a:rPr>
              <a:t>  Decay to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open-flavor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hreshold  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400" dirty="0">
                <a:latin typeface="+mn-lt"/>
              </a:rPr>
              <a:t>states not accounted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94143-A720-7AD5-1321-50BF0AD20E6B}"/>
              </a:ext>
            </a:extLst>
          </p:cNvPr>
          <p:cNvSpPr txBox="1"/>
          <p:nvPr/>
        </p:nvSpPr>
        <p:spPr>
          <a:xfrm>
            <a:off x="4387492" y="6025"/>
            <a:ext cx="27716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ell MT" panose="02020503060305020303" pitchFamily="18" charset="0"/>
              </a:rPr>
              <a:t>Hybrid  Decays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BCD353-8FCB-345B-8FCE-357B4395BF7E}"/>
                  </a:ext>
                </a:extLst>
              </p:cNvPr>
              <p:cNvSpPr txBox="1"/>
              <p:nvPr/>
            </p:nvSpPr>
            <p:spPr>
              <a:xfrm>
                <a:off x="4927420" y="2694141"/>
                <a:ext cx="2733118" cy="394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⟩"/>
                          <m:ctrlP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BCD353-8FCB-345B-8FCE-357B4395B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0" y="2694141"/>
                <a:ext cx="2733118" cy="394275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5706BBA-E68E-25CE-9442-FFFFDF3D6907}"/>
              </a:ext>
            </a:extLst>
          </p:cNvPr>
          <p:cNvSpPr txBox="1"/>
          <p:nvPr/>
        </p:nvSpPr>
        <p:spPr>
          <a:xfrm>
            <a:off x="2204071" y="5477021"/>
            <a:ext cx="842021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FF0000"/>
                </a:solidFill>
                <a:effectLst/>
              </a:rPr>
              <a:t> Semi-inclusive Hybrid-to-Quarkonium transition decay rate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          =  </a:t>
            </a:r>
            <a:r>
              <a:rPr lang="en-US" sz="2200" b="1" i="0" dirty="0">
                <a:solidFill>
                  <a:srgbClr val="00B0F0"/>
                </a:solidFill>
                <a:effectLst/>
              </a:rPr>
              <a:t>spin-conserving</a:t>
            </a:r>
            <a:r>
              <a:rPr lang="en-US" sz="2200" b="0" i="0" dirty="0">
                <a:effectLst/>
              </a:rPr>
              <a:t> + </a:t>
            </a:r>
            <a:r>
              <a:rPr lang="en-US" sz="2200" b="1" i="0" dirty="0">
                <a:solidFill>
                  <a:srgbClr val="00B0F0"/>
                </a:solidFill>
                <a:effectLst/>
              </a:rPr>
              <a:t>spin-flipping</a:t>
            </a:r>
            <a:r>
              <a:rPr lang="en-US" sz="2200" b="0" i="0" dirty="0">
                <a:effectLst/>
              </a:rPr>
              <a:t> decay rates. 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23219-82EC-C198-D28D-399E7F13C5F4}"/>
              </a:ext>
            </a:extLst>
          </p:cNvPr>
          <p:cNvSpPr txBox="1"/>
          <p:nvPr/>
        </p:nvSpPr>
        <p:spPr>
          <a:xfrm>
            <a:off x="1566752" y="6323450"/>
            <a:ext cx="922766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effectLst/>
              </a:rPr>
              <a:t>  </a:t>
            </a:r>
            <a:r>
              <a:rPr lang="en-US" sz="2000" i="0" dirty="0">
                <a:effectLst/>
              </a:rPr>
              <a:t>Our estimate of decay rate are 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lower-bounds</a:t>
            </a:r>
            <a:r>
              <a:rPr lang="en-US" sz="2000" i="0" dirty="0">
                <a:effectLst/>
              </a:rPr>
              <a:t> for the </a:t>
            </a:r>
            <a:r>
              <a:rPr lang="en-US" sz="2000" b="1" u="sng" dirty="0"/>
              <a:t>total width</a:t>
            </a:r>
            <a:r>
              <a:rPr lang="en-US" sz="2000" b="1" dirty="0"/>
              <a:t> of hybrids</a:t>
            </a:r>
            <a:r>
              <a:rPr lang="en-US" sz="2000" b="0" i="0" dirty="0">
                <a:effectLst/>
              </a:rPr>
              <a:t> 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B9D636-E6F4-714F-C1A4-99B8FA3D0D14}"/>
              </a:ext>
            </a:extLst>
          </p:cNvPr>
          <p:cNvSpPr/>
          <p:nvPr/>
        </p:nvSpPr>
        <p:spPr>
          <a:xfrm>
            <a:off x="7511939" y="21607"/>
            <a:ext cx="4761805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 Lai, AM,  Vairo Phys. Rev. D 107, 054034 (2023)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43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9FAB70-BBF4-62DB-59E4-06EADD07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944"/>
            <a:ext cx="9362550" cy="5684405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40893E99-5819-C14C-5439-AF83C478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56D58ED-320B-BB6B-694C-D8FC27602AFF}"/>
                  </a:ext>
                </a:extLst>
              </p:cNvPr>
              <p:cNvSpPr txBox="1"/>
              <p:nvPr/>
            </p:nvSpPr>
            <p:spPr>
              <a:xfrm>
                <a:off x="9366265" y="2026151"/>
                <a:ext cx="2743200" cy="2616101"/>
              </a:xfrm>
              <a:prstGeom prst="rect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b="1" i="0" dirty="0"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000" b="1" i="0" dirty="0">
                  <a:solidFill>
                    <a:schemeClr val="tx1"/>
                  </a:solidFill>
                  <a:effectLst/>
                  <a:latin typeface="Bell MT" panose="02020503060305020303" pitchFamily="18" charset="0"/>
                </a:endParaRPr>
              </a:p>
              <a:p>
                <a:endParaRPr lang="en-US" sz="1600" b="1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  <a:p>
                <a:r>
                  <a:rPr lang="en-US" sz="1600" b="1" i="0" dirty="0"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</a:rPr>
                  <a:t>spin-conserving</a:t>
                </a:r>
                <a:r>
                  <a:rPr lang="en-US" sz="1600" b="0" i="0" dirty="0"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</a:rPr>
                  <a:t> + </a:t>
                </a:r>
                <a:r>
                  <a:rPr lang="en-US" sz="1600" b="1" i="0" dirty="0"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</a:rPr>
                  <a:t>spin-flipping decays </a:t>
                </a:r>
              </a:p>
              <a:p>
                <a:r>
                  <a:rPr lang="en-US" sz="1600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                 </a:t>
                </a:r>
                <a:r>
                  <a:rPr lang="en-US" sz="1600" b="1" i="0" dirty="0"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</a:rPr>
                  <a:t>=</a:t>
                </a:r>
                <a:r>
                  <a:rPr lang="en-US" sz="1600" dirty="0">
                    <a:latin typeface="Bell MT" panose="02020503060305020303" pitchFamily="18" charset="0"/>
                  </a:rPr>
                  <a:t> </a:t>
                </a:r>
              </a:p>
              <a:p>
                <a:r>
                  <a:rPr lang="en-US" sz="1600" b="1" u="sng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lower bound on the total decay widths</a:t>
                </a:r>
                <a:r>
                  <a:rPr lang="en-US" sz="1600" b="1" u="sng" dirty="0">
                    <a:latin typeface="Bell MT" panose="02020503060305020303" pitchFamily="18" charset="0"/>
                  </a:rPr>
                  <a:t> of hybrids</a:t>
                </a:r>
                <a:r>
                  <a:rPr lang="en-US" sz="1600" b="1" dirty="0">
                    <a:latin typeface="Bell MT" panose="02020503060305020303" pitchFamily="18" charset="0"/>
                  </a:rPr>
                  <a:t> </a:t>
                </a:r>
                <a:r>
                  <a:rPr lang="en-US" sz="1600" dirty="0">
                    <a:latin typeface="Bell MT" panose="02020503060305020303" pitchFamily="18" charset="0"/>
                  </a:rPr>
                  <a:t>which is compared with inclusive rate of physical states in PDG.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56D58ED-320B-BB6B-694C-D8FC27602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265" y="2026151"/>
                <a:ext cx="2743200" cy="2616101"/>
              </a:xfrm>
              <a:prstGeom prst="rect">
                <a:avLst/>
              </a:prstGeom>
              <a:blipFill>
                <a:blip r:embed="rId4"/>
                <a:stretch>
                  <a:fillRect l="-439" b="-1147"/>
                </a:stretch>
              </a:blipFill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41AF39F-BE72-765A-C6D4-CA25DEB7872C}"/>
              </a:ext>
            </a:extLst>
          </p:cNvPr>
          <p:cNvSpPr/>
          <p:nvPr/>
        </p:nvSpPr>
        <p:spPr>
          <a:xfrm>
            <a:off x="7864532" y="60341"/>
            <a:ext cx="2884334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 Lai, AM,  Vairo Phys. Rev. D 107, 054034 (2023)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4F2F132D-A9DC-F59A-AAA0-9FEDF3F7DBE8}"/>
                  </a:ext>
                </a:extLst>
              </p:cNvPr>
              <p:cNvSpPr txBox="1"/>
              <p:nvPr/>
            </p:nvSpPr>
            <p:spPr>
              <a:xfrm>
                <a:off x="1617324" y="591663"/>
                <a:ext cx="11969551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>
                  <a:defRPr sz="2400"/>
                </a:pPr>
                <a:r>
                  <a:rPr lang="en-US" sz="1800" dirty="0"/>
                  <a:t>S</a:t>
                </a:r>
                <a:r>
                  <a:rPr lang="en-US" sz="1800" dirty="0">
                    <a:solidFill>
                      <a:schemeClr val="tx1"/>
                    </a:solidFill>
                  </a:rPr>
                  <a:t>emi-inclusive process:</a:t>
                </a:r>
              </a:p>
              <a:p>
                <a:pPr>
                  <a:defRPr sz="2400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800" dirty="0"/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: low-lying quarkonium (states below threshold) &amp; X: light hadrons. 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4F2F132D-A9DC-F59A-AAA0-9FEDF3F7D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324" y="591663"/>
                <a:ext cx="11969551" cy="656590"/>
              </a:xfrm>
              <a:prstGeom prst="rect">
                <a:avLst/>
              </a:prstGeom>
              <a:blipFill>
                <a:blip r:embed="rId6"/>
                <a:stretch>
                  <a:fillRect l="-764" t="-3704" b="-1296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FB4A21-C7AF-F1E5-717E-6D73E1CA1AF3}"/>
              </a:ext>
            </a:extLst>
          </p:cNvPr>
          <p:cNvSpPr txBox="1"/>
          <p:nvPr/>
        </p:nvSpPr>
        <p:spPr>
          <a:xfrm>
            <a:off x="4387492" y="25481"/>
            <a:ext cx="14251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ell MT" panose="02020503060305020303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044225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F0ACB15-F375-C104-0959-00FF1CAC1F18}"/>
              </a:ext>
            </a:extLst>
          </p:cNvPr>
          <p:cNvGrpSpPr/>
          <p:nvPr/>
        </p:nvGrpSpPr>
        <p:grpSpPr>
          <a:xfrm>
            <a:off x="486578" y="1318846"/>
            <a:ext cx="7663891" cy="4980805"/>
            <a:chOff x="1163586" y="828709"/>
            <a:chExt cx="8337121" cy="5234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D335BD-56DD-FD09-DDF6-6157B01E7AC5}"/>
                    </a:ext>
                  </a:extLst>
                </p:cNvPr>
                <p:cNvSpPr txBox="1"/>
                <p:nvPr/>
              </p:nvSpPr>
              <p:spPr>
                <a:xfrm>
                  <a:off x="7813180" y="565698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𝟏𝟏𝟎𝟐𝟎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800B118-66B0-43A5-AF54-245257EC88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3180" y="5656981"/>
                  <a:ext cx="816442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5224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231EEDF-673B-8F10-7AF6-BF9D9F739466}"/>
                    </a:ext>
                  </a:extLst>
                </p:cNvPr>
                <p:cNvSpPr txBox="1"/>
                <p:nvPr/>
              </p:nvSpPr>
              <p:spPr>
                <a:xfrm>
                  <a:off x="2683114" y="5662737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𝟏𝟎𝟕𝟓𝟑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D08E932-3189-4951-AD04-52028B305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3114" y="5662737"/>
                  <a:ext cx="816442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4478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F9B2F18-9567-F446-00AB-0FA81BE0B590}"/>
                    </a:ext>
                  </a:extLst>
                </p:cNvPr>
                <p:cNvSpPr txBox="1"/>
                <p:nvPr/>
              </p:nvSpPr>
              <p:spPr>
                <a:xfrm>
                  <a:off x="5296336" y="565698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𝟏𝟎𝟖𝟔𝟎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52BF4E2-2529-4F13-B243-1D9DF4D06D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336" y="5656981"/>
                  <a:ext cx="816442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5224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639E05-25A1-D3F2-40A0-00D73F0DC6B0}"/>
                    </a:ext>
                  </a:extLst>
                </p:cNvPr>
                <p:cNvSpPr txBox="1"/>
                <p:nvPr/>
              </p:nvSpPr>
              <p:spPr>
                <a:xfrm rot="16200000">
                  <a:off x="660777" y="2855412"/>
                  <a:ext cx="13441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𝚪</m:t>
                      </m:r>
                    </m:oMath>
                  </a14:m>
                  <a:r>
                    <a:rPr lang="en-US" sz="1600" b="1" dirty="0"/>
                    <a:t> (MeV)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2B194D-6846-4121-9DA8-91DEE64C13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60777" y="2855412"/>
                  <a:ext cx="1344172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5455" r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487D828-9AA2-C941-1844-B61644470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0276" y="828709"/>
              <a:ext cx="7850431" cy="475336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14E5A5-43D8-53F1-C9EC-747B7B1F8AF5}"/>
                  </a:ext>
                </a:extLst>
              </p:cNvPr>
              <p:cNvSpPr txBox="1"/>
              <p:nvPr/>
            </p:nvSpPr>
            <p:spPr>
              <a:xfrm>
                <a:off x="8150469" y="2735839"/>
                <a:ext cx="3897065" cy="1877437"/>
              </a:xfrm>
              <a:prstGeom prst="rect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b="1" i="0" dirty="0"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000" b="1" i="0" dirty="0">
                  <a:solidFill>
                    <a:schemeClr val="tx1"/>
                  </a:solidFill>
                  <a:effectLst/>
                  <a:latin typeface="Bell MT" panose="02020503060305020303" pitchFamily="18" charset="0"/>
                </a:endParaRPr>
              </a:p>
              <a:p>
                <a:endParaRPr lang="en-US" sz="1600" b="1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  <a:p>
                <a:r>
                  <a:rPr lang="en-US" sz="1600" b="1" i="0" dirty="0"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</a:rPr>
                  <a:t>spin-conserving</a:t>
                </a:r>
                <a:r>
                  <a:rPr lang="en-US" sz="1600" b="0" i="0" dirty="0"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</a:rPr>
                  <a:t> + </a:t>
                </a:r>
                <a:r>
                  <a:rPr lang="en-US" sz="1600" b="1" i="0" dirty="0"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</a:rPr>
                  <a:t>spin-flipping decays </a:t>
                </a:r>
              </a:p>
              <a:p>
                <a:r>
                  <a:rPr lang="en-US" sz="1600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                          </a:t>
                </a:r>
                <a:r>
                  <a:rPr lang="en-US" sz="1600" b="1" i="0" dirty="0">
                    <a:solidFill>
                      <a:schemeClr val="tx1"/>
                    </a:solidFill>
                    <a:effectLst/>
                    <a:latin typeface="Bell MT" panose="02020503060305020303" pitchFamily="18" charset="0"/>
                  </a:rPr>
                  <a:t>=</a:t>
                </a:r>
                <a:r>
                  <a:rPr lang="en-US" sz="1600" dirty="0">
                    <a:latin typeface="Bell MT" panose="02020503060305020303" pitchFamily="18" charset="0"/>
                  </a:rPr>
                  <a:t> </a:t>
                </a:r>
              </a:p>
              <a:p>
                <a:r>
                  <a:rPr lang="en-US" sz="1600" b="1" u="sng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lower bound on the total decay widths</a:t>
                </a:r>
                <a:r>
                  <a:rPr lang="en-US" sz="1600" b="1" u="sng" dirty="0">
                    <a:latin typeface="Bell MT" panose="02020503060305020303" pitchFamily="18" charset="0"/>
                  </a:rPr>
                  <a:t> of hybrids</a:t>
                </a:r>
                <a:r>
                  <a:rPr lang="en-US" sz="1600" b="1" dirty="0">
                    <a:latin typeface="Bell MT" panose="02020503060305020303" pitchFamily="18" charset="0"/>
                  </a:rPr>
                  <a:t> </a:t>
                </a:r>
                <a:r>
                  <a:rPr lang="en-US" sz="1600" dirty="0">
                    <a:latin typeface="Bell MT" panose="02020503060305020303" pitchFamily="18" charset="0"/>
                  </a:rPr>
                  <a:t>which is compared with inclusive rate of physical states in PDG.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14E5A5-43D8-53F1-C9EC-747B7B1F8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469" y="2735839"/>
                <a:ext cx="3897065" cy="1877437"/>
              </a:xfrm>
              <a:prstGeom prst="rect">
                <a:avLst/>
              </a:prstGeom>
              <a:blipFill>
                <a:blip r:embed="rId11"/>
                <a:stretch>
                  <a:fillRect l="-310" r="-465" b="-2229"/>
                </a:stretch>
              </a:blipFill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0F138-BB06-4846-5E00-7E604C0F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46755-1BF4-5971-762B-6BD6B382D9D1}"/>
              </a:ext>
            </a:extLst>
          </p:cNvPr>
          <p:cNvSpPr/>
          <p:nvPr/>
        </p:nvSpPr>
        <p:spPr>
          <a:xfrm>
            <a:off x="7864532" y="60341"/>
            <a:ext cx="2884334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 Lai, AM,  Vairo Phys. Rev. D 107, 054034 (2023)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QET for heavy quarks and diquarks">
                <a:extLst>
                  <a:ext uri="{FF2B5EF4-FFF2-40B4-BE49-F238E27FC236}">
                    <a16:creationId xmlns:a16="http://schemas.microsoft.com/office/drawing/2014/main" id="{6DB047D0-9C23-6CBD-19B8-6802E360E22D}"/>
                  </a:ext>
                </a:extLst>
              </p:cNvPr>
              <p:cNvSpPr txBox="1"/>
              <p:nvPr/>
            </p:nvSpPr>
            <p:spPr>
              <a:xfrm>
                <a:off x="1676959" y="680832"/>
                <a:ext cx="11969551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>
                  <a:defRPr sz="2400"/>
                </a:pPr>
                <a:r>
                  <a:rPr lang="en-US" sz="1800" dirty="0"/>
                  <a:t>S</a:t>
                </a:r>
                <a:r>
                  <a:rPr lang="en-US" sz="1800" dirty="0">
                    <a:solidFill>
                      <a:schemeClr val="tx1"/>
                    </a:solidFill>
                  </a:rPr>
                  <a:t>emi-inclusive process:</a:t>
                </a:r>
              </a:p>
              <a:p>
                <a:pPr>
                  <a:defRPr sz="2400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800" dirty="0"/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: low-lying quarkonium (states below threshold) &amp; X: light hadrons. 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HQET for heavy quarks and diquarks">
                <a:extLst>
                  <a:ext uri="{FF2B5EF4-FFF2-40B4-BE49-F238E27FC236}">
                    <a16:creationId xmlns:a16="http://schemas.microsoft.com/office/drawing/2014/main" id="{6DB047D0-9C23-6CBD-19B8-6802E360E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959" y="680832"/>
                <a:ext cx="11969551" cy="656590"/>
              </a:xfrm>
              <a:prstGeom prst="rect">
                <a:avLst/>
              </a:prstGeom>
              <a:blipFill>
                <a:blip r:embed="rId12"/>
                <a:stretch>
                  <a:fillRect l="-764" t="-3738" b="-1401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QET for heavy quarks and diquarks">
                <a:extLst>
                  <a:ext uri="{FF2B5EF4-FFF2-40B4-BE49-F238E27FC236}">
                    <a16:creationId xmlns:a16="http://schemas.microsoft.com/office/drawing/2014/main" id="{A95C7424-14E2-C090-4264-7FE0DC4161DA}"/>
                  </a:ext>
                </a:extLst>
              </p:cNvPr>
              <p:cNvSpPr txBox="1"/>
              <p:nvPr/>
            </p:nvSpPr>
            <p:spPr>
              <a:xfrm>
                <a:off x="8300864" y="5065110"/>
                <a:ext cx="3746670" cy="12105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>
                  <a:defRPr sz="2400"/>
                </a:pPr>
                <a:r>
                  <a:rPr lang="en-US" sz="1800" b="1" i="0" dirty="0"/>
                  <a:t>                 Disclaimer</a:t>
                </a:r>
              </a:p>
              <a:p>
                <a:pPr>
                  <a:defRPr sz="2400"/>
                </a:pP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𝚼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𝒏𝑺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+</a:t>
                </a:r>
                <a:r>
                  <a:rPr lang="en-US" sz="1800" dirty="0" err="1"/>
                  <a:t>Dipion</a:t>
                </a:r>
                <a:r>
                  <a:rPr lang="en-US" sz="1800" dirty="0"/>
                  <a:t> transition </a:t>
                </a:r>
                <a:r>
                  <a:rPr lang="en-US" sz="1800" dirty="0">
                    <a:solidFill>
                      <a:srgbClr val="FF0000"/>
                    </a:solidFill>
                  </a:rPr>
                  <a:t>rules out </a:t>
                </a:r>
              </a:p>
              <a:p>
                <a:pPr>
                  <a:defRPr sz="2400"/>
                </a:pPr>
                <a:r>
                  <a:rPr lang="en-US" sz="1800" dirty="0">
                    <a:solidFill>
                      <a:schemeClr val="tx1"/>
                    </a:solidFill>
                  </a:rPr>
                  <a:t>pure hybrid interpretation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(10753)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HQET for heavy quarks and diquarks">
                <a:extLst>
                  <a:ext uri="{FF2B5EF4-FFF2-40B4-BE49-F238E27FC236}">
                    <a16:creationId xmlns:a16="http://schemas.microsoft.com/office/drawing/2014/main" id="{A95C7424-14E2-C090-4264-7FE0DC416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64" y="5065110"/>
                <a:ext cx="3746670" cy="1210588"/>
              </a:xfrm>
              <a:prstGeom prst="rect">
                <a:avLst/>
              </a:prstGeom>
              <a:blipFill>
                <a:blip r:embed="rId13"/>
                <a:stretch>
                  <a:fillRect l="-2443" t="-2020" b="-404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0A75C73-EF78-88AC-6BF3-004CE9983788}"/>
              </a:ext>
            </a:extLst>
          </p:cNvPr>
          <p:cNvSpPr/>
          <p:nvPr/>
        </p:nvSpPr>
        <p:spPr>
          <a:xfrm>
            <a:off x="8866430" y="6275698"/>
            <a:ext cx="2884334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Belle II, JHEP 07, 116 (2024) (2023)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29406-FFB9-445A-5DFB-50E013B7CC14}"/>
              </a:ext>
            </a:extLst>
          </p:cNvPr>
          <p:cNvSpPr txBox="1"/>
          <p:nvPr/>
        </p:nvSpPr>
        <p:spPr>
          <a:xfrm>
            <a:off x="4387492" y="25481"/>
            <a:ext cx="14251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ell MT" panose="02020503060305020303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1244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8C32C-17D7-B2B7-C8C4-9118F13A7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AFF5439-0748-6515-8A91-BEA05D671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87" y="3162436"/>
            <a:ext cx="4733023" cy="14976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62634F3-DEEB-830D-E292-F693144A9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33" y="2937025"/>
            <a:ext cx="4988131" cy="242356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6BE5B-AAE9-4C46-CC6B-0E05ED14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6390" y="6362828"/>
            <a:ext cx="2736000" cy="365125"/>
          </a:xfrm>
        </p:spPr>
        <p:txBody>
          <a:bodyPr/>
          <a:lstStyle/>
          <a:p>
            <a:fld id="{F625E1C1-922A-47A9-AF37-A2DFACD4FCD7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70B46-B3CA-4E87-8F38-FCCABE254F2B}"/>
              </a:ext>
            </a:extLst>
          </p:cNvPr>
          <p:cNvSpPr txBox="1"/>
          <p:nvPr/>
        </p:nvSpPr>
        <p:spPr>
          <a:xfrm>
            <a:off x="2882468" y="48672"/>
            <a:ext cx="5667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ell MT" panose="02020503060305020303" pitchFamily="18" charset="0"/>
              </a:rPr>
              <a:t>Hybrid: Mixing with heavy-light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2FAB3-3D70-00DD-758E-5992049FE056}"/>
              </a:ext>
            </a:extLst>
          </p:cNvPr>
          <p:cNvSpPr txBox="1"/>
          <p:nvPr/>
        </p:nvSpPr>
        <p:spPr>
          <a:xfrm>
            <a:off x="2535490" y="2645613"/>
            <a:ext cx="591509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latin typeface="+mn-lt"/>
              </a:rPr>
              <a:t>Hybrid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8CA19E-EEA9-4DC9-B1C9-FDCA5460B6B9}"/>
                  </a:ext>
                </a:extLst>
              </p:cNvPr>
              <p:cNvSpPr txBox="1"/>
              <p:nvPr/>
            </p:nvSpPr>
            <p:spPr>
              <a:xfrm>
                <a:off x="6879630" y="2715036"/>
                <a:ext cx="2928559" cy="296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>
                    <a:latin typeface="+mn-lt"/>
                  </a:rPr>
                  <a:t>BO-quantum #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+mn-lt"/>
                  </a:rPr>
                  <a:t> for threshold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958172-43E4-961B-8F71-5771A8468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630" y="2715036"/>
                <a:ext cx="2928559" cy="296300"/>
              </a:xfrm>
              <a:prstGeom prst="rect">
                <a:avLst/>
              </a:prstGeom>
              <a:blipFill>
                <a:blip r:embed="rId5"/>
                <a:stretch>
                  <a:fillRect l="-4375" t="-12245" r="-3125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B5FEFF-DA13-9714-227A-701B18498AC2}"/>
                  </a:ext>
                </a:extLst>
              </p:cNvPr>
              <p:cNvSpPr txBox="1"/>
              <p:nvPr/>
            </p:nvSpPr>
            <p:spPr>
              <a:xfrm>
                <a:off x="10491001" y="4007067"/>
                <a:ext cx="159178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500" dirty="0"/>
                  <a:t>   </a:t>
                </a:r>
                <a:r>
                  <a:rPr lang="en-US" sz="1500" dirty="0" err="1"/>
                  <a:t>s</a:t>
                </a:r>
                <a:r>
                  <a:rPr lang="en-US" sz="1500" dirty="0" err="1">
                    <a:latin typeface="+mn-lt"/>
                  </a:rPr>
                  <a:t>-wave+s-wave</a:t>
                </a:r>
                <a:endParaRPr lang="en-US" sz="1500" dirty="0">
                  <a:latin typeface="+mn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500" dirty="0"/>
                  <a:t>  Ex</a:t>
                </a:r>
                <a:r>
                  <a:rPr lang="en-US" sz="1600" dirty="0"/>
                  <a:t>.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</m:acc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500" dirty="0"/>
                  <a:t>threshold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7EC958-04D0-71F4-444B-F3D71B7CC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001" y="4007067"/>
                <a:ext cx="1591782" cy="520399"/>
              </a:xfrm>
              <a:prstGeom prst="rect">
                <a:avLst/>
              </a:prstGeom>
              <a:blipFill>
                <a:blip r:embed="rId6"/>
                <a:stretch>
                  <a:fillRect l="-766" t="-8140" r="-4598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573BF565-AF5A-CD50-03E9-C1BBCCBEFD97}"/>
              </a:ext>
            </a:extLst>
          </p:cNvPr>
          <p:cNvSpPr/>
          <p:nvPr/>
        </p:nvSpPr>
        <p:spPr>
          <a:xfrm>
            <a:off x="10287122" y="4089972"/>
            <a:ext cx="180789" cy="5043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B9FDE7-BD30-86ED-9A9B-F535F355CCD2}"/>
              </a:ext>
            </a:extLst>
          </p:cNvPr>
          <p:cNvSpPr/>
          <p:nvPr/>
        </p:nvSpPr>
        <p:spPr>
          <a:xfrm>
            <a:off x="8979400" y="4046390"/>
            <a:ext cx="676656" cy="25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1E91C0-4D05-4455-3DBB-F6EB7723BA59}"/>
              </a:ext>
            </a:extLst>
          </p:cNvPr>
          <p:cNvSpPr/>
          <p:nvPr/>
        </p:nvSpPr>
        <p:spPr>
          <a:xfrm>
            <a:off x="1602476" y="3782613"/>
            <a:ext cx="450612" cy="257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35BBC1A-1398-945D-07CE-ADE391CA11A3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1827782" y="2345899"/>
            <a:ext cx="3689898" cy="143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5B03A6-D0EA-E81B-98CB-A580979FE9E6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5546335" y="2362103"/>
            <a:ext cx="3771393" cy="168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C44C1-36A9-1F85-2D50-E16728364A35}"/>
              </a:ext>
            </a:extLst>
          </p:cNvPr>
          <p:cNvSpPr/>
          <p:nvPr/>
        </p:nvSpPr>
        <p:spPr>
          <a:xfrm>
            <a:off x="1804223" y="4392708"/>
            <a:ext cx="450612" cy="257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7FC9B8C-9A19-BA71-3D5F-A68279DEE490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2029529" y="2345899"/>
            <a:ext cx="3488151" cy="2046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366D3E7-963B-2298-59B8-A3A08CA6A817}"/>
              </a:ext>
            </a:extLst>
          </p:cNvPr>
          <p:cNvSpPr/>
          <p:nvPr/>
        </p:nvSpPr>
        <p:spPr>
          <a:xfrm>
            <a:off x="1618338" y="4721116"/>
            <a:ext cx="450612" cy="257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35C6464-4D09-2AB2-968A-BED8D2FFCE20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1843644" y="2345899"/>
            <a:ext cx="3674036" cy="2375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4E41026-BFD0-E052-215B-989258D87E7C}"/>
                  </a:ext>
                </a:extLst>
              </p:cNvPr>
              <p:cNvSpPr txBox="1"/>
              <p:nvPr/>
            </p:nvSpPr>
            <p:spPr>
              <a:xfrm>
                <a:off x="5857884" y="5431251"/>
                <a:ext cx="6243032" cy="605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 component in  hybrids couple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 component in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dirty="0"/>
                  <a:t> </a:t>
                </a:r>
                <a:r>
                  <a:rPr lang="en-US" dirty="0" err="1"/>
                  <a:t>s-wave+s-wave</a:t>
                </a:r>
                <a:r>
                  <a:rPr lang="en-US" dirty="0"/>
                  <a:t> !!!!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4E41026-BFD0-E052-215B-989258D8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84" y="5431251"/>
                <a:ext cx="6243032" cy="605230"/>
              </a:xfrm>
              <a:prstGeom prst="rect">
                <a:avLst/>
              </a:prstGeom>
              <a:blipFill>
                <a:blip r:embed="rId7"/>
                <a:stretch>
                  <a:fillRect l="-1367" t="-11111" b="-2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QET for heavy quarks and diquarks">
            <a:extLst>
              <a:ext uri="{FF2B5EF4-FFF2-40B4-BE49-F238E27FC236}">
                <a16:creationId xmlns:a16="http://schemas.microsoft.com/office/drawing/2014/main" id="{475CFF25-5F0D-2565-5F99-7D171A6FE162}"/>
              </a:ext>
            </a:extLst>
          </p:cNvPr>
          <p:cNvSpPr txBox="1"/>
          <p:nvPr/>
        </p:nvSpPr>
        <p:spPr>
          <a:xfrm>
            <a:off x="111224" y="648116"/>
            <a:ext cx="1208077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000" b="1" dirty="0">
                <a:solidFill>
                  <a:srgbClr val="FF0000"/>
                </a:solidFill>
              </a:rPr>
              <a:t>Hybrid decays to s-wave + s-wave meson pairs: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559E1-0AD3-C98F-441F-9903BC8EF192}"/>
              </a:ext>
            </a:extLst>
          </p:cNvPr>
          <p:cNvSpPr txBox="1"/>
          <p:nvPr/>
        </p:nvSpPr>
        <p:spPr>
          <a:xfrm>
            <a:off x="699970" y="1152575"/>
            <a:ext cx="7739298" cy="3054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900" dirty="0"/>
              <a:t>Conventional Wisdom: Hybrid decays to two S-wave mesons forbidden!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1A5D2A-3122-4A0A-E448-DAE44482E421}"/>
              </a:ext>
            </a:extLst>
          </p:cNvPr>
          <p:cNvSpPr/>
          <p:nvPr/>
        </p:nvSpPr>
        <p:spPr>
          <a:xfrm>
            <a:off x="1161521" y="1479485"/>
            <a:ext cx="3089309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Kou &amp; Pene, Phys Lett B 631 (2005)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94779-BC68-1B20-2125-31F2991764E9}"/>
              </a:ext>
            </a:extLst>
          </p:cNvPr>
          <p:cNvSpPr/>
          <p:nvPr/>
        </p:nvSpPr>
        <p:spPr>
          <a:xfrm>
            <a:off x="6060124" y="1466118"/>
            <a:ext cx="5328915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Farina, Tecocoatzi, Giachino, Santopinto &amp; Swanson, Phys Rev D 102 (2020)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9854EB-3335-1DA0-A083-D1320B71C0CE}"/>
              </a:ext>
            </a:extLst>
          </p:cNvPr>
          <p:cNvSpPr/>
          <p:nvPr/>
        </p:nvSpPr>
        <p:spPr>
          <a:xfrm>
            <a:off x="3722691" y="1479485"/>
            <a:ext cx="3089308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Page, Phys Lett  B 407 (1997)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0D4CF4-E7D0-0AB9-4987-F5639E50D690}"/>
              </a:ext>
            </a:extLst>
          </p:cNvPr>
          <p:cNvSpPr txBox="1"/>
          <p:nvPr/>
        </p:nvSpPr>
        <p:spPr>
          <a:xfrm>
            <a:off x="3197459" y="1942723"/>
            <a:ext cx="4989055" cy="321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/>
              <a:t> Decay </a:t>
            </a:r>
            <a:r>
              <a:rPr lang="en-US" sz="2000" dirty="0"/>
              <a:t>allowed based on</a:t>
            </a:r>
            <a:r>
              <a:rPr lang="en-US" sz="2000" b="1" dirty="0"/>
              <a:t> </a:t>
            </a:r>
            <a:r>
              <a:rPr lang="en-US" sz="2000" dirty="0"/>
              <a:t>BO-quantum #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4A9087-B309-A201-8D52-669CEB77846E}"/>
              </a:ext>
            </a:extLst>
          </p:cNvPr>
          <p:cNvSpPr/>
          <p:nvPr/>
        </p:nvSpPr>
        <p:spPr>
          <a:xfrm>
            <a:off x="8107958" y="2069724"/>
            <a:ext cx="225978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J. Castella JHEP 06, 107 (2024)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E990E1-F161-BF0A-A7BB-DFD95351357A}"/>
              </a:ext>
            </a:extLst>
          </p:cNvPr>
          <p:cNvSpPr/>
          <p:nvPr/>
        </p:nvSpPr>
        <p:spPr>
          <a:xfrm>
            <a:off x="8107958" y="1835549"/>
            <a:ext cx="3462420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Bruschini Phys. Rev. D 109  L031501 (2024)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7" grpId="0" animBg="1"/>
      <p:bldP spid="40" grpId="0" animBg="1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DB38A-B641-2227-ABD4-A7BA0D593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D9906-810F-31BE-4EA5-CD21719F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6390" y="6362828"/>
            <a:ext cx="2736000" cy="365125"/>
          </a:xfrm>
        </p:spPr>
        <p:txBody>
          <a:bodyPr/>
          <a:lstStyle/>
          <a:p>
            <a:fld id="{F625E1C1-922A-47A9-AF37-A2DFACD4FCD7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14C7A-85C4-72D1-DC0D-41CF27712B5B}"/>
              </a:ext>
            </a:extLst>
          </p:cNvPr>
          <p:cNvSpPr txBox="1"/>
          <p:nvPr/>
        </p:nvSpPr>
        <p:spPr>
          <a:xfrm>
            <a:off x="2882468" y="48672"/>
            <a:ext cx="52326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ell MT" panose="02020503060305020303" pitchFamily="18" charset="0"/>
              </a:rPr>
              <a:t>Hybrid: Decays to heavy-light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A6D34B-7F55-EBD8-1F60-2F654EE95DD7}"/>
                  </a:ext>
                </a:extLst>
              </p:cNvPr>
              <p:cNvSpPr txBox="1"/>
              <p:nvPr/>
            </p:nvSpPr>
            <p:spPr>
              <a:xfrm>
                <a:off x="2390529" y="5234109"/>
                <a:ext cx="7631615" cy="289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dirty="0"/>
                  <a:t>Recent lattice computation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hybrid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+</m:t>
                        </m:r>
                      </m:sup>
                    </m:sSup>
                  </m:oMath>
                </a14:m>
                <a:r>
                  <a:rPr lang="en-US" b="1" i="1" dirty="0"/>
                  <a:t> </a:t>
                </a:r>
                <a:r>
                  <a:rPr lang="en-US" b="1" dirty="0"/>
                  <a:t>decay </a:t>
                </a:r>
                <a:r>
                  <a:rPr lang="en-US" dirty="0"/>
                  <a:t>to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A6D34B-7F55-EBD8-1F60-2F654EE95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29" y="5234109"/>
                <a:ext cx="7631615" cy="289438"/>
              </a:xfrm>
              <a:prstGeom prst="rect">
                <a:avLst/>
              </a:prstGeom>
              <a:blipFill>
                <a:blip r:embed="rId3"/>
                <a:stretch>
                  <a:fillRect l="-1837" t="-23404" b="-4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BF5A1354-6A1F-52BA-9851-B25A976D3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472" y="6094129"/>
            <a:ext cx="2680861" cy="3215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760A5E-0BEB-DF69-4B8D-59A0EB321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337" y="5993289"/>
            <a:ext cx="2387260" cy="3215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9137D3-8018-5A24-726A-0A16555CF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770" y="6511777"/>
            <a:ext cx="2796205" cy="32156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6A982C0-362F-0DE8-0E3A-688A54068F29}"/>
              </a:ext>
            </a:extLst>
          </p:cNvPr>
          <p:cNvSpPr/>
          <p:nvPr/>
        </p:nvSpPr>
        <p:spPr>
          <a:xfrm>
            <a:off x="6096000" y="5805988"/>
            <a:ext cx="2937743" cy="10107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F583B6-F333-35E8-9740-447189D943F4}"/>
              </a:ext>
            </a:extLst>
          </p:cNvPr>
          <p:cNvSpPr/>
          <p:nvPr/>
        </p:nvSpPr>
        <p:spPr>
          <a:xfrm>
            <a:off x="298989" y="6499583"/>
            <a:ext cx="3089309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Shi et al. Phys. Rev. D 109, 094513 (2024)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3F0BD6-EE41-0CD6-B05A-829C40E59B8B}"/>
              </a:ext>
            </a:extLst>
          </p:cNvPr>
          <p:cNvSpPr/>
          <p:nvPr/>
        </p:nvSpPr>
        <p:spPr>
          <a:xfrm>
            <a:off x="336625" y="4609473"/>
            <a:ext cx="3462420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Bruschini Phys. Rev. D 109  L031501 (2024)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089D5-9717-B322-4492-25FACBF81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70" y="789971"/>
            <a:ext cx="7173945" cy="39445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3C945F-A32D-2924-D9F3-F00B64F9DD82}"/>
              </a:ext>
            </a:extLst>
          </p:cNvPr>
          <p:cNvSpPr/>
          <p:nvPr/>
        </p:nvSpPr>
        <p:spPr>
          <a:xfrm>
            <a:off x="8750511" y="2677330"/>
            <a:ext cx="2287425" cy="4821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Taken from R. Bruschini talk: Exotic hadron spectroscopy 2024, Swansea</a:t>
            </a:r>
          </a:p>
        </p:txBody>
      </p:sp>
    </p:spTree>
    <p:extLst>
      <p:ext uri="{BB962C8B-B14F-4D97-AF65-F5344CB8AC3E}">
        <p14:creationId xmlns:p14="http://schemas.microsoft.com/office/powerpoint/2010/main" val="125520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3F20B-4469-F654-6189-54C570323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F27790-78AC-7738-9F9D-DA54ABE2A378}"/>
              </a:ext>
            </a:extLst>
          </p:cNvPr>
          <p:cNvSpPr txBox="1"/>
          <p:nvPr/>
        </p:nvSpPr>
        <p:spPr>
          <a:xfrm>
            <a:off x="4303682" y="79677"/>
            <a:ext cx="3584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Summary/Outlook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9853412E-5F85-067E-A4D9-46854B72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39</a:t>
            </a:fld>
            <a:endParaRPr lang="en-US"/>
          </a:p>
        </p:txBody>
      </p:sp>
      <p:sp>
        <p:nvSpPr>
          <p:cNvPr id="4" name="HQET for heavy quarks and diquarks">
            <a:extLst>
              <a:ext uri="{FF2B5EF4-FFF2-40B4-BE49-F238E27FC236}">
                <a16:creationId xmlns:a16="http://schemas.microsoft.com/office/drawing/2014/main" id="{990F68C9-6EBC-B9BE-4398-354ECB378605}"/>
              </a:ext>
            </a:extLst>
          </p:cNvPr>
          <p:cNvSpPr txBox="1"/>
          <p:nvPr/>
        </p:nvSpPr>
        <p:spPr>
          <a:xfrm>
            <a:off x="0" y="871301"/>
            <a:ext cx="11969551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Courier New" panose="02070309020205020404" pitchFamily="49" charset="0"/>
              <a:buChar char="o"/>
              <a:defRPr sz="2400"/>
            </a:pPr>
            <a:r>
              <a:rPr lang="en-US" sz="1900" dirty="0"/>
              <a:t>Born-Oppenheimer EFT: Tool based on QCD and Born-Oppenheimer approximation to study Exotic states.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FF228-8E1A-2053-B58A-9D1D38D04EE7}"/>
              </a:ext>
            </a:extLst>
          </p:cNvPr>
          <p:cNvSpPr txBox="1"/>
          <p:nvPr/>
        </p:nvSpPr>
        <p:spPr>
          <a:xfrm>
            <a:off x="78332" y="1567191"/>
            <a:ext cx="11060720" cy="3054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latin typeface="+mn-lt"/>
              </a:rPr>
              <a:t>Behavior of tetraquark / pentaquark  static </a:t>
            </a:r>
            <a:r>
              <a:rPr lang="en-US" sz="1900" dirty="0"/>
              <a:t>energies</a:t>
            </a:r>
            <a:r>
              <a:rPr lang="en-US" sz="1900" dirty="0">
                <a:latin typeface="+mn-lt"/>
              </a:rPr>
              <a:t> (Lattice needs to confirm the small </a:t>
            </a:r>
            <a:r>
              <a:rPr lang="en-US" sz="1900" b="1" i="1" dirty="0">
                <a:latin typeface="+mn-lt"/>
              </a:rPr>
              <a:t>r</a:t>
            </a:r>
            <a:r>
              <a:rPr lang="en-US" sz="1900" dirty="0">
                <a:latin typeface="+mn-lt"/>
              </a:rPr>
              <a:t> behavior!):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F74890-2063-1A9F-E53C-DE71666DEBB7}"/>
                  </a:ext>
                </a:extLst>
              </p:cNvPr>
              <p:cNvSpPr txBox="1"/>
              <p:nvPr/>
            </p:nvSpPr>
            <p:spPr>
              <a:xfrm>
                <a:off x="627625" y="2105038"/>
                <a:ext cx="11609263" cy="392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b="1" dirty="0"/>
                  <a:t> systems: Repulsive </a:t>
                </a:r>
                <a:r>
                  <a:rPr lang="en-US" dirty="0"/>
                  <a:t>behavior at </a:t>
                </a:r>
                <a:r>
                  <a:rPr lang="en-US" dirty="0">
                    <a:solidFill>
                      <a:srgbClr val="FF0000"/>
                    </a:solidFill>
                  </a:rPr>
                  <a:t>small r</a:t>
                </a:r>
                <a:r>
                  <a:rPr lang="en-US" dirty="0"/>
                  <a:t>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). </a:t>
                </a:r>
                <a:r>
                  <a:rPr lang="en-US" dirty="0"/>
                  <a:t>Avoided crossing quarkonium static energy </a:t>
                </a:r>
                <a:r>
                  <a:rPr lang="en-US" sz="1700" dirty="0"/>
                  <a:t>(isospin=0)</a:t>
                </a:r>
                <a:r>
                  <a:rPr lang="en-US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F74890-2063-1A9F-E53C-DE71666DE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25" y="2105038"/>
                <a:ext cx="11609263" cy="392672"/>
              </a:xfrm>
              <a:prstGeom prst="rect">
                <a:avLst/>
              </a:prstGeom>
              <a:blipFill>
                <a:blip r:embed="rId3"/>
                <a:stretch>
                  <a:fillRect l="-368"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9EF897-9676-FDB9-A796-A49640532F9D}"/>
                  </a:ext>
                </a:extLst>
              </p:cNvPr>
              <p:cNvSpPr txBox="1"/>
              <p:nvPr/>
            </p:nvSpPr>
            <p:spPr>
              <a:xfrm>
                <a:off x="627626" y="3113109"/>
                <a:ext cx="8026403" cy="381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en-US" dirty="0"/>
                  <a:t>Heavy meson pair or heavy meson baryon threshold at </a:t>
                </a:r>
                <a:r>
                  <a:rPr lang="en-US" dirty="0">
                    <a:solidFill>
                      <a:srgbClr val="FF0000"/>
                    </a:solidFill>
                  </a:rPr>
                  <a:t>large r</a:t>
                </a:r>
                <a:r>
                  <a:rPr lang="en-US" dirty="0"/>
                  <a:t>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b="1" dirty="0"/>
                  <a:t>).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9EF897-9676-FDB9-A796-A4964053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26" y="3113109"/>
                <a:ext cx="8026403" cy="381771"/>
              </a:xfrm>
              <a:prstGeom prst="rect">
                <a:avLst/>
              </a:prstGeom>
              <a:blipFill>
                <a:blip r:embed="rId4"/>
                <a:stretch>
                  <a:fillRect l="-532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E4A701-A177-FF54-294A-D439E5F28BC6}"/>
                  </a:ext>
                </a:extLst>
              </p:cNvPr>
              <p:cNvSpPr txBox="1"/>
              <p:nvPr/>
            </p:nvSpPr>
            <p:spPr>
              <a:xfrm>
                <a:off x="627625" y="3611694"/>
                <a:ext cx="10759875" cy="392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systems: Avoided crossing between tetraquark and quarkonium static energy (Isospin=0).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E4A701-A177-FF54-294A-D439E5F28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25" y="3611694"/>
                <a:ext cx="10759875" cy="392672"/>
              </a:xfrm>
              <a:prstGeom prst="rect">
                <a:avLst/>
              </a:prstGeom>
              <a:blipFill>
                <a:blip r:embed="rId5"/>
                <a:stretch>
                  <a:fillRect l="-397"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52B0C7-2211-1419-5ED3-2C4C84CAC37D}"/>
                  </a:ext>
                </a:extLst>
              </p:cNvPr>
              <p:cNvSpPr txBox="1"/>
              <p:nvPr/>
            </p:nvSpPr>
            <p:spPr>
              <a:xfrm>
                <a:off x="627626" y="2614524"/>
                <a:ext cx="10759874" cy="381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QQ</m:t>
                    </m:r>
                  </m:oMath>
                </a14:m>
                <a:r>
                  <a:rPr lang="en-US" b="1" dirty="0"/>
                  <a:t> systems: Attractive (</a:t>
                </a:r>
                <a:r>
                  <a:rPr lang="en-US" dirty="0"/>
                  <a:t>Triplet) or repulsive (sextet) behavior at </a:t>
                </a:r>
                <a:r>
                  <a:rPr lang="en-US" dirty="0">
                    <a:solidFill>
                      <a:srgbClr val="FF0000"/>
                    </a:solidFill>
                  </a:rPr>
                  <a:t>small r</a:t>
                </a:r>
                <a:r>
                  <a:rPr lang="en-US" dirty="0"/>
                  <a:t>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).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52B0C7-2211-1419-5ED3-2C4C84CAC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26" y="2614524"/>
                <a:ext cx="10759874" cy="381771"/>
              </a:xfrm>
              <a:prstGeom prst="rect">
                <a:avLst/>
              </a:prstGeom>
              <a:blipFill>
                <a:blip r:embed="rId6"/>
                <a:stretch>
                  <a:fillRect l="-397" t="-634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27FC76-3BFE-67AE-A2CD-202E8581C65A}"/>
                  </a:ext>
                </a:extLst>
              </p:cNvPr>
              <p:cNvSpPr txBox="1"/>
              <p:nvPr/>
            </p:nvSpPr>
            <p:spPr>
              <a:xfrm>
                <a:off x="-12461" y="5107756"/>
                <a:ext cx="11919639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1900" dirty="0"/>
                  <a:t>Extend BOEFT approach for production studies: </a:t>
                </a:r>
              </a:p>
              <a:p>
                <a:r>
                  <a:rPr lang="en-US" sz="1900" dirty="0"/>
                  <a:t>                     1) understanding hadro-production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 i="1" dirty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sz="1900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900" i="1" dirty="0">
                        <a:latin typeface="Cambria Math" panose="02040503050406030204" pitchFamily="18" charset="0"/>
                      </a:rPr>
                      <m:t>(3875)</m:t>
                    </m:r>
                  </m:oMath>
                </a14:m>
                <a:r>
                  <a:rPr lang="en-US" sz="1900" dirty="0"/>
                  <a:t>.  </a:t>
                </a:r>
              </a:p>
              <a:p>
                <a:r>
                  <a:rPr lang="en-US" sz="1900" dirty="0"/>
                  <a:t>                     2) photo-production studies relevant for EIC collider, Glue X. More                      </a:t>
                </a:r>
              </a:p>
              <a:p>
                <a:r>
                  <a:rPr lang="en-US" sz="1900" dirty="0"/>
                  <a:t>                         difficult than hadro-production studies !!!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27FC76-3BFE-67AE-A2CD-202E8581C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61" y="5107756"/>
                <a:ext cx="11919639" cy="1261884"/>
              </a:xfrm>
              <a:prstGeom prst="rect">
                <a:avLst/>
              </a:prstGeom>
              <a:blipFill>
                <a:blip r:embed="rId7"/>
                <a:stretch>
                  <a:fillRect l="-409" t="-2899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7139D-7CA7-3DE9-D89D-9FD015DAAA66}"/>
                  </a:ext>
                </a:extLst>
              </p:cNvPr>
              <p:cNvSpPr txBox="1"/>
              <p:nvPr/>
            </p:nvSpPr>
            <p:spPr>
              <a:xfrm>
                <a:off x="0" y="4273527"/>
                <a:ext cx="11919639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1900" dirty="0"/>
                  <a:t>New results regarding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 b="0" i="1" dirty="0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sz="1900" dirty="0"/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900" i="1" dirty="0">
                        <a:latin typeface="Cambria Math" panose="02040503050406030204" pitchFamily="18" charset="0"/>
                      </a:rPr>
                      <m:t>(3875)</m:t>
                    </m:r>
                  </m:oMath>
                </a14:m>
                <a:r>
                  <a:rPr lang="en-US" sz="19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900" dirty="0"/>
                  <a:t> pentaquark states.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7139D-7CA7-3DE9-D89D-9FD015DAA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73527"/>
                <a:ext cx="11919639" cy="384721"/>
              </a:xfrm>
              <a:prstGeom prst="rect">
                <a:avLst/>
              </a:prstGeom>
              <a:blipFill>
                <a:blip r:embed="rId8"/>
                <a:stretch>
                  <a:fillRect l="-409"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8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10092" y="3343592"/>
            <a:ext cx="11969551" cy="4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1957" y="1858811"/>
            <a:ext cx="1196955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300" dirty="0"/>
              <a:t>Hierarchy</a:t>
            </a:r>
            <a:r>
              <a:rPr lang="en-US" sz="2300" dirty="0">
                <a:solidFill>
                  <a:schemeClr val="tx1"/>
                </a:solidFill>
              </a:rPr>
              <a:t> of scales</a:t>
            </a:r>
            <a:r>
              <a:rPr lang="en-US" sz="2300" dirty="0"/>
              <a:t> in hybrids: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1087" y="3458204"/>
                <a:ext cx="3404009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600" dirty="0"/>
                  <a:t>Energy scale for LDF: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b="1" i="0" smtClean="0"/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b="1" i="0" smtClean="0"/>
                          <m:t>QCD</m:t>
                        </m:r>
                      </m:sub>
                    </m:sSub>
                  </m:oMath>
                </a14:m>
                <a:r>
                  <a:rPr lang="en-US" sz="1600" dirty="0"/>
                  <a:t> 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87" y="3458204"/>
                <a:ext cx="3404009" cy="375231"/>
              </a:xfrm>
              <a:prstGeom prst="rect">
                <a:avLst/>
              </a:prstGeom>
              <a:blipFill>
                <a:blip r:embed="rId3"/>
                <a:stretch>
                  <a:fillRect l="-717" t="-483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1087" y="3832146"/>
                <a:ext cx="55320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600" dirty="0"/>
                  <a:t>Relative momentum between heavy quarks: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𝑚𝑣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87" y="3832146"/>
                <a:ext cx="5532092" cy="338554"/>
              </a:xfrm>
              <a:prstGeom prst="rect">
                <a:avLst/>
              </a:prstGeom>
              <a:blipFill>
                <a:blip r:embed="rId4"/>
                <a:stretch>
                  <a:fillRect l="-441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4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C08BD85-109D-1B1A-6DC9-99E11EAA9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861" y="2469884"/>
            <a:ext cx="3511008" cy="382879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737CA-7F01-3072-C398-51ADFB95659F}"/>
                  </a:ext>
                </a:extLst>
              </p:cNvPr>
              <p:cNvSpPr txBox="1"/>
              <p:nvPr/>
            </p:nvSpPr>
            <p:spPr>
              <a:xfrm>
                <a:off x="631087" y="3072981"/>
                <a:ext cx="2962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600" dirty="0"/>
                  <a:t>Mass of heavy quark: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600" dirty="0"/>
                  <a:t> 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737CA-7F01-3072-C398-51ADFB956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87" y="3072981"/>
                <a:ext cx="2962671" cy="338554"/>
              </a:xfrm>
              <a:prstGeom prst="rect">
                <a:avLst/>
              </a:prstGeom>
              <a:blipFill>
                <a:blip r:embed="rId6"/>
                <a:stretch>
                  <a:fillRect l="-82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FFE79E5-B73C-677E-AEE2-9E97531F12B5}"/>
              </a:ext>
            </a:extLst>
          </p:cNvPr>
          <p:cNvSpPr txBox="1"/>
          <p:nvPr/>
        </p:nvSpPr>
        <p:spPr>
          <a:xfrm>
            <a:off x="3884118" y="163193"/>
            <a:ext cx="4400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BOEFT: Exotic Hadron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QET for heavy quarks and diquarks">
                <a:extLst>
                  <a:ext uri="{FF2B5EF4-FFF2-40B4-BE49-F238E27FC236}">
                    <a16:creationId xmlns:a16="http://schemas.microsoft.com/office/drawing/2014/main" id="{6F46807D-DF7C-0DDF-7948-6D1329731E07}"/>
                  </a:ext>
                </a:extLst>
              </p:cNvPr>
              <p:cNvSpPr txBox="1"/>
              <p:nvPr/>
            </p:nvSpPr>
            <p:spPr>
              <a:xfrm>
                <a:off x="57691" y="910734"/>
                <a:ext cx="11868185" cy="7804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200" dirty="0">
                    <a:solidFill>
                      <a:srgbClr val="FF0000"/>
                    </a:solidFill>
                  </a:rPr>
                  <a:t>Exotic hadron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2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 …..)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/>
                  <a:t>: any combination of light quark and gluons (LDF) for color singlet.</a:t>
                </a:r>
              </a:p>
            </p:txBody>
          </p:sp>
        </mc:Choice>
        <mc:Fallback xmlns="">
          <p:sp>
            <p:nvSpPr>
              <p:cNvPr id="8" name="HQET for heavy quarks and diquarks">
                <a:extLst>
                  <a:ext uri="{FF2B5EF4-FFF2-40B4-BE49-F238E27FC236}">
                    <a16:creationId xmlns:a16="http://schemas.microsoft.com/office/drawing/2014/main" id="{6F46807D-DF7C-0DDF-7948-6D1329731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1" y="910734"/>
                <a:ext cx="11868185" cy="780470"/>
              </a:xfrm>
              <a:prstGeom prst="rect">
                <a:avLst/>
              </a:prstGeom>
              <a:blipFill>
                <a:blip r:embed="rId11"/>
                <a:stretch>
                  <a:fillRect l="-924" t="-3125" r="-1335" b="-1562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2AC2C5-36E3-9248-B1BB-EC687822C35F}"/>
                  </a:ext>
                </a:extLst>
              </p:cNvPr>
              <p:cNvSpPr txBox="1"/>
              <p:nvPr/>
            </p:nvSpPr>
            <p:spPr>
              <a:xfrm>
                <a:off x="634393" y="4258832"/>
                <a:ext cx="41537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600" dirty="0"/>
                  <a:t>Heavy Quark kinetic energy scale: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2AC2C5-36E3-9248-B1BB-EC687822C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93" y="4258832"/>
                <a:ext cx="4153766" cy="338554"/>
              </a:xfrm>
              <a:prstGeom prst="rect">
                <a:avLst/>
              </a:prstGeom>
              <a:blipFill>
                <a:blip r:embed="rId12"/>
                <a:stretch>
                  <a:fillRect l="-587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5512492-CAE3-3280-EE17-816F1B18223E}"/>
              </a:ext>
            </a:extLst>
          </p:cNvPr>
          <p:cNvGrpSpPr/>
          <p:nvPr/>
        </p:nvGrpSpPr>
        <p:grpSpPr>
          <a:xfrm>
            <a:off x="8181354" y="1807018"/>
            <a:ext cx="3239384" cy="1606855"/>
            <a:chOff x="8045167" y="2592573"/>
            <a:chExt cx="3239384" cy="160685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26B23CD-0D8F-25DF-2929-318448575E30}"/>
                </a:ext>
              </a:extLst>
            </p:cNvPr>
            <p:cNvGrpSpPr/>
            <p:nvPr/>
          </p:nvGrpSpPr>
          <p:grpSpPr>
            <a:xfrm>
              <a:off x="8045167" y="2592573"/>
              <a:ext cx="3239384" cy="1606855"/>
              <a:chOff x="8758432" y="2837114"/>
              <a:chExt cx="2564609" cy="137189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682DC28-053F-D7D8-EDD3-942831228AC9}"/>
                  </a:ext>
                </a:extLst>
              </p:cNvPr>
              <p:cNvSpPr/>
              <p:nvPr/>
            </p:nvSpPr>
            <p:spPr>
              <a:xfrm>
                <a:off x="8758432" y="2837114"/>
                <a:ext cx="2564609" cy="13718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6C2C5D0-6D48-C349-3301-00BCFEDB775F}"/>
                  </a:ext>
                </a:extLst>
              </p:cNvPr>
              <p:cNvSpPr/>
              <p:nvPr/>
            </p:nvSpPr>
            <p:spPr>
              <a:xfrm>
                <a:off x="9309842" y="3341901"/>
                <a:ext cx="288313" cy="2774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042F5FE-7E25-402A-5C46-A15B6A4317E3}"/>
                  </a:ext>
                </a:extLst>
              </p:cNvPr>
              <p:cNvSpPr/>
              <p:nvPr/>
            </p:nvSpPr>
            <p:spPr>
              <a:xfrm>
                <a:off x="10483319" y="3341901"/>
                <a:ext cx="288313" cy="2774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dirty="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F831853-86E2-0D6A-5824-6A6E89864892}"/>
                  </a:ext>
                </a:extLst>
              </p:cNvPr>
              <p:cNvCxnSpPr>
                <a:stCxn id="20" idx="6"/>
                <a:endCxn id="21" idx="2"/>
              </p:cNvCxnSpPr>
              <p:nvPr/>
            </p:nvCxnSpPr>
            <p:spPr>
              <a:xfrm>
                <a:off x="9598155" y="3480643"/>
                <a:ext cx="88516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FD798E6-5E8F-A1FF-B4F8-8BF72FF32A71}"/>
                      </a:ext>
                    </a:extLst>
                  </p:cNvPr>
                  <p:cNvSpPr txBox="1"/>
                  <p:nvPr/>
                </p:nvSpPr>
                <p:spPr>
                  <a:xfrm>
                    <a:off x="9754328" y="3566498"/>
                    <a:ext cx="572817" cy="1797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14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𝒎𝒗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FD798E6-5E8F-A1FF-B4F8-8BF72FF32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54328" y="3566498"/>
                    <a:ext cx="572817" cy="17972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81" r="-1681" b="-2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774EFEB-F9FD-6655-0704-45BEC33EE3AF}"/>
                      </a:ext>
                    </a:extLst>
                  </p:cNvPr>
                  <p:cNvSpPr txBox="1"/>
                  <p:nvPr/>
                </p:nvSpPr>
                <p:spPr>
                  <a:xfrm>
                    <a:off x="9318459" y="3622937"/>
                    <a:ext cx="258083" cy="3516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14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acc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C34DA32-4721-9443-D2BE-8DED7E8481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8459" y="3622937"/>
                    <a:ext cx="258083" cy="3516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7907" r="-30233" b="-206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E32793C-EECF-F40E-1FBA-A544DBF4F92C}"/>
                      </a:ext>
                    </a:extLst>
                  </p:cNvPr>
                  <p:cNvSpPr txBox="1"/>
                  <p:nvPr/>
                </p:nvSpPr>
                <p:spPr>
                  <a:xfrm>
                    <a:off x="10533437" y="3607473"/>
                    <a:ext cx="258083" cy="3516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14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AE2C4BD3-C164-EB6E-A8E9-D5F77EAA98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33437" y="3607473"/>
                    <a:ext cx="258083" cy="3516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0952" r="-30952" b="-210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77D4F0-C7C6-4D0A-39A3-85AD89965785}"/>
                </a:ext>
              </a:extLst>
            </p:cNvPr>
            <p:cNvSpPr txBox="1"/>
            <p:nvPr/>
          </p:nvSpPr>
          <p:spPr>
            <a:xfrm>
              <a:off x="9471696" y="2772478"/>
              <a:ext cx="386324" cy="257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600" dirty="0">
                  <a:latin typeface="+mn-lt"/>
                </a:rPr>
                <a:t>LDF</a:t>
              </a:r>
            </a:p>
          </p:txBody>
        </p:sp>
      </p:grpSp>
      <p:sp>
        <p:nvSpPr>
          <p:cNvPr id="7" name="HQET for heavy quarks and diquarks">
            <a:extLst>
              <a:ext uri="{FF2B5EF4-FFF2-40B4-BE49-F238E27FC236}">
                <a16:creationId xmlns:a16="http://schemas.microsoft.com/office/drawing/2014/main" id="{3B64A4B4-C555-FBF8-5FAC-B54D7D04E9F2}"/>
              </a:ext>
            </a:extLst>
          </p:cNvPr>
          <p:cNvSpPr txBox="1"/>
          <p:nvPr/>
        </p:nvSpPr>
        <p:spPr>
          <a:xfrm>
            <a:off x="7473640" y="4806776"/>
            <a:ext cx="360668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800" dirty="0"/>
              <a:t>Heavy quarks </a:t>
            </a:r>
            <a:r>
              <a:rPr lang="en-US" sz="1800" b="1" dirty="0"/>
              <a:t>static</a:t>
            </a:r>
            <a:r>
              <a:rPr lang="en-US" sz="1800" dirty="0"/>
              <a:t> with</a:t>
            </a:r>
          </a:p>
          <a:p>
            <a:pPr>
              <a:defRPr sz="2400"/>
            </a:pPr>
            <a:r>
              <a:rPr lang="en-US" sz="1800" dirty="0"/>
              <a:t>respect to light quarks or gluons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1EAED1-A83F-C0F7-F6DF-97D631811413}"/>
              </a:ext>
            </a:extLst>
          </p:cNvPr>
          <p:cNvSpPr txBox="1"/>
          <p:nvPr/>
        </p:nvSpPr>
        <p:spPr>
          <a:xfrm>
            <a:off x="1603809" y="5947266"/>
            <a:ext cx="5269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ell MT" panose="02020503060305020303" pitchFamily="18" charset="0"/>
              </a:rPr>
              <a:t>Born-Oppenheimer (BO)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B48D8172-10F5-0028-C8E8-A6C34124D407}"/>
                  </a:ext>
                </a:extLst>
              </p:cNvPr>
              <p:cNvSpPr txBox="1"/>
              <p:nvPr/>
            </p:nvSpPr>
            <p:spPr>
              <a:xfrm>
                <a:off x="35936" y="4818218"/>
                <a:ext cx="11969551" cy="8378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200" dirty="0">
                    <a:solidFill>
                      <a:schemeClr val="tx1"/>
                    </a:solidFill>
                  </a:rPr>
                  <a:t>Time-scale for dynamics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smtClean="0">
                        <a:solidFill>
                          <a:schemeClr val="tx1"/>
                        </a:solidFill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tx1"/>
                            </a:solidFill>
                          </a:rPr>
                          <m:t>Q</m:t>
                        </m:r>
                      </m:e>
                    </m:acc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:∼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</a:rPr>
                          <m:t>m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chemeClr val="tx1"/>
                        </a:solidFill>
                      </a:rPr>
                      <m:t>≫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200"/>
                              <m:t>Λ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200"/>
                              <m:t>QCD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B48D8172-10F5-0028-C8E8-A6C34124D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" y="4818218"/>
                <a:ext cx="11969551" cy="837858"/>
              </a:xfrm>
              <a:prstGeom prst="rect">
                <a:avLst/>
              </a:prstGeom>
              <a:blipFill>
                <a:blip r:embed="rId16"/>
                <a:stretch>
                  <a:fillRect l="-9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A1727EC7-670B-AF4A-55D3-97A2B9B7CFB7}"/>
              </a:ext>
            </a:extLst>
          </p:cNvPr>
          <p:cNvSpPr/>
          <p:nvPr/>
        </p:nvSpPr>
        <p:spPr>
          <a:xfrm>
            <a:off x="7069248" y="5958028"/>
            <a:ext cx="4324035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Langmack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Smith Phys. Rev. D. 90, 014044  (2014)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A1E4C9-5552-9870-400A-8E2A815893C1}"/>
              </a:ext>
            </a:extLst>
          </p:cNvPr>
          <p:cNvSpPr/>
          <p:nvPr/>
        </p:nvSpPr>
        <p:spPr>
          <a:xfrm>
            <a:off x="7096703" y="6181139"/>
            <a:ext cx="4324035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Juge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Kutti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Morningstar, Phys. Rev. Lett. 90, 161601  (2003)</a:t>
            </a:r>
          </a:p>
        </p:txBody>
      </p:sp>
    </p:spTree>
    <p:extLst>
      <p:ext uri="{BB962C8B-B14F-4D97-AF65-F5344CB8AC3E}">
        <p14:creationId xmlns:p14="http://schemas.microsoft.com/office/powerpoint/2010/main" val="777678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FED1F-E2A0-071D-EEC5-B7F260BB7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364" y="697423"/>
            <a:ext cx="7483657" cy="5208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B9B680-36C1-BF0D-71F0-F466F47D688D}"/>
              </a:ext>
            </a:extLst>
          </p:cNvPr>
          <p:cNvSpPr txBox="1"/>
          <p:nvPr/>
        </p:nvSpPr>
        <p:spPr>
          <a:xfrm>
            <a:off x="5117830" y="2726239"/>
            <a:ext cx="1098213" cy="321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X Y 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9BBC4-FCDC-E9CF-C66A-5E35DED84B64}"/>
              </a:ext>
            </a:extLst>
          </p:cNvPr>
          <p:cNvSpPr txBox="1"/>
          <p:nvPr/>
        </p:nvSpPr>
        <p:spPr>
          <a:xfrm>
            <a:off x="622570" y="149959"/>
            <a:ext cx="4374596" cy="450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+mn-lt"/>
              </a:rPr>
              <a:t>What is an XYZ Meson ???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875950-764B-EE9F-6B0F-80D01A5CB483}"/>
              </a:ext>
            </a:extLst>
          </p:cNvPr>
          <p:cNvSpPr/>
          <p:nvPr/>
        </p:nvSpPr>
        <p:spPr>
          <a:xfrm>
            <a:off x="8213636" y="4943163"/>
            <a:ext cx="380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8422D-D13B-E4E0-2C5C-3CD53B385CBF}"/>
              </a:ext>
            </a:extLst>
          </p:cNvPr>
          <p:cNvSpPr/>
          <p:nvPr/>
        </p:nvSpPr>
        <p:spPr>
          <a:xfrm>
            <a:off x="9033245" y="3761872"/>
            <a:ext cx="1809125" cy="4821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Figure from Eric Braaten talk: Charm 2020 conference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49D3A-3560-5B75-7E48-7E90493A9D56}"/>
              </a:ext>
            </a:extLst>
          </p:cNvPr>
          <p:cNvSpPr txBox="1"/>
          <p:nvPr/>
        </p:nvSpPr>
        <p:spPr>
          <a:xfrm>
            <a:off x="1878012" y="6183001"/>
            <a:ext cx="830684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dirty="0"/>
              <a:t>Perhaps Born-Oppenheimer can address whole pattern !!!  .</a:t>
            </a:r>
          </a:p>
        </p:txBody>
      </p:sp>
    </p:spTree>
    <p:extLst>
      <p:ext uri="{BB962C8B-B14F-4D97-AF65-F5344CB8AC3E}">
        <p14:creationId xmlns:p14="http://schemas.microsoft.com/office/powerpoint/2010/main" val="1004234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848A7-3D69-1BBA-F83A-D1C9542DA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120A3-544F-BDA5-C141-698C89EB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41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8FBBA-7667-D9D7-41F2-EEAA387BAC4F}"/>
              </a:ext>
            </a:extLst>
          </p:cNvPr>
          <p:cNvSpPr txBox="1"/>
          <p:nvPr/>
        </p:nvSpPr>
        <p:spPr>
          <a:xfrm>
            <a:off x="4815192" y="3203906"/>
            <a:ext cx="2277868" cy="450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+mn-lt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299882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2FD4-F2F2-3021-F0B4-463BF846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0D247D-22DD-AB15-6CD5-2D2DC4539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07" y="1935358"/>
            <a:ext cx="9918713" cy="8396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24D0D-266D-8928-51D8-9C2A9C7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42</a:t>
            </a:fld>
            <a:endParaRPr lang="en-US"/>
          </a:p>
        </p:txBody>
      </p:sp>
      <p:sp>
        <p:nvSpPr>
          <p:cNvPr id="3" name="HQET for heavy quarks and diquarks">
            <a:extLst>
              <a:ext uri="{FF2B5EF4-FFF2-40B4-BE49-F238E27FC236}">
                <a16:creationId xmlns:a16="http://schemas.microsoft.com/office/drawing/2014/main" id="{231DC501-2F0E-D0A6-C2AB-52E1B0F1BBE1}"/>
              </a:ext>
            </a:extLst>
          </p:cNvPr>
          <p:cNvSpPr txBox="1"/>
          <p:nvPr/>
        </p:nvSpPr>
        <p:spPr>
          <a:xfrm>
            <a:off x="111224" y="901662"/>
            <a:ext cx="1196955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000" dirty="0">
                <a:solidFill>
                  <a:schemeClr val="tx1"/>
                </a:solidFill>
              </a:rPr>
              <a:t>Radial Schrödinger equation: </a:t>
            </a:r>
          </a:p>
          <a:p>
            <a:pPr>
              <a:defRPr sz="2400"/>
            </a:pPr>
            <a:r>
              <a:rPr lang="en-US" sz="2000" dirty="0"/>
              <a:t>                    </a:t>
            </a:r>
            <a:r>
              <a:rPr lang="en-US" sz="2000" dirty="0">
                <a:solidFill>
                  <a:schemeClr val="tx1"/>
                </a:solidFill>
              </a:rPr>
              <a:t>Mixing different static energies with same </a:t>
            </a:r>
            <a:r>
              <a:rPr lang="en-US" sz="2000" dirty="0">
                <a:solidFill>
                  <a:srgbClr val="FF0000"/>
                </a:solidFill>
              </a:rPr>
              <a:t>LDF-quantum #: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4EC5E-2F9E-407D-EF96-A3952651CE15}"/>
              </a:ext>
            </a:extLst>
          </p:cNvPr>
          <p:cNvSpPr txBox="1"/>
          <p:nvPr/>
        </p:nvSpPr>
        <p:spPr>
          <a:xfrm>
            <a:off x="4783896" y="90287"/>
            <a:ext cx="159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BOEFT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1987D5-7081-6C90-BFCF-B742D843F620}"/>
              </a:ext>
            </a:extLst>
          </p:cNvPr>
          <p:cNvSpPr/>
          <p:nvPr/>
        </p:nvSpPr>
        <p:spPr>
          <a:xfrm>
            <a:off x="5371843" y="1988351"/>
            <a:ext cx="811598" cy="709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112ABA-3291-F63F-701C-0ED929CD1DB7}"/>
                  </a:ext>
                </a:extLst>
              </p:cNvPr>
              <p:cNvSpPr txBox="1"/>
              <p:nvPr/>
            </p:nvSpPr>
            <p:spPr>
              <a:xfrm>
                <a:off x="3240674" y="2949700"/>
                <a:ext cx="6220806" cy="649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Mixing term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: from angular momentum piece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dirty="0"/>
                  <a:t>Coupling static states with different BO-quantum numbers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112ABA-3291-F63F-701C-0ED929CD1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74" y="2949700"/>
                <a:ext cx="6220806" cy="649217"/>
              </a:xfrm>
              <a:prstGeom prst="rect">
                <a:avLst/>
              </a:prstGeom>
              <a:blipFill>
                <a:blip r:embed="rId3"/>
                <a:stretch>
                  <a:fillRect l="-2353" t="-9434" b="-1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72F13FA-5953-3F7A-9415-124EC70A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594" y="1231291"/>
            <a:ext cx="1637301" cy="322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FEAC72-1EF7-1205-697A-943C41987BB1}"/>
                  </a:ext>
                </a:extLst>
              </p:cNvPr>
              <p:cNvSpPr txBox="1"/>
              <p:nvPr/>
            </p:nvSpPr>
            <p:spPr>
              <a:xfrm>
                <a:off x="3240674" y="4319704"/>
                <a:ext cx="6462410" cy="608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Mixing term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: Angular momentum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spherically symmetric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dirty="0"/>
                  <a:t>                             but static states have cylindrical symmetry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FEAC72-1EF7-1205-697A-943C41987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74" y="4319704"/>
                <a:ext cx="6462410" cy="608885"/>
              </a:xfrm>
              <a:prstGeom prst="rect">
                <a:avLst/>
              </a:prstGeom>
              <a:blipFill>
                <a:blip r:embed="rId5"/>
                <a:stretch>
                  <a:fillRect l="-2264" t="-10101" r="-1226" b="-2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3070D73-3310-2BE0-9551-E78EBE14F4F6}"/>
              </a:ext>
            </a:extLst>
          </p:cNvPr>
          <p:cNvSpPr/>
          <p:nvPr/>
        </p:nvSpPr>
        <p:spPr>
          <a:xfrm>
            <a:off x="7934616" y="273086"/>
            <a:ext cx="2736000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</p:spTree>
    <p:extLst>
      <p:ext uri="{BB962C8B-B14F-4D97-AF65-F5344CB8AC3E}">
        <p14:creationId xmlns:p14="http://schemas.microsoft.com/office/powerpoint/2010/main" val="11596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2FD4-F2F2-3021-F0B4-463BF846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24D0D-266D-8928-51D8-9C2A9C7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29E5B-2C23-00B5-66DB-94C9FCDAA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495" y="745206"/>
            <a:ext cx="4254856" cy="3327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9F38B3-4401-B633-C070-57C84934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306" y="2774628"/>
            <a:ext cx="426009" cy="3273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A0AAFE-2336-2E6B-1B1E-889DAE4108F7}"/>
              </a:ext>
            </a:extLst>
          </p:cNvPr>
          <p:cNvSpPr txBox="1"/>
          <p:nvPr/>
        </p:nvSpPr>
        <p:spPr>
          <a:xfrm>
            <a:off x="7980727" y="3296577"/>
            <a:ext cx="952184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latin typeface="+mn-lt"/>
              </a:rPr>
              <a:t>Isospin=1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84B18F-0F43-03D9-66DC-DA3182949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7" y="858061"/>
            <a:ext cx="4341385" cy="31715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AFE9BE-A8A5-50F7-718A-CEAD20BDC381}"/>
              </a:ext>
            </a:extLst>
          </p:cNvPr>
          <p:cNvSpPr/>
          <p:nvPr/>
        </p:nvSpPr>
        <p:spPr>
          <a:xfrm>
            <a:off x="493541" y="4276673"/>
            <a:ext cx="3888852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Bicudo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Cichy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Peters, Wagner, Phys. Rev. D. 93, (2016)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E8FB84-53EC-B554-7EE6-0067B5452A15}"/>
              </a:ext>
            </a:extLst>
          </p:cNvPr>
          <p:cNvSpPr/>
          <p:nvPr/>
        </p:nvSpPr>
        <p:spPr>
          <a:xfrm>
            <a:off x="7209768" y="3976758"/>
            <a:ext cx="3888852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Prelovsek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Bahtiyar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Petkovic, Phys. Lett. B. 805, (2020)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DDD2E0-B64C-3535-6DFC-E266C10BDBB4}"/>
              </a:ext>
            </a:extLst>
          </p:cNvPr>
          <p:cNvSpPr/>
          <p:nvPr/>
        </p:nvSpPr>
        <p:spPr>
          <a:xfrm>
            <a:off x="532938" y="3976758"/>
            <a:ext cx="3580735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Mueller et al,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PoS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LATTICE2023, 64 (2024)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EE3793-6975-11D1-ED97-83875EDD8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861" y="741666"/>
            <a:ext cx="883887" cy="3747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977EAB-77D1-F1DA-5508-4B9246CEA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367" y="642825"/>
            <a:ext cx="1023792" cy="35384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DCE6353-7F8C-F256-25E1-67E8ED30298D}"/>
              </a:ext>
            </a:extLst>
          </p:cNvPr>
          <p:cNvSpPr txBox="1"/>
          <p:nvPr/>
        </p:nvSpPr>
        <p:spPr>
          <a:xfrm>
            <a:off x="1622986" y="5419945"/>
            <a:ext cx="7614264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0" dirty="0"/>
              <a:t>Quark configurations can be rearranged to have two </a:t>
            </a:r>
            <a:r>
              <a:rPr lang="en-US" sz="2000" dirty="0"/>
              <a:t>hadron</a:t>
            </a:r>
            <a:r>
              <a:rPr lang="en-US" sz="2000" b="0" dirty="0"/>
              <a:t> state.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0A207C-57BF-AFDA-7130-1339A451DE05}"/>
              </a:ext>
            </a:extLst>
          </p:cNvPr>
          <p:cNvSpPr txBox="1"/>
          <p:nvPr/>
        </p:nvSpPr>
        <p:spPr>
          <a:xfrm>
            <a:off x="3259542" y="4859273"/>
            <a:ext cx="4384662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0" dirty="0">
                <a:solidFill>
                  <a:srgbClr val="FF0000"/>
                </a:solidFill>
              </a:rPr>
              <a:t>Tetraquark / pentaquark BO potentials:</a:t>
            </a:r>
            <a:endParaRPr lang="en-US" sz="2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AE998C-98D0-4BB5-15D4-8B203DCB2BA6}"/>
              </a:ext>
            </a:extLst>
          </p:cNvPr>
          <p:cNvSpPr txBox="1"/>
          <p:nvPr/>
        </p:nvSpPr>
        <p:spPr>
          <a:xfrm>
            <a:off x="689093" y="6046830"/>
            <a:ext cx="10485243" cy="6724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/>
              <a:t>Similarity with molecular physics. Molecules going to constituent atoms when internuclear 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                                                      separation very large.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79A251-360F-AD7B-EFA8-B915E1F1DCAB}"/>
              </a:ext>
            </a:extLst>
          </p:cNvPr>
          <p:cNvSpPr/>
          <p:nvPr/>
        </p:nvSpPr>
        <p:spPr>
          <a:xfrm>
            <a:off x="1935804" y="1361872"/>
            <a:ext cx="894945" cy="353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459212-C4F8-9F6D-885E-8808107B3949}"/>
              </a:ext>
            </a:extLst>
          </p:cNvPr>
          <p:cNvSpPr/>
          <p:nvPr/>
        </p:nvSpPr>
        <p:spPr>
          <a:xfrm>
            <a:off x="1935804" y="2265324"/>
            <a:ext cx="894945" cy="353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A364F-BA16-14CB-7AE2-48E5C412E2C0}"/>
              </a:ext>
            </a:extLst>
          </p:cNvPr>
          <p:cNvSpPr/>
          <p:nvPr/>
        </p:nvSpPr>
        <p:spPr>
          <a:xfrm>
            <a:off x="1935804" y="3196556"/>
            <a:ext cx="894945" cy="353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1EFD20-3047-4AA6-F92C-59F977F153FD}"/>
                  </a:ext>
                </a:extLst>
              </p:cNvPr>
              <p:cNvSpPr txBox="1"/>
              <p:nvPr/>
            </p:nvSpPr>
            <p:spPr>
              <a:xfrm>
                <a:off x="2009291" y="1378255"/>
                <a:ext cx="857351" cy="30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1600" b="1" dirty="0" err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1EFD20-3047-4AA6-F92C-59F977F15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91" y="1378255"/>
                <a:ext cx="857351" cy="307328"/>
              </a:xfrm>
              <a:prstGeom prst="rect">
                <a:avLst/>
              </a:prstGeom>
              <a:blipFill>
                <a:blip r:embed="rId7"/>
                <a:stretch>
                  <a:fillRect l="-500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0C93F4-6AAB-4D68-4E88-E77031F4700E}"/>
                  </a:ext>
                </a:extLst>
              </p:cNvPr>
              <p:cNvSpPr txBox="1"/>
              <p:nvPr/>
            </p:nvSpPr>
            <p:spPr>
              <a:xfrm>
                <a:off x="2019019" y="2287405"/>
                <a:ext cx="857351" cy="30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sz="1600" b="1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0C93F4-6AAB-4D68-4E88-E77031F47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019" y="2287405"/>
                <a:ext cx="857351" cy="307328"/>
              </a:xfrm>
              <a:prstGeom prst="rect">
                <a:avLst/>
              </a:prstGeom>
              <a:blipFill>
                <a:blip r:embed="rId8"/>
                <a:stretch>
                  <a:fillRect l="-425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BBDF36-D52C-DAD7-30C9-C307EE33D84E}"/>
                  </a:ext>
                </a:extLst>
              </p:cNvPr>
              <p:cNvSpPr txBox="1"/>
              <p:nvPr/>
            </p:nvSpPr>
            <p:spPr>
              <a:xfrm>
                <a:off x="2009291" y="3288632"/>
                <a:ext cx="854016" cy="307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𝚷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𝐠</m:t>
                          </m:r>
                        </m:sub>
                      </m:sSub>
                    </m:oMath>
                  </m:oMathPara>
                </a14:m>
                <a:endParaRPr lang="en-US" sz="1600" b="1" dirty="0" err="1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BBDF36-D52C-DAD7-30C9-C307EE33D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91" y="3288632"/>
                <a:ext cx="854016" cy="307392"/>
              </a:xfrm>
              <a:prstGeom prst="rect">
                <a:avLst/>
              </a:prstGeom>
              <a:blipFill>
                <a:blip r:embed="rId9"/>
                <a:stretch>
                  <a:fillRect l="-5000" r="-1429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F9CACF2-570E-1269-9DB3-D66FE1FED24B}"/>
              </a:ext>
            </a:extLst>
          </p:cNvPr>
          <p:cNvSpPr txBox="1"/>
          <p:nvPr/>
        </p:nvSpPr>
        <p:spPr>
          <a:xfrm>
            <a:off x="4396990" y="81449"/>
            <a:ext cx="2778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 potentials </a:t>
            </a:r>
          </a:p>
        </p:txBody>
      </p:sp>
    </p:spTree>
    <p:extLst>
      <p:ext uri="{BB962C8B-B14F-4D97-AF65-F5344CB8AC3E}">
        <p14:creationId xmlns:p14="http://schemas.microsoft.com/office/powerpoint/2010/main" val="720095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40D4F-5D06-5877-11F8-5F0105805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7171A-24F6-9E58-509C-5D15FD78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8653C-9B73-7A7E-BD25-A567616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37" y="617184"/>
            <a:ext cx="7952946" cy="5623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B66973-1ED0-E07E-FFC6-30C3B811F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82" y="133192"/>
            <a:ext cx="1957271" cy="502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988E1E-14C3-0F11-4790-2D9D78D6F5B6}"/>
              </a:ext>
            </a:extLst>
          </p:cNvPr>
          <p:cNvSpPr/>
          <p:nvPr/>
        </p:nvSpPr>
        <p:spPr>
          <a:xfrm>
            <a:off x="3906078" y="516835"/>
            <a:ext cx="1135904" cy="502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71D3C6-FE3D-D8C5-22B4-4EC80AC68BB1}"/>
              </a:ext>
            </a:extLst>
          </p:cNvPr>
          <p:cNvSpPr/>
          <p:nvPr/>
        </p:nvSpPr>
        <p:spPr>
          <a:xfrm>
            <a:off x="7436467" y="6129694"/>
            <a:ext cx="3812632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Brambilla, AM,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Scirpa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Vairo 2411.xxxxx</a:t>
            </a:r>
          </a:p>
        </p:txBody>
      </p:sp>
    </p:spTree>
    <p:extLst>
      <p:ext uri="{BB962C8B-B14F-4D97-AF65-F5344CB8AC3E}">
        <p14:creationId xmlns:p14="http://schemas.microsoft.com/office/powerpoint/2010/main" val="2274251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7B76B-2F01-6543-8E8C-3685484AF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EF1CAA-2583-8171-01F4-4EEFD19D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C010C-E9C4-AED7-F4F3-F5CCEB02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70" y="914398"/>
            <a:ext cx="9968147" cy="55585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33AFA1-8D58-9070-52B4-A7E3C8D7A865}"/>
              </a:ext>
            </a:extLst>
          </p:cNvPr>
          <p:cNvSpPr/>
          <p:nvPr/>
        </p:nvSpPr>
        <p:spPr>
          <a:xfrm>
            <a:off x="4412973" y="809455"/>
            <a:ext cx="1135904" cy="502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12F4C-9089-5E96-3EAB-375D33A28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925" y="242431"/>
            <a:ext cx="1781364" cy="4129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E326A3-623E-EFB6-7517-D198165E402C}"/>
              </a:ext>
            </a:extLst>
          </p:cNvPr>
          <p:cNvSpPr/>
          <p:nvPr/>
        </p:nvSpPr>
        <p:spPr>
          <a:xfrm>
            <a:off x="8379368" y="6388258"/>
            <a:ext cx="3812632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Brambilla, AM,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Scirpa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  <a:cs typeface="Helvetica" panose="020B0604020202020204" pitchFamily="34" charset="0"/>
              </a:rPr>
              <a:t>, Vairo 2411.xxxxx</a:t>
            </a:r>
          </a:p>
        </p:txBody>
      </p:sp>
    </p:spTree>
    <p:extLst>
      <p:ext uri="{BB962C8B-B14F-4D97-AF65-F5344CB8AC3E}">
        <p14:creationId xmlns:p14="http://schemas.microsoft.com/office/powerpoint/2010/main" val="2078529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3232859" y="109971"/>
            <a:ext cx="502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BOEFT: Lattice Operators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05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D0FD6C-EE07-0DF5-49D9-B874B00B2FD1}"/>
                  </a:ext>
                </a:extLst>
              </p:cNvPr>
              <p:cNvSpPr txBox="1"/>
              <p:nvPr/>
            </p:nvSpPr>
            <p:spPr>
              <a:xfrm>
                <a:off x="304800" y="930877"/>
                <a:ext cx="8226357" cy="3219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NRQCD operator </a:t>
                </a:r>
                <a:r>
                  <a:rPr lang="en-US" sz="2000" dirty="0"/>
                  <a:t>(gauge invariant)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for exotic hadron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: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D0FD6C-EE07-0DF5-49D9-B874B00B2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30877"/>
                <a:ext cx="8226357" cy="321948"/>
              </a:xfrm>
              <a:prstGeom prst="rect">
                <a:avLst/>
              </a:prstGeom>
              <a:blipFill>
                <a:blip r:embed="rId3"/>
                <a:stretch>
                  <a:fillRect l="-1853" t="-18868" b="-4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CAD17F-A909-E981-F710-A7A534423956}"/>
                  </a:ext>
                </a:extLst>
              </p:cNvPr>
              <p:cNvSpPr txBox="1"/>
              <p:nvPr/>
            </p:nvSpPr>
            <p:spPr>
              <a:xfrm>
                <a:off x="1450815" y="2232991"/>
                <a:ext cx="10591169" cy="31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900" dirty="0"/>
                  <a:t>: LDF (gluon or light-quarks) operator characterizing </a:t>
                </a:r>
                <a:r>
                  <a:rPr lang="en-US" sz="1900" b="1" i="1" dirty="0">
                    <a:solidFill>
                      <a:srgbClr val="00B050"/>
                    </a:solidFill>
                  </a:rPr>
                  <a:t>X </a:t>
                </a:r>
                <a:r>
                  <a:rPr lang="en-US" sz="1900" dirty="0"/>
                  <a:t>based on quantum #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1900" dirty="0">
                    <a:latin typeface="Bell MT" panose="02020503060305020303" pitchFamily="18" charset="0"/>
                  </a:rPr>
                  <a:t> </a:t>
                </a:r>
                <a:r>
                  <a:rPr lang="en-US" sz="1900" dirty="0"/>
                  <a:t>(isospin, color etc..) </a:t>
                </a:r>
                <a:endParaRPr lang="en-US" sz="19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CAD17F-A909-E981-F710-A7A534423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15" y="2232991"/>
                <a:ext cx="10591169" cy="318677"/>
              </a:xfrm>
              <a:prstGeom prst="rect">
                <a:avLst/>
              </a:prstGeom>
              <a:blipFill>
                <a:blip r:embed="rId4"/>
                <a:stretch>
                  <a:fillRect l="-1439" t="-18868" r="-403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AAA9CF1-28E0-E7B0-5E93-1CD2C8C0E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58" y="1456906"/>
            <a:ext cx="11770850" cy="562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5A1A3-1C74-4CA8-6A61-56928E01E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51" y="2223159"/>
            <a:ext cx="449219" cy="318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82C4E9-DEB2-CD90-ABE1-98F33F56B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51" y="2834351"/>
            <a:ext cx="519582" cy="318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8872D-E96A-078D-F227-181B28343AAC}"/>
                  </a:ext>
                </a:extLst>
              </p:cNvPr>
              <p:cNvSpPr txBox="1"/>
              <p:nvPr/>
            </p:nvSpPr>
            <p:spPr>
              <a:xfrm>
                <a:off x="1450814" y="2818440"/>
                <a:ext cx="8834470" cy="305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900" dirty="0"/>
                  <a:t>: Projection vectors for projecting onto cyclindrical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900" b="1" i="1" dirty="0">
                    <a:solidFill>
                      <a:srgbClr val="00B050"/>
                    </a:solidFill>
                  </a:rPr>
                  <a:t> </a:t>
                </a:r>
                <a:r>
                  <a:rPr lang="en-US" sz="1900" dirty="0"/>
                  <a:t>representations.</a:t>
                </a:r>
                <a:r>
                  <a:rPr lang="en-US" sz="1900" b="1" i="1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8872D-E96A-078D-F227-181B28343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14" y="2818440"/>
                <a:ext cx="8834470" cy="305468"/>
              </a:xfrm>
              <a:prstGeom prst="rect">
                <a:avLst/>
              </a:prstGeom>
              <a:blipFill>
                <a:blip r:embed="rId8"/>
                <a:stretch>
                  <a:fillRect l="-1725" t="-20000" r="-20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1D470-CA14-8763-762D-FFA41038C2E5}"/>
              </a:ext>
            </a:extLst>
          </p:cNvPr>
          <p:cNvGrpSpPr/>
          <p:nvPr/>
        </p:nvGrpSpPr>
        <p:grpSpPr>
          <a:xfrm>
            <a:off x="2842590" y="4382839"/>
            <a:ext cx="6753997" cy="2178416"/>
            <a:chOff x="1470168" y="167220"/>
            <a:chExt cx="7260810" cy="22475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2E56F7-C5ED-82AD-6807-48B308386D2D}"/>
                </a:ext>
              </a:extLst>
            </p:cNvPr>
            <p:cNvGrpSpPr/>
            <p:nvPr/>
          </p:nvGrpSpPr>
          <p:grpSpPr>
            <a:xfrm>
              <a:off x="1470168" y="477907"/>
              <a:ext cx="6798916" cy="1936894"/>
              <a:chOff x="866318" y="3126216"/>
              <a:chExt cx="6798916" cy="19368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9E79A4C-2275-DD4E-43BA-F6648F308898}"/>
                      </a:ext>
                    </a:extLst>
                  </p:cNvPr>
                  <p:cNvSpPr txBox="1"/>
                  <p:nvPr/>
                </p:nvSpPr>
                <p:spPr>
                  <a:xfrm>
                    <a:off x="5142042" y="3797594"/>
                    <a:ext cx="79977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/2)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5E1F6231-7DDB-1225-9A22-533D70DF19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2042" y="3797594"/>
                    <a:ext cx="799770" cy="18466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580" r="-6107" b="-4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E077836D-1C7B-5683-E392-407ABE58E93C}"/>
                      </a:ext>
                    </a:extLst>
                  </p:cNvPr>
                  <p:cNvSpPr txBox="1"/>
                  <p:nvPr/>
                </p:nvSpPr>
                <p:spPr>
                  <a:xfrm>
                    <a:off x="6757179" y="3797594"/>
                    <a:ext cx="68435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/2)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9C3B940-875C-09BB-20A4-C4B544B4DD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7179" y="3797594"/>
                    <a:ext cx="684355" cy="18466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357" r="-8036" b="-4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1F17AFFF-3D74-D89E-39C8-EF897E084047}"/>
                      </a:ext>
                    </a:extLst>
                  </p:cNvPr>
                  <p:cNvSpPr txBox="1"/>
                  <p:nvPr/>
                </p:nvSpPr>
                <p:spPr>
                  <a:xfrm>
                    <a:off x="866318" y="4693778"/>
                    <a:ext cx="1070648" cy="2857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1F17AFFF-3D74-D89E-39C8-EF897E0840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318" y="4693778"/>
                    <a:ext cx="1070648" cy="28579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62525D-08AA-72E7-75A2-1B05101AD762}"/>
                  </a:ext>
                </a:extLst>
              </p:cNvPr>
              <p:cNvSpPr txBox="1"/>
              <p:nvPr/>
            </p:nvSpPr>
            <p:spPr>
              <a:xfrm>
                <a:off x="2398860" y="4665171"/>
                <a:ext cx="5285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(a)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C074F0-0A48-171B-3713-2A9CAEBEACCC}"/>
                  </a:ext>
                </a:extLst>
              </p:cNvPr>
              <p:cNvSpPr txBox="1"/>
              <p:nvPr/>
            </p:nvSpPr>
            <p:spPr>
              <a:xfrm>
                <a:off x="6096000" y="4693778"/>
                <a:ext cx="5285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(b)</a:t>
                </a:r>
              </a:p>
            </p:txBody>
          </p:sp>
          <p:pic>
            <p:nvPicPr>
              <p:cNvPr id="56" name="Picture 55" descr="A picture containing black, darkness">
                <a:extLst>
                  <a:ext uri="{FF2B5EF4-FFF2-40B4-BE49-F238E27FC236}">
                    <a16:creationId xmlns:a16="http://schemas.microsoft.com/office/drawing/2014/main" id="{569C1BFA-DBD9-C609-034C-ECD1660EA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7452" y="3126216"/>
                <a:ext cx="6317782" cy="156111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44B322D-85A2-830F-4FFB-D14C5396382D}"/>
                    </a:ext>
                  </a:extLst>
                </p:cNvPr>
                <p:cNvSpPr txBox="1"/>
                <p:nvPr/>
              </p:nvSpPr>
              <p:spPr>
                <a:xfrm>
                  <a:off x="1470168" y="200908"/>
                  <a:ext cx="1070649" cy="28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44B322D-85A2-830F-4FFB-D14C53963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168" y="200908"/>
                  <a:ext cx="1070649" cy="285794"/>
                </a:xfrm>
                <a:prstGeom prst="rect">
                  <a:avLst/>
                </a:prstGeom>
                <a:blipFill>
                  <a:blip r:embed="rId13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39B89E-754E-6AE6-4776-42551EECAAA2}"/>
                    </a:ext>
                  </a:extLst>
                </p:cNvPr>
                <p:cNvSpPr txBox="1"/>
                <p:nvPr/>
              </p:nvSpPr>
              <p:spPr>
                <a:xfrm>
                  <a:off x="4143576" y="174930"/>
                  <a:ext cx="9237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B0E4DD9-7B65-AE5C-8C7A-2DD2B6BE93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576" y="174930"/>
                  <a:ext cx="923788" cy="276999"/>
                </a:xfrm>
                <a:prstGeom prst="rect">
                  <a:avLst/>
                </a:prstGeom>
                <a:blipFill>
                  <a:blip r:embed="rId14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CA0BC4C-62F7-8C23-0B81-CE37B7499F84}"/>
                    </a:ext>
                  </a:extLst>
                </p:cNvPr>
                <p:cNvSpPr txBox="1"/>
                <p:nvPr/>
              </p:nvSpPr>
              <p:spPr>
                <a:xfrm>
                  <a:off x="4092598" y="2010172"/>
                  <a:ext cx="9237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9ADF098-744C-73A5-CC40-CFB4416805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2598" y="2010172"/>
                  <a:ext cx="923788" cy="276999"/>
                </a:xfrm>
                <a:prstGeom prst="rect">
                  <a:avLst/>
                </a:prstGeom>
                <a:blipFill>
                  <a:blip r:embed="rId15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89847AD-B919-D5F1-0715-08F3BD31258A}"/>
                    </a:ext>
                  </a:extLst>
                </p:cNvPr>
                <p:cNvSpPr txBox="1"/>
                <p:nvPr/>
              </p:nvSpPr>
              <p:spPr>
                <a:xfrm>
                  <a:off x="7807190" y="1980052"/>
                  <a:ext cx="9237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D395DFC-F3E5-2F5E-DF7F-588AE25A3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7190" y="1980052"/>
                  <a:ext cx="923788" cy="276999"/>
                </a:xfrm>
                <a:prstGeom prst="rect">
                  <a:avLst/>
                </a:prstGeom>
                <a:blipFill>
                  <a:blip r:embed="rId16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CA11A0-2AF8-DE80-8C27-B0E072C4A871}"/>
                    </a:ext>
                  </a:extLst>
                </p:cNvPr>
                <p:cNvSpPr txBox="1"/>
                <p:nvPr/>
              </p:nvSpPr>
              <p:spPr>
                <a:xfrm>
                  <a:off x="7807190" y="167220"/>
                  <a:ext cx="9237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4446EFC-B905-46A4-F924-E9C946CEF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7190" y="167220"/>
                  <a:ext cx="923788" cy="276999"/>
                </a:xfrm>
                <a:prstGeom prst="rect">
                  <a:avLst/>
                </a:prstGeom>
                <a:blipFill>
                  <a:blip r:embed="rId14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DC29600-9D9A-E260-844C-78E5B6F00D33}"/>
                    </a:ext>
                  </a:extLst>
                </p:cNvPr>
                <p:cNvSpPr txBox="1"/>
                <p:nvPr/>
              </p:nvSpPr>
              <p:spPr>
                <a:xfrm>
                  <a:off x="5195750" y="206402"/>
                  <a:ext cx="1050594" cy="28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DC29600-9D9A-E260-844C-78E5B6F00D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5750" y="206402"/>
                  <a:ext cx="1050594" cy="285794"/>
                </a:xfrm>
                <a:prstGeom prst="rect">
                  <a:avLst/>
                </a:prstGeom>
                <a:blipFill>
                  <a:blip r:embed="rId17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3D2DB2F-A67D-252E-28F4-EE510B979E96}"/>
                    </a:ext>
                  </a:extLst>
                </p:cNvPr>
                <p:cNvSpPr txBox="1"/>
                <p:nvPr/>
              </p:nvSpPr>
              <p:spPr>
                <a:xfrm>
                  <a:off x="5195750" y="2043494"/>
                  <a:ext cx="1126271" cy="28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3D2DB2F-A67D-252E-28F4-EE510B979E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5750" y="2043494"/>
                  <a:ext cx="1126271" cy="285794"/>
                </a:xfrm>
                <a:prstGeom prst="rect">
                  <a:avLst/>
                </a:prstGeom>
                <a:blipFill>
                  <a:blip r:embed="rId18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1C29E4E-6E17-BFCC-6437-4FC7E90392E0}"/>
              </a:ext>
            </a:extLst>
          </p:cNvPr>
          <p:cNvSpPr txBox="1"/>
          <p:nvPr/>
        </p:nvSpPr>
        <p:spPr>
          <a:xfrm>
            <a:off x="3904245" y="6539419"/>
            <a:ext cx="1219444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latin typeface="+mn-lt"/>
              </a:rPr>
              <a:t>Quarkonium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987F85-FB31-4E8E-8637-8E4D0EDF6580}"/>
              </a:ext>
            </a:extLst>
          </p:cNvPr>
          <p:cNvSpPr txBox="1"/>
          <p:nvPr/>
        </p:nvSpPr>
        <p:spPr>
          <a:xfrm>
            <a:off x="6926882" y="6532631"/>
            <a:ext cx="2051844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latin typeface="+mn-lt"/>
              </a:rPr>
              <a:t>Wilson loop for </a:t>
            </a:r>
            <a:r>
              <a:rPr lang="en-US" sz="1600" dirty="0"/>
              <a:t>exotics</a:t>
            </a:r>
            <a:endParaRPr lang="en-US" sz="1600" dirty="0"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069CC8-57D1-FD00-C634-930FA2658AF7}"/>
              </a:ext>
            </a:extLst>
          </p:cNvPr>
          <p:cNvSpPr/>
          <p:nvPr/>
        </p:nvSpPr>
        <p:spPr>
          <a:xfrm>
            <a:off x="1122831" y="3422168"/>
            <a:ext cx="9711612" cy="91557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3CEB8-8553-1C12-BFD0-91E383ADA65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38666" y="3529100"/>
            <a:ext cx="9479941" cy="659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DB9E5B-6178-C665-BAC9-07D72A8A1315}"/>
              </a:ext>
            </a:extLst>
          </p:cNvPr>
          <p:cNvSpPr/>
          <p:nvPr/>
        </p:nvSpPr>
        <p:spPr>
          <a:xfrm>
            <a:off x="8198851" y="449454"/>
            <a:ext cx="2736000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</p:spTree>
    <p:extLst>
      <p:ext uri="{BB962C8B-B14F-4D97-AF65-F5344CB8AC3E}">
        <p14:creationId xmlns:p14="http://schemas.microsoft.com/office/powerpoint/2010/main" val="27340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0" y="656737"/>
            <a:ext cx="1196955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Courier New" panose="02070309020205020404" pitchFamily="49" charset="0"/>
              <a:buChar char="o"/>
              <a:defRPr sz="2400"/>
            </a:pPr>
            <a:r>
              <a:rPr lang="en-US" sz="1800" dirty="0"/>
              <a:t>BOEFT can describe decays of hybrids to quarkonium.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47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A180B-6EA3-595D-5B07-970A194FAC19}"/>
              </a:ext>
            </a:extLst>
          </p:cNvPr>
          <p:cNvSpPr txBox="1"/>
          <p:nvPr/>
        </p:nvSpPr>
        <p:spPr>
          <a:xfrm>
            <a:off x="4719912" y="37866"/>
            <a:ext cx="304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Hybrid  Decays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CA4BA642-0E00-A4D4-9D8F-5064812DED97}"/>
                  </a:ext>
                </a:extLst>
              </p:cNvPr>
              <p:cNvSpPr txBox="1"/>
              <p:nvPr/>
            </p:nvSpPr>
            <p:spPr>
              <a:xfrm>
                <a:off x="-6699" y="1162973"/>
                <a:ext cx="11969551" cy="3795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:r>
                  <a:rPr lang="en-US" sz="1800" dirty="0"/>
                  <a:t>S</a:t>
                </a:r>
                <a:r>
                  <a:rPr lang="en-US" sz="1800" dirty="0">
                    <a:solidFill>
                      <a:schemeClr val="tx1"/>
                    </a:solidFill>
                  </a:rPr>
                  <a:t>emi-inclusive process: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800" dirty="0"/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: low-lying quarkonium (states below threshold) &amp; X: light hadrons. 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CA4BA642-0E00-A4D4-9D8F-5064812D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99" y="1162973"/>
                <a:ext cx="11969551" cy="379591"/>
              </a:xfrm>
              <a:prstGeom prst="rect">
                <a:avLst/>
              </a:prstGeom>
              <a:blipFill>
                <a:blip r:embed="rId3"/>
                <a:stretch>
                  <a:fillRect l="-713" t="-8065" b="-2419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969DD2F-21D9-D964-A534-E9FA0DFA18D5}"/>
                  </a:ext>
                </a:extLst>
              </p:cNvPr>
              <p:cNvSpPr/>
              <p:nvPr/>
            </p:nvSpPr>
            <p:spPr>
              <a:xfrm>
                <a:off x="390747" y="1737982"/>
                <a:ext cx="5869235" cy="360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ΔE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: </a:t>
                </a:r>
                <a:r>
                  <a:rPr lang="en-US" sz="1600" dirty="0"/>
                  <a:t>Large energy difference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16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ΔE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≡ </m:t>
                    </m:r>
                    <m:sSub>
                      <m:sSub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sub>
                    </m:sSub>
                    <m:r>
                      <a:rPr lang="en-US" sz="1600" b="1" i="1" dirty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b>
                    </m:sSub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en-US" sz="1600" b="1" i="1" dirty="0"/>
                  <a:t> 1 </a:t>
                </a:r>
                <a:r>
                  <a:rPr lang="en-US" sz="1600" b="1" dirty="0"/>
                  <a:t>GeV</a:t>
                </a:r>
                <a:r>
                  <a:rPr lang="en-US" sz="1600" dirty="0"/>
                  <a:t>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969DD2F-21D9-D964-A534-E9FA0DFA1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47" y="1737982"/>
                <a:ext cx="5869235" cy="360676"/>
              </a:xfrm>
              <a:prstGeom prst="rect">
                <a:avLst/>
              </a:prstGeom>
              <a:blipFill>
                <a:blip r:embed="rId4"/>
                <a:stretch>
                  <a:fillRect l="-415"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9E733A-7AAD-2531-1517-19CA48B8A8AB}"/>
                  </a:ext>
                </a:extLst>
              </p:cNvPr>
              <p:cNvSpPr/>
              <p:nvPr/>
            </p:nvSpPr>
            <p:spPr>
              <a:xfrm>
                <a:off x="6756691" y="1719815"/>
                <a:ext cx="4255909" cy="386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Hierarchy of scales: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 i="0" dirty="0" smtClean="0">
                        <a:solidFill>
                          <a:srgbClr val="FF0000"/>
                        </a:solidFill>
                      </a:rPr>
                      <m:t>∆</m:t>
                    </m:r>
                    <m:r>
                      <m:rPr>
                        <m:nor/>
                      </m:rPr>
                      <a:rPr lang="en-US" sz="1600" b="1" i="0" dirty="0" smtClean="0">
                        <a:solidFill>
                          <a:srgbClr val="FF0000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1600" b="1" i="0" dirty="0" smtClean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600" b="1" i="0" dirty="0" smtClean="0">
                        <a:solidFill>
                          <a:srgbClr val="FF0000"/>
                        </a:solidFill>
                      </a:rPr>
                      <m:t>≫ </m:t>
                    </m:r>
                    <m:sSub>
                      <m:sSubPr>
                        <m:ctrlP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b="1" i="0" dirty="0">
                            <a:solidFill>
                              <a:srgbClr val="FF0000"/>
                            </a:solidFill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b="1" i="0" dirty="0" smtClean="0">
                            <a:solidFill>
                              <a:srgbClr val="FF0000"/>
                            </a:solidFill>
                          </a:rPr>
                          <m:t>QCD</m:t>
                        </m:r>
                      </m:sub>
                    </m:sSub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9E733A-7AAD-2531-1517-19CA48B8A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691" y="1719815"/>
                <a:ext cx="4255909" cy="386452"/>
              </a:xfrm>
              <a:prstGeom prst="rect">
                <a:avLst/>
              </a:prstGeom>
              <a:blipFill>
                <a:blip r:embed="rId5"/>
                <a:stretch>
                  <a:fillRect l="-572" t="-156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509F81C9-96B8-DB53-9EC1-C804A60FB2AB}"/>
              </a:ext>
            </a:extLst>
          </p:cNvPr>
          <p:cNvSpPr/>
          <p:nvPr/>
        </p:nvSpPr>
        <p:spPr>
          <a:xfrm rot="5400000">
            <a:off x="9688764" y="1587044"/>
            <a:ext cx="313209" cy="1403506"/>
          </a:xfrm>
          <a:prstGeom prst="rightBrace">
            <a:avLst>
              <a:gd name="adj1" fmla="val 8333"/>
              <a:gd name="adj2" fmla="val 49385"/>
            </a:avLst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7F3D9-81D9-1EC9-C7F5-CC7BFAD7697F}"/>
              </a:ext>
            </a:extLst>
          </p:cNvPr>
          <p:cNvSpPr txBox="1"/>
          <p:nvPr/>
        </p:nvSpPr>
        <p:spPr>
          <a:xfrm>
            <a:off x="8914012" y="2374773"/>
            <a:ext cx="2420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odoni MT" panose="02070603080606020203" pitchFamily="18" charset="0"/>
              </a:rPr>
              <a:t>Perturbative computation</a:t>
            </a:r>
          </a:p>
        </p:txBody>
      </p:sp>
      <p:sp>
        <p:nvSpPr>
          <p:cNvPr id="16" name="HQET for heavy quarks and diquarks">
            <a:extLst>
              <a:ext uri="{FF2B5EF4-FFF2-40B4-BE49-F238E27FC236}">
                <a16:creationId xmlns:a16="http://schemas.microsoft.com/office/drawing/2014/main" id="{5BAE86A1-49E5-9515-97EE-01A36B804BBD}"/>
              </a:ext>
            </a:extLst>
          </p:cNvPr>
          <p:cNvSpPr txBox="1"/>
          <p:nvPr/>
        </p:nvSpPr>
        <p:spPr>
          <a:xfrm>
            <a:off x="189214" y="5655905"/>
            <a:ext cx="1196955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Courier New" panose="02070309020205020404" pitchFamily="49" charset="0"/>
              <a:buChar char="o"/>
              <a:defRPr sz="2400"/>
            </a:pPr>
            <a:r>
              <a:rPr lang="en-US" sz="1800" dirty="0"/>
              <a:t>Decays are computed from local imaginary terms in the hybrid potential (BOEFT potential).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20AA1E-A44D-B023-84C5-908D01811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787" y="6247933"/>
            <a:ext cx="3960817" cy="4951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68430F-542B-FEC3-3FC5-740EA784EC86}"/>
              </a:ext>
            </a:extLst>
          </p:cNvPr>
          <p:cNvSpPr txBox="1"/>
          <p:nvPr/>
        </p:nvSpPr>
        <p:spPr>
          <a:xfrm>
            <a:off x="1906766" y="6262451"/>
            <a:ext cx="1712200" cy="302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latin typeface="Bell MT" panose="02020503060305020303" pitchFamily="18" charset="0"/>
              </a:rPr>
              <a:t>Optical 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83C8C83-45BE-F94C-B562-171DB30AC21F}"/>
                  </a:ext>
                </a:extLst>
              </p:cNvPr>
              <p:cNvSpPr txBox="1"/>
              <p:nvPr/>
            </p:nvSpPr>
            <p:spPr>
              <a:xfrm>
                <a:off x="3762002" y="4062295"/>
                <a:ext cx="780663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err="1">
                    <a:latin typeface="Bodoni MT" panose="02070603080606020203" pitchFamily="18" charset="0"/>
                  </a:rPr>
                  <a:t>Im</a:t>
                </a:r>
                <a:r>
                  <a:rPr lang="en-US" sz="25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83C8C83-45BE-F94C-B562-171DB30AC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02" y="4062295"/>
                <a:ext cx="780663" cy="384721"/>
              </a:xfrm>
              <a:prstGeom prst="rect">
                <a:avLst/>
              </a:prstGeom>
              <a:blipFill>
                <a:blip r:embed="rId7"/>
                <a:stretch>
                  <a:fillRect l="-10938" t="-23810" r="-17188" b="-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0B4ECEE-8317-EED8-5D06-D584927AA59B}"/>
              </a:ext>
            </a:extLst>
          </p:cNvPr>
          <p:cNvSpPr/>
          <p:nvPr/>
        </p:nvSpPr>
        <p:spPr>
          <a:xfrm>
            <a:off x="391603" y="2222079"/>
            <a:ext cx="4696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Constituent gluon of the hybrid is a spectator.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QET for heavy quarks and diquarks">
                <a:extLst>
                  <a:ext uri="{FF2B5EF4-FFF2-40B4-BE49-F238E27FC236}">
                    <a16:creationId xmlns:a16="http://schemas.microsoft.com/office/drawing/2014/main" id="{F9E24164-4F09-BE11-16E9-4016356583ED}"/>
                  </a:ext>
                </a:extLst>
              </p:cNvPr>
              <p:cNvSpPr txBox="1"/>
              <p:nvPr/>
            </p:nvSpPr>
            <p:spPr>
              <a:xfrm>
                <a:off x="7473790" y="3063069"/>
                <a:ext cx="4489062" cy="10313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>
                  <a:defRPr sz="2400"/>
                </a:pPr>
                <a:r>
                  <a:rPr lang="en-US" sz="2000" dirty="0">
                    <a:latin typeface="Bell MT" panose="02020503060305020303" pitchFamily="18" charset="0"/>
                  </a:rPr>
                  <a:t>Virtual gluon resolves color structure of </a:t>
                </a:r>
              </a:p>
              <a:p>
                <a:pPr>
                  <a:defRPr sz="24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Bell MT" panose="02020503060305020303" pitchFamily="18" charset="0"/>
                  </a:rPr>
                  <a:t>pair (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Bell MT" panose="02020503060305020303" pitchFamily="18" charset="0"/>
                  </a:rPr>
                  <a:t>) in quarkonium and </a:t>
                </a:r>
              </a:p>
              <a:p>
                <a:pPr>
                  <a:defRPr sz="2400"/>
                </a:pPr>
                <a:r>
                  <a:rPr lang="en-US" sz="2000" dirty="0">
                    <a:latin typeface="Bell MT" panose="02020503060305020303" pitchFamily="18" charset="0"/>
                  </a:rPr>
                  <a:t>hybrid in short-distance limit</a:t>
                </a:r>
                <a:endParaRPr lang="en-US" sz="2000" b="1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8" name="HQET for heavy quarks and diquarks">
                <a:extLst>
                  <a:ext uri="{FF2B5EF4-FFF2-40B4-BE49-F238E27FC236}">
                    <a16:creationId xmlns:a16="http://schemas.microsoft.com/office/drawing/2014/main" id="{F9E24164-4F09-BE11-16E9-401635658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790" y="3063069"/>
                <a:ext cx="4489062" cy="1031373"/>
              </a:xfrm>
              <a:prstGeom prst="rect">
                <a:avLst/>
              </a:prstGeom>
              <a:blipFill>
                <a:blip r:embed="rId8"/>
                <a:stretch>
                  <a:fillRect l="-2310" t="-1765" r="-136" b="-941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2969796-9957-614C-C5AC-62767FAFC7BB}"/>
              </a:ext>
            </a:extLst>
          </p:cNvPr>
          <p:cNvGrpSpPr/>
          <p:nvPr/>
        </p:nvGrpSpPr>
        <p:grpSpPr>
          <a:xfrm>
            <a:off x="8810785" y="4162469"/>
            <a:ext cx="1590460" cy="682797"/>
            <a:chOff x="5453093" y="2064557"/>
            <a:chExt cx="1590460" cy="682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4861381-0DC1-E612-7F2A-5064ABDB46FB}"/>
                    </a:ext>
                  </a:extLst>
                </p:cNvPr>
                <p:cNvSpPr/>
                <p:nvPr/>
              </p:nvSpPr>
              <p:spPr>
                <a:xfrm>
                  <a:off x="6248323" y="2091448"/>
                  <a:ext cx="795230" cy="65590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b="1" dirty="0">
                      <a:solidFill>
                        <a:schemeClr val="bg1"/>
                      </a:solidFill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</m:oMath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4861381-0DC1-E612-7F2A-5064ABDB46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323" y="2091448"/>
                  <a:ext cx="795230" cy="655906"/>
                </a:xfrm>
                <a:prstGeom prst="ellipse">
                  <a:avLst/>
                </a:prstGeom>
                <a:blipFill>
                  <a:blip r:embed="rId9"/>
                  <a:stretch>
                    <a:fillRect r="-7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10539F5-657B-8135-BFB3-0F623EFC00B4}"/>
                    </a:ext>
                  </a:extLst>
                </p:cNvPr>
                <p:cNvSpPr/>
                <p:nvPr/>
              </p:nvSpPr>
              <p:spPr>
                <a:xfrm>
                  <a:off x="5453093" y="2064557"/>
                  <a:ext cx="795230" cy="68279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10539F5-657B-8135-BFB3-0F623EFC00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093" y="2064557"/>
                  <a:ext cx="795230" cy="68279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93C7D0B-266C-2808-54DF-78E3CC1B9AB1}"/>
                </a:ext>
              </a:extLst>
            </p:cNvPr>
            <p:cNvCxnSpPr>
              <a:cxnSpLocks/>
            </p:cNvCxnSpPr>
            <p:nvPr/>
          </p:nvCxnSpPr>
          <p:spPr>
            <a:xfrm>
              <a:off x="5850708" y="2405955"/>
              <a:ext cx="79523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9AA17B-5B86-07D4-65F7-006C6A0537B0}"/>
                </a:ext>
              </a:extLst>
            </p:cNvPr>
            <p:cNvSpPr txBox="1"/>
            <p:nvPr/>
          </p:nvSpPr>
          <p:spPr>
            <a:xfrm>
              <a:off x="6205843" y="2084392"/>
              <a:ext cx="84960" cy="3215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2000" dirty="0">
                  <a:latin typeface="+mn-lt"/>
                </a:rPr>
                <a:t>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4342DC-5FF5-11EB-78BF-8495161B3069}"/>
              </a:ext>
            </a:extLst>
          </p:cNvPr>
          <p:cNvGrpSpPr/>
          <p:nvPr/>
        </p:nvGrpSpPr>
        <p:grpSpPr>
          <a:xfrm>
            <a:off x="8409176" y="4912964"/>
            <a:ext cx="3188908" cy="289438"/>
            <a:chOff x="1043473" y="1614152"/>
            <a:chExt cx="4456763" cy="2041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8EA3CF-D0DA-A16E-7EF2-3BFB71F0B862}"/>
                </a:ext>
              </a:extLst>
            </p:cNvPr>
            <p:cNvSpPr txBox="1"/>
            <p:nvPr/>
          </p:nvSpPr>
          <p:spPr>
            <a:xfrm>
              <a:off x="1043473" y="1614152"/>
              <a:ext cx="4456763" cy="2041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dirty="0">
                  <a:solidFill>
                    <a:srgbClr val="00B050"/>
                  </a:solidFill>
                </a:rPr>
                <a:t>Quarkonium          Singlet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BF19CFB-75C5-8FEC-012F-B9ECB96EC944}"/>
                </a:ext>
              </a:extLst>
            </p:cNvPr>
            <p:cNvCxnSpPr>
              <a:cxnSpLocks/>
            </p:cNvCxnSpPr>
            <p:nvPr/>
          </p:nvCxnSpPr>
          <p:spPr>
            <a:xfrm>
              <a:off x="2907832" y="1738233"/>
              <a:ext cx="701964" cy="0"/>
            </a:xfrm>
            <a:prstGeom prst="straightConnector1">
              <a:avLst/>
            </a:prstGeom>
            <a:ln w="28575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96477D-B312-6E75-3961-0DADCDE0E886}"/>
              </a:ext>
            </a:extLst>
          </p:cNvPr>
          <p:cNvGrpSpPr/>
          <p:nvPr/>
        </p:nvGrpSpPr>
        <p:grpSpPr>
          <a:xfrm>
            <a:off x="8416631" y="5287001"/>
            <a:ext cx="2463727" cy="289439"/>
            <a:chOff x="6298226" y="1655370"/>
            <a:chExt cx="3632158" cy="20593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E8D3B72-8187-34E5-FEEA-174EDC5AE3A2}"/>
                </a:ext>
              </a:extLst>
            </p:cNvPr>
            <p:cNvSpPr txBox="1"/>
            <p:nvPr/>
          </p:nvSpPr>
          <p:spPr>
            <a:xfrm>
              <a:off x="6298226" y="1655370"/>
              <a:ext cx="3632158" cy="205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dirty="0">
                  <a:solidFill>
                    <a:schemeClr val="accent6"/>
                  </a:solidFill>
                </a:rPr>
                <a:t>Hybrid           Octet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A8F69DA-02B1-E686-B4AA-17837763C19B}"/>
                </a:ext>
              </a:extLst>
            </p:cNvPr>
            <p:cNvCxnSpPr>
              <a:cxnSpLocks/>
            </p:cNvCxnSpPr>
            <p:nvPr/>
          </p:nvCxnSpPr>
          <p:spPr>
            <a:xfrm>
              <a:off x="7451747" y="1779092"/>
              <a:ext cx="701964" cy="0"/>
            </a:xfrm>
            <a:prstGeom prst="straightConnector1">
              <a:avLst/>
            </a:prstGeom>
            <a:ln w="28575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FBCAC0-251B-28C8-535B-64D572E7D817}"/>
              </a:ext>
            </a:extLst>
          </p:cNvPr>
          <p:cNvGrpSpPr/>
          <p:nvPr/>
        </p:nvGrpSpPr>
        <p:grpSpPr>
          <a:xfrm>
            <a:off x="139863" y="3300568"/>
            <a:ext cx="5805656" cy="1968962"/>
            <a:chOff x="3939132" y="1778292"/>
            <a:chExt cx="6457028" cy="23456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959CA7-E8E1-25FA-FF78-49F3B7144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05800" y="1778292"/>
              <a:ext cx="4026078" cy="234568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D47337-6D5B-CF70-9928-2AA57CC863A6}"/>
                    </a:ext>
                  </a:extLst>
                </p14:cNvPr>
                <p14:cNvContentPartPr/>
                <p14:nvPr/>
              </p14:nvContentPartPr>
              <p14:xfrm>
                <a:off x="6322699" y="1851032"/>
                <a:ext cx="1734218" cy="483041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DC3096F-BCCB-B652-0505-46C96C56F1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13698" y="1842438"/>
                  <a:ext cx="1751859" cy="500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C2B554-CA2A-0089-A9EF-3E43732C676E}"/>
                    </a:ext>
                  </a:extLst>
                </p14:cNvPr>
                <p14:cNvContentPartPr/>
                <p14:nvPr/>
              </p14:nvContentPartPr>
              <p14:xfrm>
                <a:off x="8191880" y="1841465"/>
                <a:ext cx="609840" cy="253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977D17E-3EE0-54C8-A3EA-7019011EB7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82880" y="1832465"/>
                  <a:ext cx="627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CEAB6F-D315-F437-70DA-01770094AC82}"/>
                    </a:ext>
                  </a:extLst>
                </p14:cNvPr>
                <p14:cNvContentPartPr/>
                <p14:nvPr/>
              </p14:nvContentPartPr>
              <p14:xfrm>
                <a:off x="9909440" y="1780985"/>
                <a:ext cx="486720" cy="410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A1A53B1-D187-E157-D4CC-1AF1CB2905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00440" y="1771985"/>
                  <a:ext cx="504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6ABE83-5585-3441-F3D4-A0F236DD785C}"/>
                    </a:ext>
                  </a:extLst>
                </p14:cNvPr>
                <p14:cNvContentPartPr/>
                <p14:nvPr/>
              </p14:nvContentPartPr>
              <p14:xfrm>
                <a:off x="8957240" y="1815185"/>
                <a:ext cx="740880" cy="352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AB992F0-E77B-EAB0-2FEF-F1E0D4CB38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48240" y="1806185"/>
                  <a:ext cx="758520" cy="3704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9A3FD80D-447E-86A0-0CD4-718741CBF70B}"/>
                </a:ext>
              </a:extLst>
            </p:cNvPr>
            <p:cNvSpPr/>
            <p:nvPr/>
          </p:nvSpPr>
          <p:spPr>
            <a:xfrm rot="5400000">
              <a:off x="4385295" y="3007566"/>
              <a:ext cx="217165" cy="1109492"/>
            </a:xfrm>
            <a:prstGeom prst="rightBrac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72949839-8C5B-5451-7003-F6F87EFC503E}"/>
                </a:ext>
              </a:extLst>
            </p:cNvPr>
            <p:cNvSpPr/>
            <p:nvPr/>
          </p:nvSpPr>
          <p:spPr>
            <a:xfrm rot="5400000">
              <a:off x="7389941" y="3062610"/>
              <a:ext cx="217165" cy="1066708"/>
            </a:xfrm>
            <a:prstGeom prst="rightBrac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368FC1DB-D9AC-9BE8-E174-FBFDFB242B4B}"/>
                </a:ext>
              </a:extLst>
            </p:cNvPr>
            <p:cNvSpPr/>
            <p:nvPr/>
          </p:nvSpPr>
          <p:spPr>
            <a:xfrm rot="5400000">
              <a:off x="5874041" y="2711902"/>
              <a:ext cx="185082" cy="1680689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54B79D-B811-84DC-B2BB-F86D6D7CA7C2}"/>
                </a:ext>
              </a:extLst>
            </p:cNvPr>
            <p:cNvSpPr txBox="1"/>
            <p:nvPr/>
          </p:nvSpPr>
          <p:spPr>
            <a:xfrm>
              <a:off x="4097279" y="3708639"/>
              <a:ext cx="490519" cy="257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600" b="1" dirty="0">
                  <a:solidFill>
                    <a:schemeClr val="accent6"/>
                  </a:solidFill>
                </a:rPr>
                <a:t>o</a:t>
              </a:r>
              <a:r>
                <a:rPr lang="en-US" sz="1600" b="1" dirty="0">
                  <a:solidFill>
                    <a:schemeClr val="accent6"/>
                  </a:solidFill>
                  <a:latin typeface="+mn-lt"/>
                </a:rPr>
                <a:t>ctet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4F3DE3-8F9C-6C02-6EF7-6F34CFBB778B}"/>
                </a:ext>
              </a:extLst>
            </p:cNvPr>
            <p:cNvSpPr txBox="1"/>
            <p:nvPr/>
          </p:nvSpPr>
          <p:spPr>
            <a:xfrm>
              <a:off x="7334569" y="3735020"/>
              <a:ext cx="490519" cy="257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600" b="1" dirty="0">
                  <a:solidFill>
                    <a:schemeClr val="accent6"/>
                  </a:solidFill>
                </a:rPr>
                <a:t>o</a:t>
              </a:r>
              <a:r>
                <a:rPr lang="en-US" sz="1600" b="1" dirty="0">
                  <a:solidFill>
                    <a:schemeClr val="accent6"/>
                  </a:solidFill>
                  <a:latin typeface="+mn-lt"/>
                </a:rPr>
                <a:t>ctet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08B59DD-7B2E-C62E-76F5-D1192BA07F7D}"/>
                </a:ext>
              </a:extLst>
            </p:cNvPr>
            <p:cNvSpPr txBox="1"/>
            <p:nvPr/>
          </p:nvSpPr>
          <p:spPr>
            <a:xfrm>
              <a:off x="5390052" y="3637779"/>
              <a:ext cx="662041" cy="257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600" b="1" dirty="0">
                  <a:solidFill>
                    <a:srgbClr val="00B050"/>
                  </a:solidFill>
                </a:rPr>
                <a:t>singlet</a:t>
              </a:r>
              <a:endParaRPr lang="en-US" sz="1600" b="1" dirty="0">
                <a:solidFill>
                  <a:srgbClr val="00B050"/>
                </a:solidFill>
                <a:latin typeface="+mn-lt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9388D00-B49A-A146-F533-403E098C082C}"/>
              </a:ext>
            </a:extLst>
          </p:cNvPr>
          <p:cNvSpPr txBox="1"/>
          <p:nvPr/>
        </p:nvSpPr>
        <p:spPr>
          <a:xfrm>
            <a:off x="1505580" y="5244045"/>
            <a:ext cx="875240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pNRQCD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B56BD57-070D-D9CA-D088-3E93D2447DE4}"/>
              </a:ext>
            </a:extLst>
          </p:cNvPr>
          <p:cNvGrpSpPr/>
          <p:nvPr/>
        </p:nvGrpSpPr>
        <p:grpSpPr>
          <a:xfrm>
            <a:off x="4603215" y="3971024"/>
            <a:ext cx="2494200" cy="498681"/>
            <a:chOff x="8229174" y="2483223"/>
            <a:chExt cx="2494200" cy="49868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2CA78-4B40-A93D-216C-5A95CCC3C443}"/>
                </a:ext>
              </a:extLst>
            </p:cNvPr>
            <p:cNvGrpSpPr/>
            <p:nvPr/>
          </p:nvGrpSpPr>
          <p:grpSpPr>
            <a:xfrm>
              <a:off x="8229174" y="2789250"/>
              <a:ext cx="1236680" cy="83655"/>
              <a:chOff x="6229349" y="5599522"/>
              <a:chExt cx="1236680" cy="83655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0A11B7B-F113-178C-C19E-AD90F1495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9350" y="5599522"/>
                <a:ext cx="123667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6DEAD9D-A5D8-C34D-5BE9-2C6688C60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9349" y="5683177"/>
                <a:ext cx="123667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Multiplication Sign 46">
              <a:extLst>
                <a:ext uri="{FF2B5EF4-FFF2-40B4-BE49-F238E27FC236}">
                  <a16:creationId xmlns:a16="http://schemas.microsoft.com/office/drawing/2014/main" id="{D48719AC-04F6-C30C-99CA-D097CBAF556B}"/>
                </a:ext>
              </a:extLst>
            </p:cNvPr>
            <p:cNvSpPr/>
            <p:nvPr/>
          </p:nvSpPr>
          <p:spPr>
            <a:xfrm>
              <a:off x="9286743" y="2688490"/>
              <a:ext cx="358219" cy="293414"/>
            </a:xfrm>
            <a:prstGeom prst="mathMultipl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842F8FD-CE7B-D976-F654-74BC1AA32A8D}"/>
                    </a:ext>
                  </a:extLst>
                </p:cNvPr>
                <p:cNvSpPr txBox="1"/>
                <p:nvPr/>
              </p:nvSpPr>
              <p:spPr>
                <a:xfrm>
                  <a:off x="8315762" y="2509021"/>
                  <a:ext cx="345351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600" dirty="0" err="1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7497963-A200-572B-3354-7242C83FB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5762" y="2509021"/>
                  <a:ext cx="345351" cy="280718"/>
                </a:xfrm>
                <a:prstGeom prst="rect">
                  <a:avLst/>
                </a:prstGeom>
                <a:blipFill>
                  <a:blip r:embed="rId20"/>
                  <a:stretch>
                    <a:fillRect l="-12500"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375D7F6-7470-EC07-85A9-02CAE1BF9EE5}"/>
                </a:ext>
              </a:extLst>
            </p:cNvPr>
            <p:cNvGrpSpPr/>
            <p:nvPr/>
          </p:nvGrpSpPr>
          <p:grpSpPr>
            <a:xfrm>
              <a:off x="9486694" y="2794490"/>
              <a:ext cx="1236680" cy="83655"/>
              <a:chOff x="6229349" y="5599522"/>
              <a:chExt cx="1236680" cy="8365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B8F3AEB-5D66-70A9-361E-D017F4A8BC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9350" y="5599522"/>
                <a:ext cx="123667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60BC316-1A76-5917-F0DB-1A95A6D94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9349" y="5683177"/>
                <a:ext cx="123667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FE43441-1EA1-1C94-E9E5-26046464966B}"/>
                    </a:ext>
                  </a:extLst>
                </p:cNvPr>
                <p:cNvSpPr txBox="1"/>
                <p:nvPr/>
              </p:nvSpPr>
              <p:spPr>
                <a:xfrm>
                  <a:off x="10326313" y="2483223"/>
                  <a:ext cx="345351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600" dirty="0" err="1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2717F90-1832-AFE3-CCA8-13385E01F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6313" y="2483223"/>
                  <a:ext cx="345351" cy="280718"/>
                </a:xfrm>
                <a:prstGeom prst="rect">
                  <a:avLst/>
                </a:prstGeom>
                <a:blipFill>
                  <a:blip r:embed="rId21"/>
                  <a:stretch>
                    <a:fillRect l="-10526"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D636687-ABCF-D419-153C-B80DF89ACF0C}"/>
              </a:ext>
            </a:extLst>
          </p:cNvPr>
          <p:cNvSpPr txBox="1"/>
          <p:nvPr/>
        </p:nvSpPr>
        <p:spPr>
          <a:xfrm>
            <a:off x="5598468" y="5154992"/>
            <a:ext cx="694101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BOEFT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9D9A1C-A8A5-6D88-2BF2-737955CB24EA}"/>
              </a:ext>
            </a:extLst>
          </p:cNvPr>
          <p:cNvSpPr txBox="1"/>
          <p:nvPr/>
        </p:nvSpPr>
        <p:spPr>
          <a:xfrm>
            <a:off x="189214" y="2754596"/>
            <a:ext cx="6442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matching </a:t>
            </a:r>
            <a:r>
              <a:rPr lang="en-US" sz="1800" b="1" u="sng" dirty="0" err="1"/>
              <a:t>pNRQCD</a:t>
            </a:r>
            <a:r>
              <a:rPr lang="en-US" sz="1800" dirty="0"/>
              <a:t>  and </a:t>
            </a:r>
            <a:r>
              <a:rPr lang="en-US" sz="1800" b="1" u="sng" dirty="0"/>
              <a:t> BOEFT: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1BF63D-4871-4854-6EF3-EBDAF5D0EC46}"/>
              </a:ext>
            </a:extLst>
          </p:cNvPr>
          <p:cNvSpPr txBox="1"/>
          <p:nvPr/>
        </p:nvSpPr>
        <p:spPr>
          <a:xfrm>
            <a:off x="8238735" y="6089099"/>
            <a:ext cx="3213265" cy="71622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                 DISCLAIMER</a:t>
            </a:r>
            <a:r>
              <a:rPr lang="en-US" sz="1400" b="1" dirty="0">
                <a:solidFill>
                  <a:srgbClr val="FF0000"/>
                </a:solidFill>
              </a:rPr>
              <a:t>!!!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latin typeface="+mn-lt"/>
              </a:rPr>
              <a:t>  Decay to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open-flavor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hreshold </a:t>
            </a:r>
            <a:r>
              <a:rPr lang="en-US" sz="1400" dirty="0">
                <a:latin typeface="+mn-lt"/>
              </a:rPr>
              <a:t>states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latin typeface="+mn-lt"/>
              </a:rPr>
              <a:t>  not accounted here.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61EDFEF-D661-3600-A97D-0934B019F19B}"/>
              </a:ext>
            </a:extLst>
          </p:cNvPr>
          <p:cNvSpPr/>
          <p:nvPr/>
        </p:nvSpPr>
        <p:spPr>
          <a:xfrm>
            <a:off x="7864532" y="60341"/>
            <a:ext cx="2884334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 Lai, AM,  Vairo Phys. Rev. D 107, 054034 (2023)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23" grpId="0"/>
      <p:bldP spid="24" grpId="0"/>
      <p:bldP spid="18" grpId="0" animBg="1"/>
      <p:bldP spid="43" grpId="0"/>
      <p:bldP spid="55" grpId="0"/>
      <p:bldP spid="57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3DDC9-3911-5732-B176-22A80288F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2E7E91E-0725-72C6-C78F-7CFE750F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9DE61-1B8F-3084-E6D7-D8150EBFCBAB}"/>
              </a:ext>
            </a:extLst>
          </p:cNvPr>
          <p:cNvSpPr txBox="1"/>
          <p:nvPr/>
        </p:nvSpPr>
        <p:spPr>
          <a:xfrm>
            <a:off x="3893865" y="120426"/>
            <a:ext cx="406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BOEFT: Quantum #’s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QET for heavy quarks and diquarks">
                <a:extLst>
                  <a:ext uri="{FF2B5EF4-FFF2-40B4-BE49-F238E27FC236}">
                    <a16:creationId xmlns:a16="http://schemas.microsoft.com/office/drawing/2014/main" id="{39819B67-1692-DC16-D4BE-C85971B0B063}"/>
                  </a:ext>
                </a:extLst>
              </p:cNvPr>
              <p:cNvSpPr txBox="1"/>
              <p:nvPr/>
            </p:nvSpPr>
            <p:spPr>
              <a:xfrm>
                <a:off x="119263" y="812668"/>
                <a:ext cx="11617562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BO-quantum number</a:t>
                </a:r>
                <a:r>
                  <a:rPr lang="en-US" sz="20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rgbClr val="FF0000"/>
                        </a:solidFill>
                      </a:rPr>
                      <m:t>r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rgbClr val="FF0000"/>
                        </a:solidFill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): </a:t>
                </a:r>
                <a:r>
                  <a:rPr lang="en-US" sz="2000" dirty="0"/>
                  <a:t>heavy quarks static, Cylindrical symmetry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HQET for heavy quarks and diquarks">
                <a:extLst>
                  <a:ext uri="{FF2B5EF4-FFF2-40B4-BE49-F238E27FC236}">
                    <a16:creationId xmlns:a16="http://schemas.microsoft.com/office/drawing/2014/main" id="{39819B67-1692-DC16-D4BE-C85971B0B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3" y="812668"/>
                <a:ext cx="11617562" cy="410369"/>
              </a:xfrm>
              <a:prstGeom prst="rect">
                <a:avLst/>
              </a:prstGeom>
              <a:blipFill>
                <a:blip r:embed="rId3"/>
                <a:stretch>
                  <a:fillRect l="-840" t="-4412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7E5158-2E91-4E77-85B1-C236EB649337}"/>
                  </a:ext>
                </a:extLst>
              </p:cNvPr>
              <p:cNvSpPr txBox="1"/>
              <p:nvPr/>
            </p:nvSpPr>
            <p:spPr>
              <a:xfrm>
                <a:off x="844531" y="1831912"/>
                <a:ext cx="5639172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Absolute value of component of LDF </a:t>
                </a:r>
                <a:r>
                  <a:rPr lang="en-US" sz="1600" dirty="0">
                    <a:solidFill>
                      <a:srgbClr val="7030A0"/>
                    </a:solidFill>
                  </a:rPr>
                  <a:t>angular momentum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7E5158-2E91-4E77-85B1-C236EB649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31" y="1831912"/>
                <a:ext cx="5639172" cy="257250"/>
              </a:xfrm>
              <a:prstGeom prst="rect">
                <a:avLst/>
              </a:prstGeom>
              <a:blipFill>
                <a:blip r:embed="rId4"/>
                <a:stretch>
                  <a:fillRect l="-2054" t="-21429" r="-324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A60905-C687-06C4-EF64-CCCCA1CFD5A6}"/>
                  </a:ext>
                </a:extLst>
              </p:cNvPr>
              <p:cNvSpPr txBox="1"/>
              <p:nvPr/>
            </p:nvSpPr>
            <p:spPr>
              <a:xfrm>
                <a:off x="1350499" y="2200822"/>
                <a:ext cx="4688912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,…….. 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𝐨𝐫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𝚷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,…..)</m:t>
                      </m:r>
                    </m:oMath>
                  </m:oMathPara>
                </a14:m>
                <a:endParaRPr lang="en-US" b="1" dirty="0" err="1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A60905-C687-06C4-EF64-CCCCA1CFD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499" y="2200822"/>
                <a:ext cx="4688912" cy="315792"/>
              </a:xfrm>
              <a:prstGeom prst="rect">
                <a:avLst/>
              </a:prstGeom>
              <a:blipFill>
                <a:blip r:embed="rId5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C573AC-5B98-F89F-95DE-C8F16C895514}"/>
                  </a:ext>
                </a:extLst>
              </p:cNvPr>
              <p:cNvSpPr txBox="1"/>
              <p:nvPr/>
            </p:nvSpPr>
            <p:spPr>
              <a:xfrm>
                <a:off x="844531" y="2607525"/>
                <a:ext cx="4494820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Product of charge conjugation and parity 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𝑪𝑷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</a:rPr>
                  <a:t>):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C573AC-5B98-F89F-95DE-C8F16C895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31" y="2607525"/>
                <a:ext cx="4494820" cy="257250"/>
              </a:xfrm>
              <a:prstGeom prst="rect">
                <a:avLst/>
              </a:prstGeom>
              <a:blipFill>
                <a:blip r:embed="rId6"/>
                <a:stretch>
                  <a:fillRect l="-2578" t="-21429" r="-1764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40F13B-D3EE-C665-76BA-2FBD4631758A}"/>
                  </a:ext>
                </a:extLst>
              </p:cNvPr>
              <p:cNvSpPr txBox="1"/>
              <p:nvPr/>
            </p:nvSpPr>
            <p:spPr>
              <a:xfrm>
                <a:off x="1350499" y="2936376"/>
                <a:ext cx="1690527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</m:d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a:rPr lang="en-US" sz="1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endParaRPr lang="en-US" sz="1600" b="1" dirty="0" err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40F13B-D3EE-C665-76BA-2FBD46317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499" y="2936376"/>
                <a:ext cx="1690527" cy="257250"/>
              </a:xfrm>
              <a:prstGeom prst="rect">
                <a:avLst/>
              </a:prstGeom>
              <a:blipFill>
                <a:blip r:embed="rId7"/>
                <a:stretch>
                  <a:fillRect l="-4332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44B29D-AC80-E251-D0E0-FABE6FAAD788}"/>
                  </a:ext>
                </a:extLst>
              </p:cNvPr>
              <p:cNvSpPr txBox="1"/>
              <p:nvPr/>
            </p:nvSpPr>
            <p:spPr>
              <a:xfrm>
                <a:off x="852061" y="3346569"/>
                <a:ext cx="6383158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: Eigenvalue of reflection about a plane containing static sources.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44B29D-AC80-E251-D0E0-FABE6FAAD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61" y="3346569"/>
                <a:ext cx="6383158" cy="257250"/>
              </a:xfrm>
              <a:prstGeom prst="rect">
                <a:avLst/>
              </a:prstGeom>
              <a:blipFill>
                <a:blip r:embed="rId8"/>
                <a:stretch>
                  <a:fillRect l="-1815" t="-21429" r="-955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>
            <a:extLst>
              <a:ext uri="{FF2B5EF4-FFF2-40B4-BE49-F238E27FC236}">
                <a16:creationId xmlns:a16="http://schemas.microsoft.com/office/drawing/2014/main" id="{B9647125-CFCD-B027-B5D9-639A90AFDEB8}"/>
              </a:ext>
            </a:extLst>
          </p:cNvPr>
          <p:cNvSpPr/>
          <p:nvPr/>
        </p:nvSpPr>
        <p:spPr>
          <a:xfrm>
            <a:off x="7634338" y="1575004"/>
            <a:ext cx="621295" cy="2371371"/>
          </a:xfrm>
          <a:custGeom>
            <a:avLst/>
            <a:gdLst>
              <a:gd name="connsiteX0" fmla="*/ 0 w 621295"/>
              <a:gd name="connsiteY0" fmla="*/ 0 h 2371371"/>
              <a:gd name="connsiteX1" fmla="*/ 310648 w 621295"/>
              <a:gd name="connsiteY1" fmla="*/ 51773 h 2371371"/>
              <a:gd name="connsiteX2" fmla="*/ 310648 w 621295"/>
              <a:gd name="connsiteY2" fmla="*/ 603664 h 2371371"/>
              <a:gd name="connsiteX3" fmla="*/ 310648 w 621295"/>
              <a:gd name="connsiteY3" fmla="*/ 1133913 h 2371371"/>
              <a:gd name="connsiteX4" fmla="*/ 621296 w 621295"/>
              <a:gd name="connsiteY4" fmla="*/ 1185686 h 2371371"/>
              <a:gd name="connsiteX5" fmla="*/ 310648 w 621295"/>
              <a:gd name="connsiteY5" fmla="*/ 1237459 h 2371371"/>
              <a:gd name="connsiteX6" fmla="*/ 310648 w 621295"/>
              <a:gd name="connsiteY6" fmla="*/ 1800171 h 2371371"/>
              <a:gd name="connsiteX7" fmla="*/ 310648 w 621295"/>
              <a:gd name="connsiteY7" fmla="*/ 2319598 h 2371371"/>
              <a:gd name="connsiteX8" fmla="*/ 0 w 621295"/>
              <a:gd name="connsiteY8" fmla="*/ 2371371 h 2371371"/>
              <a:gd name="connsiteX9" fmla="*/ 0 w 621295"/>
              <a:gd name="connsiteY9" fmla="*/ 1731101 h 2371371"/>
              <a:gd name="connsiteX10" fmla="*/ 0 w 621295"/>
              <a:gd name="connsiteY10" fmla="*/ 1185686 h 2371371"/>
              <a:gd name="connsiteX11" fmla="*/ 0 w 621295"/>
              <a:gd name="connsiteY11" fmla="*/ 592843 h 2371371"/>
              <a:gd name="connsiteX12" fmla="*/ 0 w 621295"/>
              <a:gd name="connsiteY12" fmla="*/ 0 h 2371371"/>
              <a:gd name="connsiteX0" fmla="*/ 0 w 621295"/>
              <a:gd name="connsiteY0" fmla="*/ 0 h 2371371"/>
              <a:gd name="connsiteX1" fmla="*/ 310648 w 621295"/>
              <a:gd name="connsiteY1" fmla="*/ 51773 h 2371371"/>
              <a:gd name="connsiteX2" fmla="*/ 310648 w 621295"/>
              <a:gd name="connsiteY2" fmla="*/ 582022 h 2371371"/>
              <a:gd name="connsiteX3" fmla="*/ 310648 w 621295"/>
              <a:gd name="connsiteY3" fmla="*/ 1133913 h 2371371"/>
              <a:gd name="connsiteX4" fmla="*/ 621296 w 621295"/>
              <a:gd name="connsiteY4" fmla="*/ 1185686 h 2371371"/>
              <a:gd name="connsiteX5" fmla="*/ 310648 w 621295"/>
              <a:gd name="connsiteY5" fmla="*/ 1237459 h 2371371"/>
              <a:gd name="connsiteX6" fmla="*/ 310648 w 621295"/>
              <a:gd name="connsiteY6" fmla="*/ 1778529 h 2371371"/>
              <a:gd name="connsiteX7" fmla="*/ 310648 w 621295"/>
              <a:gd name="connsiteY7" fmla="*/ 2319598 h 2371371"/>
              <a:gd name="connsiteX8" fmla="*/ 0 w 621295"/>
              <a:gd name="connsiteY8" fmla="*/ 2371371 h 237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295" h="2371371" stroke="0" extrusionOk="0">
                <a:moveTo>
                  <a:pt x="0" y="0"/>
                </a:moveTo>
                <a:cubicBezTo>
                  <a:pt x="171777" y="3754"/>
                  <a:pt x="312120" y="20754"/>
                  <a:pt x="310648" y="51773"/>
                </a:cubicBezTo>
                <a:cubicBezTo>
                  <a:pt x="322305" y="294163"/>
                  <a:pt x="330842" y="473055"/>
                  <a:pt x="310648" y="603664"/>
                </a:cubicBezTo>
                <a:cubicBezTo>
                  <a:pt x="290454" y="734273"/>
                  <a:pt x="325248" y="899499"/>
                  <a:pt x="310648" y="1133913"/>
                </a:cubicBezTo>
                <a:cubicBezTo>
                  <a:pt x="304326" y="1134614"/>
                  <a:pt x="449030" y="1177508"/>
                  <a:pt x="621296" y="1185686"/>
                </a:cubicBezTo>
                <a:cubicBezTo>
                  <a:pt x="450374" y="1182708"/>
                  <a:pt x="311561" y="1211004"/>
                  <a:pt x="310648" y="1237459"/>
                </a:cubicBezTo>
                <a:cubicBezTo>
                  <a:pt x="299080" y="1384872"/>
                  <a:pt x="290363" y="1579432"/>
                  <a:pt x="310648" y="1800171"/>
                </a:cubicBezTo>
                <a:cubicBezTo>
                  <a:pt x="330933" y="2020910"/>
                  <a:pt x="312580" y="2064387"/>
                  <a:pt x="310648" y="2319598"/>
                </a:cubicBezTo>
                <a:cubicBezTo>
                  <a:pt x="294597" y="2327151"/>
                  <a:pt x="142241" y="2386736"/>
                  <a:pt x="0" y="2371371"/>
                </a:cubicBezTo>
                <a:cubicBezTo>
                  <a:pt x="22646" y="2223550"/>
                  <a:pt x="-12597" y="2046312"/>
                  <a:pt x="0" y="1731101"/>
                </a:cubicBezTo>
                <a:cubicBezTo>
                  <a:pt x="12597" y="1415890"/>
                  <a:pt x="1561" y="1298558"/>
                  <a:pt x="0" y="1185686"/>
                </a:cubicBezTo>
                <a:cubicBezTo>
                  <a:pt x="-1561" y="1072814"/>
                  <a:pt x="7478" y="870556"/>
                  <a:pt x="0" y="592843"/>
                </a:cubicBezTo>
                <a:cubicBezTo>
                  <a:pt x="-7478" y="315130"/>
                  <a:pt x="-6316" y="170098"/>
                  <a:pt x="0" y="0"/>
                </a:cubicBezTo>
                <a:close/>
              </a:path>
              <a:path w="621295" h="2371371" fill="none" extrusionOk="0">
                <a:moveTo>
                  <a:pt x="0" y="0"/>
                </a:moveTo>
                <a:cubicBezTo>
                  <a:pt x="167091" y="2483"/>
                  <a:pt x="311421" y="20025"/>
                  <a:pt x="310648" y="51773"/>
                </a:cubicBezTo>
                <a:cubicBezTo>
                  <a:pt x="302373" y="197866"/>
                  <a:pt x="311424" y="395276"/>
                  <a:pt x="310648" y="582022"/>
                </a:cubicBezTo>
                <a:cubicBezTo>
                  <a:pt x="309872" y="768768"/>
                  <a:pt x="307921" y="881872"/>
                  <a:pt x="310648" y="1133913"/>
                </a:cubicBezTo>
                <a:cubicBezTo>
                  <a:pt x="332937" y="1174741"/>
                  <a:pt x="458478" y="1188163"/>
                  <a:pt x="621296" y="1185686"/>
                </a:cubicBezTo>
                <a:cubicBezTo>
                  <a:pt x="451125" y="1188232"/>
                  <a:pt x="314348" y="1208938"/>
                  <a:pt x="310648" y="1237459"/>
                </a:cubicBezTo>
                <a:cubicBezTo>
                  <a:pt x="319579" y="1409562"/>
                  <a:pt x="331582" y="1613236"/>
                  <a:pt x="310648" y="1778529"/>
                </a:cubicBezTo>
                <a:cubicBezTo>
                  <a:pt x="289715" y="1943822"/>
                  <a:pt x="293368" y="2196414"/>
                  <a:pt x="310648" y="2319598"/>
                </a:cubicBezTo>
                <a:cubicBezTo>
                  <a:pt x="319588" y="2324277"/>
                  <a:pt x="201626" y="2377949"/>
                  <a:pt x="0" y="2371371"/>
                </a:cubicBezTo>
              </a:path>
              <a:path w="621295" h="2371371" fill="none" stroke="0" extrusionOk="0">
                <a:moveTo>
                  <a:pt x="0" y="0"/>
                </a:moveTo>
                <a:cubicBezTo>
                  <a:pt x="166879" y="2202"/>
                  <a:pt x="310482" y="24338"/>
                  <a:pt x="310648" y="51773"/>
                </a:cubicBezTo>
                <a:cubicBezTo>
                  <a:pt x="308250" y="242194"/>
                  <a:pt x="299435" y="441303"/>
                  <a:pt x="310648" y="582022"/>
                </a:cubicBezTo>
                <a:cubicBezTo>
                  <a:pt x="321861" y="722741"/>
                  <a:pt x="331343" y="911639"/>
                  <a:pt x="310648" y="1133913"/>
                </a:cubicBezTo>
                <a:cubicBezTo>
                  <a:pt x="306471" y="1140501"/>
                  <a:pt x="458863" y="1206665"/>
                  <a:pt x="621296" y="1185686"/>
                </a:cubicBezTo>
                <a:cubicBezTo>
                  <a:pt x="451311" y="1184033"/>
                  <a:pt x="312795" y="1212077"/>
                  <a:pt x="310648" y="1237459"/>
                </a:cubicBezTo>
                <a:cubicBezTo>
                  <a:pt x="336822" y="1462090"/>
                  <a:pt x="321205" y="1664708"/>
                  <a:pt x="310648" y="1800171"/>
                </a:cubicBezTo>
                <a:cubicBezTo>
                  <a:pt x="300091" y="1935634"/>
                  <a:pt x="313010" y="2159660"/>
                  <a:pt x="310648" y="2319598"/>
                </a:cubicBezTo>
                <a:cubicBezTo>
                  <a:pt x="323142" y="2321827"/>
                  <a:pt x="145556" y="2357759"/>
                  <a:pt x="0" y="2371371"/>
                </a:cubicBezTo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1940961000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46DAE-CC76-4F6A-F08F-01FF68B078F7}"/>
              </a:ext>
            </a:extLst>
          </p:cNvPr>
          <p:cNvSpPr/>
          <p:nvPr/>
        </p:nvSpPr>
        <p:spPr>
          <a:xfrm>
            <a:off x="3823997" y="3889191"/>
            <a:ext cx="2473498" cy="29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Landau, Lifshitz &amp;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Pitaevskii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QM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DB5DA0-1494-5136-CC0D-F3559CFD039E}"/>
                  </a:ext>
                </a:extLst>
              </p:cNvPr>
              <p:cNvSpPr txBox="1"/>
              <p:nvPr/>
            </p:nvSpPr>
            <p:spPr>
              <a:xfrm>
                <a:off x="1350499" y="3729388"/>
                <a:ext cx="2022861" cy="289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light</m:t>
                              </m:r>
                            </m:sub>
                          </m:sSub>
                        </m:sup>
                      </m:s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±1</m:t>
                      </m:r>
                    </m:oMath>
                  </m:oMathPara>
                </a14:m>
                <a:endParaRPr lang="en-US" sz="16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DB5DA0-1494-5136-CC0D-F3559CFD0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499" y="3729388"/>
                <a:ext cx="2022861" cy="289823"/>
              </a:xfrm>
              <a:prstGeom prst="rect">
                <a:avLst/>
              </a:prstGeom>
              <a:blipFill>
                <a:blip r:embed="rId9"/>
                <a:stretch>
                  <a:fillRect l="-906" r="-151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607EF47-6A1F-0F3C-CE20-3CCE75B3FA53}"/>
              </a:ext>
            </a:extLst>
          </p:cNvPr>
          <p:cNvSpPr/>
          <p:nvPr/>
        </p:nvSpPr>
        <p:spPr>
          <a:xfrm>
            <a:off x="3823996" y="3623789"/>
            <a:ext cx="2924135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Born, Oppenheimer,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Annalen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der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Physik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389 (1927)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8173BE-D375-A7B4-9EDA-6AD337DDA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6205" y="2429067"/>
            <a:ext cx="703325" cy="703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2AB224-A849-1425-0E8B-50756B8E5746}"/>
                  </a:ext>
                </a:extLst>
              </p:cNvPr>
              <p:cNvSpPr txBox="1"/>
              <p:nvPr/>
            </p:nvSpPr>
            <p:spPr>
              <a:xfrm>
                <a:off x="2396670" y="4413844"/>
                <a:ext cx="577594" cy="394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𝑷𝑪</m:t>
                          </m:r>
                        </m:sup>
                      </m:sSup>
                    </m:oMath>
                  </m:oMathPara>
                </a14:m>
                <a:endParaRPr lang="en-US" sz="2200" b="1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2AB224-A849-1425-0E8B-50756B8E5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670" y="4413844"/>
                <a:ext cx="577594" cy="3947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6ADD848-D256-6890-F530-73E4D70ABE26}"/>
              </a:ext>
            </a:extLst>
          </p:cNvPr>
          <p:cNvSpPr txBox="1"/>
          <p:nvPr/>
        </p:nvSpPr>
        <p:spPr>
          <a:xfrm>
            <a:off x="758758" y="4389799"/>
            <a:ext cx="1490793" cy="353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200" b="1" dirty="0">
                <a:latin typeface="+mn-lt"/>
              </a:rPr>
              <a:t>Examples: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34E61E-B3C8-83B3-D158-1640C4A2D9D1}"/>
                  </a:ext>
                </a:extLst>
              </p:cNvPr>
              <p:cNvSpPr txBox="1"/>
              <p:nvPr/>
            </p:nvSpPr>
            <p:spPr>
              <a:xfrm>
                <a:off x="4635229" y="4389799"/>
                <a:ext cx="467692" cy="420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1" i="0" smtClean="0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sup>
                      </m:sSubSup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b="1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34E61E-B3C8-83B3-D158-1640C4A2D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229" y="4389799"/>
                <a:ext cx="467692" cy="4206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BA4E94-47DB-CEA3-8AE5-8294C08124C6}"/>
                  </a:ext>
                </a:extLst>
              </p:cNvPr>
              <p:cNvSpPr txBox="1"/>
              <p:nvPr/>
            </p:nvSpPr>
            <p:spPr>
              <a:xfrm>
                <a:off x="2429752" y="5010169"/>
                <a:ext cx="445571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BA4E94-47DB-CEA3-8AE5-8294C0812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52" y="5010169"/>
                <a:ext cx="445571" cy="315792"/>
              </a:xfrm>
              <a:prstGeom prst="rect">
                <a:avLst/>
              </a:prstGeom>
              <a:blipFill>
                <a:blip r:embed="rId13"/>
                <a:stretch>
                  <a:fillRect l="-12329"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8A390A-4C3C-5CF8-8842-220BFABC5E33}"/>
                  </a:ext>
                </a:extLst>
              </p:cNvPr>
              <p:cNvSpPr txBox="1"/>
              <p:nvPr/>
            </p:nvSpPr>
            <p:spPr>
              <a:xfrm>
                <a:off x="4680929" y="5010169"/>
                <a:ext cx="329449" cy="341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8A390A-4C3C-5CF8-8842-220BFABC5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29" y="5010169"/>
                <a:ext cx="329449" cy="341504"/>
              </a:xfrm>
              <a:prstGeom prst="rect">
                <a:avLst/>
              </a:prstGeom>
              <a:blipFill>
                <a:blip r:embed="rId14"/>
                <a:stretch>
                  <a:fillRect l="-16667" r="-185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2238A-3738-D0FD-C4DB-B7A546EE9912}"/>
                  </a:ext>
                </a:extLst>
              </p:cNvPr>
              <p:cNvSpPr txBox="1"/>
              <p:nvPr/>
            </p:nvSpPr>
            <p:spPr>
              <a:xfrm>
                <a:off x="2429752" y="5398704"/>
                <a:ext cx="482440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−</m:t>
                          </m:r>
                        </m:sup>
                      </m:sSup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2238A-3738-D0FD-C4DB-B7A546EE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52" y="5398704"/>
                <a:ext cx="482440" cy="315792"/>
              </a:xfrm>
              <a:prstGeom prst="rect">
                <a:avLst/>
              </a:prstGeom>
              <a:blipFill>
                <a:blip r:embed="rId15"/>
                <a:stretch>
                  <a:fillRect l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38E599-5736-F626-13C8-64A3BD7B4E54}"/>
                  </a:ext>
                </a:extLst>
              </p:cNvPr>
              <p:cNvSpPr txBox="1"/>
              <p:nvPr/>
            </p:nvSpPr>
            <p:spPr>
              <a:xfrm>
                <a:off x="4680929" y="5398704"/>
                <a:ext cx="329449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38E599-5736-F626-13C8-64A3BD7B4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29" y="5398704"/>
                <a:ext cx="329449" cy="315792"/>
              </a:xfrm>
              <a:prstGeom prst="rect">
                <a:avLst/>
              </a:prstGeom>
              <a:blipFill>
                <a:blip r:embed="rId16"/>
                <a:stretch>
                  <a:fillRect l="-16667" r="-18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ED7B4F-9082-99C5-440F-1CAC68CE445C}"/>
                  </a:ext>
                </a:extLst>
              </p:cNvPr>
              <p:cNvSpPr txBox="1"/>
              <p:nvPr/>
            </p:nvSpPr>
            <p:spPr>
              <a:xfrm>
                <a:off x="2429752" y="5798394"/>
                <a:ext cx="482440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−</m:t>
                          </m:r>
                        </m:sup>
                      </m:sSup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ED7B4F-9082-99C5-440F-1CAC68CE4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52" y="5798394"/>
                <a:ext cx="482440" cy="315792"/>
              </a:xfrm>
              <a:prstGeom prst="rect">
                <a:avLst/>
              </a:prstGeom>
              <a:blipFill>
                <a:blip r:embed="rId17"/>
                <a:stretch>
                  <a:fillRect l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2CE1A8-5167-6D66-959C-DE6B852418FE}"/>
                  </a:ext>
                </a:extLst>
              </p:cNvPr>
              <p:cNvSpPr txBox="1"/>
              <p:nvPr/>
            </p:nvSpPr>
            <p:spPr>
              <a:xfrm>
                <a:off x="4680929" y="5798394"/>
                <a:ext cx="975075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{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2CE1A8-5167-6D66-959C-DE6B85241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29" y="5798394"/>
                <a:ext cx="975075" cy="315792"/>
              </a:xfrm>
              <a:prstGeom prst="rect">
                <a:avLst/>
              </a:prstGeom>
              <a:blipFill>
                <a:blip r:embed="rId18"/>
                <a:stretch>
                  <a:fillRect l="-8125" r="-8125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CA876F-A50B-ED40-D5F4-E04BB9583641}"/>
                  </a:ext>
                </a:extLst>
              </p:cNvPr>
              <p:cNvSpPr txBox="1"/>
              <p:nvPr/>
            </p:nvSpPr>
            <p:spPr>
              <a:xfrm>
                <a:off x="2465416" y="6164520"/>
                <a:ext cx="445571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−−</m:t>
                          </m:r>
                        </m:sup>
                      </m:sSup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CA876F-A50B-ED40-D5F4-E04BB9583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416" y="6164520"/>
                <a:ext cx="445571" cy="315792"/>
              </a:xfrm>
              <a:prstGeom prst="rect">
                <a:avLst/>
              </a:prstGeom>
              <a:blipFill>
                <a:blip r:embed="rId19"/>
                <a:stretch>
                  <a:fillRect l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86104B-1DC7-56F3-60E9-E74E756A1855}"/>
                  </a:ext>
                </a:extLst>
              </p:cNvPr>
              <p:cNvSpPr txBox="1"/>
              <p:nvPr/>
            </p:nvSpPr>
            <p:spPr>
              <a:xfrm>
                <a:off x="4716593" y="6164520"/>
                <a:ext cx="1304396" cy="341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 err="1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86104B-1DC7-56F3-60E9-E74E756A1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593" y="6164520"/>
                <a:ext cx="1304396" cy="341504"/>
              </a:xfrm>
              <a:prstGeom prst="rect">
                <a:avLst/>
              </a:prstGeom>
              <a:blipFill>
                <a:blip r:embed="rId20"/>
                <a:stretch>
                  <a:fillRect l="-6075" r="-5607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386EBDA-76F1-DBA3-C516-C4575AD64342}"/>
              </a:ext>
            </a:extLst>
          </p:cNvPr>
          <p:cNvGrpSpPr/>
          <p:nvPr/>
        </p:nvGrpSpPr>
        <p:grpSpPr>
          <a:xfrm>
            <a:off x="9286162" y="1617735"/>
            <a:ext cx="2905838" cy="2371371"/>
            <a:chOff x="498098" y="292128"/>
            <a:chExt cx="6020122" cy="57561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CA972E-667E-64E0-8AF7-1E843CB4F0F5}"/>
                </a:ext>
              </a:extLst>
            </p:cNvPr>
            <p:cNvGrpSpPr/>
            <p:nvPr/>
          </p:nvGrpSpPr>
          <p:grpSpPr>
            <a:xfrm>
              <a:off x="498098" y="292128"/>
              <a:ext cx="5692151" cy="5756159"/>
              <a:chOff x="3249924" y="550920"/>
              <a:chExt cx="5692151" cy="5756159"/>
            </a:xfrm>
          </p:grpSpPr>
          <p:pic>
            <p:nvPicPr>
              <p:cNvPr id="35" name="Picture 34" descr="A diagram of a sphere with a circle and a circle with a circle with a circle with a circle with a circle with a circle with a circle with a circle with a circle with a circle with&#10;&#10;Description automatically generated">
                <a:extLst>
                  <a:ext uri="{FF2B5EF4-FFF2-40B4-BE49-F238E27FC236}">
                    <a16:creationId xmlns:a16="http://schemas.microsoft.com/office/drawing/2014/main" id="{B02FEC65-1052-5B60-636C-0BF4262F7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9924" y="550920"/>
                <a:ext cx="5692151" cy="5756159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DAEB0BF-B176-FC54-8C46-DE13D4DEBEE4}"/>
                  </a:ext>
                </a:extLst>
              </p:cNvPr>
              <p:cNvSpPr/>
              <p:nvPr/>
            </p:nvSpPr>
            <p:spPr>
              <a:xfrm>
                <a:off x="4305300" y="550920"/>
                <a:ext cx="1076325" cy="515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D07930A-DAC5-F9E6-9139-F6FD3E89F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51231" y="987230"/>
                <a:ext cx="804144" cy="296639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F5A13E-6454-CCA7-AAF4-9BD3FB99F2A0}"/>
                </a:ext>
              </a:extLst>
            </p:cNvPr>
            <p:cNvSpPr/>
            <p:nvPr/>
          </p:nvSpPr>
          <p:spPr>
            <a:xfrm>
              <a:off x="5155474" y="1114697"/>
              <a:ext cx="1362746" cy="2116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25B5FC-4E2C-886F-F594-902ED4A2B3C7}"/>
                </a:ext>
              </a:extLst>
            </p:cNvPr>
            <p:cNvSpPr/>
            <p:nvPr/>
          </p:nvSpPr>
          <p:spPr>
            <a:xfrm>
              <a:off x="2898475" y="5313872"/>
              <a:ext cx="310551" cy="474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586A3F-21D6-F555-2918-7D785D110CCF}"/>
                </a:ext>
              </a:extLst>
            </p:cNvPr>
            <p:cNvSpPr/>
            <p:nvPr/>
          </p:nvSpPr>
          <p:spPr>
            <a:xfrm>
              <a:off x="2785671" y="307428"/>
              <a:ext cx="353683" cy="589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EE19D77-C89F-02E3-EEF0-2CDF0E4C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812341" y="489337"/>
              <a:ext cx="327013" cy="422862"/>
            </a:xfrm>
            <a:prstGeom prst="rect">
              <a:avLst/>
            </a:prstGeom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49068AA-3BA1-8FEA-3787-5A3F533E66AB}"/>
                </a:ext>
              </a:extLst>
            </p:cNvPr>
            <p:cNvCxnSpPr/>
            <p:nvPr/>
          </p:nvCxnSpPr>
          <p:spPr>
            <a:xfrm>
              <a:off x="4841966" y="1489166"/>
              <a:ext cx="0" cy="1593668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0A0DE0-7925-CE1A-42C2-8F2967159D64}"/>
                </a:ext>
              </a:extLst>
            </p:cNvPr>
            <p:cNvSpPr txBox="1"/>
            <p:nvPr/>
          </p:nvSpPr>
          <p:spPr>
            <a:xfrm>
              <a:off x="4841967" y="1745935"/>
              <a:ext cx="1637197" cy="102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5"/>
                  </a:solidFill>
                </a:rPr>
                <a:t>CP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5C78A9D-A92E-C24E-89E4-97EB808B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812341" y="5207118"/>
              <a:ext cx="366413" cy="58120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QET for heavy quarks and diquarks">
                <a:extLst>
                  <a:ext uri="{FF2B5EF4-FFF2-40B4-BE49-F238E27FC236}">
                    <a16:creationId xmlns:a16="http://schemas.microsoft.com/office/drawing/2014/main" id="{E0E21BE3-086E-F125-A278-F87898E97C2D}"/>
                  </a:ext>
                </a:extLst>
              </p:cNvPr>
              <p:cNvSpPr txBox="1"/>
              <p:nvPr/>
            </p:nvSpPr>
            <p:spPr>
              <a:xfrm>
                <a:off x="6915784" y="4611205"/>
                <a:ext cx="6383158" cy="6873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Spherical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symmetry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</a:rPr>
                  <a:t>restored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>
                        <a:solidFill>
                          <a:srgbClr val="FF0000"/>
                        </a:solidFill>
                      </a:rPr>
                      <m:t>r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rgbClr val="FF0000"/>
                        </a:solidFill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limit: </a:t>
                </a:r>
              </a:p>
              <a:p>
                <a:pPr>
                  <a:defRPr sz="2400"/>
                </a:pPr>
                <a:r>
                  <a:rPr lang="en-US" sz="1800" dirty="0"/>
                  <a:t>      L</a:t>
                </a:r>
                <a:r>
                  <a:rPr lang="en-US" sz="1800" dirty="0">
                    <a:solidFill>
                      <a:schemeClr val="tx1"/>
                    </a:solidFill>
                  </a:rPr>
                  <a:t>abelled by </a:t>
                </a:r>
                <a:r>
                  <a:rPr lang="en-US" sz="1800" dirty="0"/>
                  <a:t>LDF</a:t>
                </a:r>
                <a:r>
                  <a:rPr lang="en-US" sz="1800" dirty="0">
                    <a:solidFill>
                      <a:schemeClr val="tx1"/>
                    </a:solidFill>
                  </a:rPr>
                  <a:t> quantum #’s: </a:t>
                </a:r>
              </a:p>
            </p:txBody>
          </p:sp>
        </mc:Choice>
        <mc:Fallback xmlns="">
          <p:sp>
            <p:nvSpPr>
              <p:cNvPr id="38" name="HQET for heavy quarks and diquarks">
                <a:extLst>
                  <a:ext uri="{FF2B5EF4-FFF2-40B4-BE49-F238E27FC236}">
                    <a16:creationId xmlns:a16="http://schemas.microsoft.com/office/drawing/2014/main" id="{E0E21BE3-086E-F125-A278-F87898E97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784" y="4611205"/>
                <a:ext cx="6383158" cy="687368"/>
              </a:xfrm>
              <a:prstGeom prst="rect">
                <a:avLst/>
              </a:prstGeom>
              <a:blipFill>
                <a:blip r:embed="rId25"/>
                <a:stretch>
                  <a:fillRect l="-1240" t="-2655" b="-1327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7115238B-F2C2-6C75-6C51-238262CA8F0C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2571" y="5375936"/>
            <a:ext cx="1835548" cy="36132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06816AC-4E40-646E-15F1-09C6D389CCA4}"/>
              </a:ext>
            </a:extLst>
          </p:cNvPr>
          <p:cNvSpPr txBox="1"/>
          <p:nvPr/>
        </p:nvSpPr>
        <p:spPr>
          <a:xfrm>
            <a:off x="918724" y="1299926"/>
            <a:ext cx="6648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Labelling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LDF static energies: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2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45C91-1A86-E395-F9CD-817F38682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AD543F3-8F10-A248-A4CF-EEAFC30573A3}"/>
              </a:ext>
            </a:extLst>
          </p:cNvPr>
          <p:cNvSpPr/>
          <p:nvPr/>
        </p:nvSpPr>
        <p:spPr>
          <a:xfrm>
            <a:off x="11028490" y="2633084"/>
            <a:ext cx="437744" cy="40385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61796C-9348-7073-6963-8F32561444F7}"/>
              </a:ext>
            </a:extLst>
          </p:cNvPr>
          <p:cNvSpPr/>
          <p:nvPr/>
        </p:nvSpPr>
        <p:spPr>
          <a:xfrm>
            <a:off x="10312808" y="2608860"/>
            <a:ext cx="437744" cy="40385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91F395-BF00-200D-50D2-BC621EC3916F}"/>
              </a:ext>
            </a:extLst>
          </p:cNvPr>
          <p:cNvSpPr/>
          <p:nvPr/>
        </p:nvSpPr>
        <p:spPr>
          <a:xfrm>
            <a:off x="3455733" y="2613305"/>
            <a:ext cx="437744" cy="40385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5F285-2AD8-E203-7FA0-7D70C0FF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940319-DB87-6291-95DD-81A9F3C0F740}"/>
                  </a:ext>
                </a:extLst>
              </p:cNvPr>
              <p:cNvSpPr txBox="1"/>
              <p:nvPr/>
            </p:nvSpPr>
            <p:spPr>
              <a:xfrm>
                <a:off x="1740932" y="905097"/>
                <a:ext cx="1442612" cy="431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𝑸</m:t>
                      </m:r>
                      <m:acc>
                        <m:accPr>
                          <m:chr m:val="̅"/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en-US" sz="2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940319-DB87-6291-95DD-81A9F3C0F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932" y="905097"/>
                <a:ext cx="1442612" cy="43165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0F447-627D-806F-8431-98EA137563D7}"/>
                  </a:ext>
                </a:extLst>
              </p:cNvPr>
              <p:cNvSpPr txBox="1"/>
              <p:nvPr/>
            </p:nvSpPr>
            <p:spPr>
              <a:xfrm>
                <a:off x="680171" y="3166351"/>
                <a:ext cx="5282119" cy="353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200" b="1" i="1" dirty="0">
                    <a:solidFill>
                      <a:srgbClr val="00B050"/>
                    </a:solidFill>
                    <a:latin typeface="+mn-lt"/>
                  </a:rPr>
                  <a:t>X = </a:t>
                </a:r>
                <a:r>
                  <a:rPr lang="en-US" sz="2200" dirty="0">
                    <a:solidFill>
                      <a:srgbClr val="FF0000"/>
                    </a:solidFill>
                  </a:rPr>
                  <a:t>gluon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b="1" i="1" dirty="0">
                    <a:latin typeface="+mn-lt"/>
                  </a:rPr>
                  <a:t>   </a:t>
                </a:r>
                <a:r>
                  <a:rPr lang="en-US" sz="1600" b="1" dirty="0">
                    <a:latin typeface="+mn-lt"/>
                  </a:rPr>
                  <a:t>Hybrid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0F447-627D-806F-8431-98EA13756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" y="3166351"/>
                <a:ext cx="5282119" cy="353687"/>
              </a:xfrm>
              <a:prstGeom prst="rect">
                <a:avLst/>
              </a:prstGeom>
              <a:blipFill>
                <a:blip r:embed="rId4"/>
                <a:stretch>
                  <a:fillRect l="-3233" t="-18966" b="-4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2FC321-77CE-0132-030D-6F84D998F712}"/>
                  </a:ext>
                </a:extLst>
              </p:cNvPr>
              <p:cNvSpPr txBox="1"/>
              <p:nvPr/>
            </p:nvSpPr>
            <p:spPr>
              <a:xfrm>
                <a:off x="680171" y="3665683"/>
                <a:ext cx="5282119" cy="353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200" b="1" i="1" dirty="0">
                    <a:solidFill>
                      <a:srgbClr val="00B050"/>
                    </a:solidFill>
                  </a:rPr>
                  <a:t>X</a:t>
                </a:r>
                <a:r>
                  <a:rPr lang="en-US" sz="2200" b="1" i="1" baseline="-38000" dirty="0">
                    <a:solidFill>
                      <a:srgbClr val="00B050"/>
                    </a:solidFill>
                  </a:rPr>
                  <a:t> </a:t>
                </a:r>
                <a:r>
                  <a:rPr lang="en-US" sz="2200" b="1" i="1" dirty="0">
                    <a:solidFill>
                      <a:srgbClr val="00B050"/>
                    </a:solidFill>
                    <a:latin typeface="+mn-lt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acc>
                              <m:accPr>
                                <m:chr m:val="̅"/>
                                <m:ctrlP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b="1" i="1" dirty="0">
                    <a:latin typeface="+mn-lt"/>
                  </a:rPr>
                  <a:t>   </a:t>
                </a:r>
                <a:r>
                  <a:rPr lang="en-US" sz="1600" b="1" dirty="0">
                    <a:latin typeface="+mn-lt"/>
                  </a:rPr>
                  <a:t>Tetraquark ( Molecule, compact..)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2FC321-77CE-0132-030D-6F84D998F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" y="3665683"/>
                <a:ext cx="5282119" cy="353687"/>
              </a:xfrm>
              <a:prstGeom prst="rect">
                <a:avLst/>
              </a:prstGeom>
              <a:blipFill>
                <a:blip r:embed="rId5"/>
                <a:stretch>
                  <a:fillRect l="-3233" t="-18966" b="-4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160A23A-587F-92B6-CC1B-FD1F37AFD7F1}"/>
              </a:ext>
            </a:extLst>
          </p:cNvPr>
          <p:cNvGrpSpPr/>
          <p:nvPr/>
        </p:nvGrpSpPr>
        <p:grpSpPr>
          <a:xfrm>
            <a:off x="1222568" y="1319853"/>
            <a:ext cx="2413393" cy="1087059"/>
            <a:chOff x="4151155" y="2485440"/>
            <a:chExt cx="2413393" cy="1087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Q2">
                  <a:extLst>
                    <a:ext uri="{FF2B5EF4-FFF2-40B4-BE49-F238E27FC236}">
                      <a16:creationId xmlns:a16="http://schemas.microsoft.com/office/drawing/2014/main" id="{CBE81069-3986-3E97-6397-3618F3832241}"/>
                    </a:ext>
                  </a:extLst>
                </p:cNvPr>
                <p:cNvSpPr/>
                <p:nvPr/>
              </p:nvSpPr>
              <p:spPr>
                <a:xfrm>
                  <a:off x="5771858" y="2485440"/>
                  <a:ext cx="792690" cy="928749"/>
                </a:xfrm>
                <a:prstGeom prst="ellipse">
                  <a:avLst/>
                </a:prstGeom>
                <a:solidFill>
                  <a:srgbClr val="0433FF"/>
                </a:solidFill>
                <a:ln w="12700"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lIns="50800" tIns="50800" rIns="50800" bIns="50800" anchor="ctr"/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rPr lang="en-US" sz="2000" dirty="0"/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a14:m>
                  <a:endParaRPr sz="2000" baseline="-5999" dirty="0"/>
                </a:p>
              </p:txBody>
            </p:sp>
          </mc:Choice>
          <mc:Fallback xmlns="">
            <p:sp>
              <p:nvSpPr>
                <p:cNvPr id="15" name="Q2">
                  <a:extLst>
                    <a:ext uri="{FF2B5EF4-FFF2-40B4-BE49-F238E27FC236}">
                      <a16:creationId xmlns:a16="http://schemas.microsoft.com/office/drawing/2014/main" id="{CBE81069-3986-3E97-6397-3618F38322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858" y="2485440"/>
                  <a:ext cx="792690" cy="92874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Q1">
                  <a:extLst>
                    <a:ext uri="{FF2B5EF4-FFF2-40B4-BE49-F238E27FC236}">
                      <a16:creationId xmlns:a16="http://schemas.microsoft.com/office/drawing/2014/main" id="{2CAD655B-9BF6-F018-E5BC-E760E5A1A7EC}"/>
                    </a:ext>
                  </a:extLst>
                </p:cNvPr>
                <p:cNvSpPr/>
                <p:nvPr/>
              </p:nvSpPr>
              <p:spPr>
                <a:xfrm>
                  <a:off x="4151155" y="2485441"/>
                  <a:ext cx="846893" cy="928780"/>
                </a:xfrm>
                <a:prstGeom prst="ellipse">
                  <a:avLst/>
                </a:prstGeom>
                <a:solidFill>
                  <a:srgbClr val="FF2600"/>
                </a:solidFill>
                <a:ln w="12700"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lIns="50800" tIns="50800" rIns="50800" bIns="50800" anchor="ctr"/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rPr lang="en-US" sz="2000" dirty="0"/>
                    <a:t> 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Q1">
                  <a:extLst>
                    <a:ext uri="{FF2B5EF4-FFF2-40B4-BE49-F238E27FC236}">
                      <a16:creationId xmlns:a16="http://schemas.microsoft.com/office/drawing/2014/main" id="{2CAD655B-9BF6-F018-E5BC-E760E5A1A7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1155" y="2485441"/>
                  <a:ext cx="846893" cy="92878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">
              <a:extLst>
                <a:ext uri="{FF2B5EF4-FFF2-40B4-BE49-F238E27FC236}">
                  <a16:creationId xmlns:a16="http://schemas.microsoft.com/office/drawing/2014/main" id="{329647DD-3E1D-CD27-56E8-37689CD98D9B}"/>
                </a:ext>
              </a:extLst>
            </p:cNvPr>
            <p:cNvSpPr/>
            <p:nvPr/>
          </p:nvSpPr>
          <p:spPr>
            <a:xfrm>
              <a:off x="4550414" y="3517749"/>
              <a:ext cx="1699404" cy="8627"/>
            </a:xfrm>
            <a:prstGeom prst="line">
              <a:avLst/>
            </a:prstGeom>
            <a:ln w="63500">
              <a:solidFill>
                <a:srgbClr val="000000"/>
              </a:solidFill>
              <a:miter lim="400000"/>
              <a:headEnd type="stealth"/>
              <a:tailEnd type="stealth"/>
            </a:ln>
          </p:spPr>
          <p:txBody>
            <a:bodyPr lIns="50800" tIns="50800" rIns="50800" bIns="50800" anchor="ctr"/>
            <a:lstStyle/>
            <a:p>
              <a:pPr>
                <a:defRPr sz="3200"/>
              </a:pPr>
              <a:endParaRPr sz="2000"/>
            </a:p>
          </p:txBody>
        </p:sp>
        <p:sp>
          <p:nvSpPr>
            <p:cNvPr id="20" name="r">
              <a:extLst>
                <a:ext uri="{FF2B5EF4-FFF2-40B4-BE49-F238E27FC236}">
                  <a16:creationId xmlns:a16="http://schemas.microsoft.com/office/drawing/2014/main" id="{BE503906-A787-05D6-CBCE-45CCEC94BED4}"/>
                </a:ext>
              </a:extLst>
            </p:cNvPr>
            <p:cNvSpPr txBox="1"/>
            <p:nvPr/>
          </p:nvSpPr>
          <p:spPr>
            <a:xfrm>
              <a:off x="5302033" y="3131353"/>
              <a:ext cx="309430" cy="441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200" dirty="0"/>
                <a:t>r</a:t>
              </a:r>
            </a:p>
          </p:txBody>
        </p:sp>
      </p:grpSp>
      <p:sp>
        <p:nvSpPr>
          <p:cNvPr id="22" name="spin:">
            <a:extLst>
              <a:ext uri="{FF2B5EF4-FFF2-40B4-BE49-F238E27FC236}">
                <a16:creationId xmlns:a16="http://schemas.microsoft.com/office/drawing/2014/main" id="{F9BD5BA0-366A-C2F9-95C2-A73FD194037B}"/>
              </a:ext>
            </a:extLst>
          </p:cNvPr>
          <p:cNvSpPr txBox="1"/>
          <p:nvPr/>
        </p:nvSpPr>
        <p:spPr>
          <a:xfrm>
            <a:off x="333932" y="2616853"/>
            <a:ext cx="923305" cy="410369"/>
          </a:xfrm>
          <a:prstGeom prst="rect">
            <a:avLst/>
          </a:prstGeom>
          <a:ln w="66675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US" sz="2000" dirty="0"/>
              <a:t> color</a:t>
            </a:r>
            <a:r>
              <a:rPr sz="2000" dirty="0">
                <a:latin typeface="Helvetica"/>
                <a:ea typeface="Helvetica"/>
                <a:cs typeface="Helvetica"/>
                <a:sym typeface="Helvetica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E73BA5-13AC-75E2-96E1-161472B4025A}"/>
                  </a:ext>
                </a:extLst>
              </p:cNvPr>
              <p:cNvSpPr txBox="1"/>
              <p:nvPr/>
            </p:nvSpPr>
            <p:spPr>
              <a:xfrm>
                <a:off x="680171" y="4178291"/>
                <a:ext cx="5282119" cy="353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200" b="1" i="1" dirty="0">
                    <a:solidFill>
                      <a:srgbClr val="00B050"/>
                    </a:solidFill>
                  </a:rPr>
                  <a:t>X</a:t>
                </a:r>
                <a:r>
                  <a:rPr lang="en-US" sz="2200" b="1" i="1" baseline="-38000" dirty="0">
                    <a:solidFill>
                      <a:srgbClr val="00B050"/>
                    </a:solidFill>
                  </a:rPr>
                  <a:t> </a:t>
                </a:r>
                <a:r>
                  <a:rPr lang="en-US" sz="2200" b="1" i="1" dirty="0">
                    <a:solidFill>
                      <a:srgbClr val="00B050"/>
                    </a:solidFill>
                    <a:latin typeface="+mn-lt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𝑞𝑞</m:t>
                            </m:r>
                            <m:r>
                              <a:rPr lang="en-US" sz="2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b="1" i="1" dirty="0">
                    <a:latin typeface="+mn-lt"/>
                  </a:rPr>
                  <a:t> </a:t>
                </a:r>
                <a:r>
                  <a:rPr lang="en-US" sz="1600" b="1" dirty="0">
                    <a:latin typeface="+mn-lt"/>
                  </a:rPr>
                  <a:t>Pentaquark </a:t>
                </a:r>
                <a:r>
                  <a:rPr lang="en-US" sz="1600" b="1" dirty="0"/>
                  <a:t>( Molecule, compact..)</a:t>
                </a:r>
                <a:r>
                  <a:rPr lang="en-US" sz="2200" b="1" i="1" dirty="0"/>
                  <a:t> </a:t>
                </a:r>
                <a:r>
                  <a:rPr lang="en-US" sz="2200" b="1" i="1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E73BA5-13AC-75E2-96E1-161472B40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71" y="4178291"/>
                <a:ext cx="5282119" cy="353687"/>
              </a:xfrm>
              <a:prstGeom prst="rect">
                <a:avLst/>
              </a:prstGeom>
              <a:blipFill>
                <a:blip r:embed="rId8"/>
                <a:stretch>
                  <a:fillRect l="-3233" t="-18966" b="-4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AF4A61EA-BF23-DFD5-7DA9-30F9E6004F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0632" y="2616853"/>
            <a:ext cx="2268114" cy="3581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517AC67-71C5-F861-F4AE-1919FF088910}"/>
              </a:ext>
            </a:extLst>
          </p:cNvPr>
          <p:cNvSpPr txBox="1"/>
          <p:nvPr/>
        </p:nvSpPr>
        <p:spPr>
          <a:xfrm>
            <a:off x="4840728" y="4564732"/>
            <a:ext cx="759823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  and so 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6CD0FD-DDEC-F2AC-A532-FFC049507E44}"/>
                  </a:ext>
                </a:extLst>
              </p:cNvPr>
              <p:cNvSpPr txBox="1"/>
              <p:nvPr/>
            </p:nvSpPr>
            <p:spPr>
              <a:xfrm>
                <a:off x="9030682" y="882975"/>
                <a:ext cx="1442612" cy="431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6CD0FD-DDEC-F2AC-A532-FFC049507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682" y="882975"/>
                <a:ext cx="1442612" cy="431657"/>
              </a:xfrm>
              <a:prstGeom prst="rect">
                <a:avLst/>
              </a:prstGeom>
              <a:blipFill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8C5AFCD-4B6E-9FA4-A427-81FDAF0BCE22}"/>
              </a:ext>
            </a:extLst>
          </p:cNvPr>
          <p:cNvGrpSpPr/>
          <p:nvPr/>
        </p:nvGrpSpPr>
        <p:grpSpPr>
          <a:xfrm>
            <a:off x="8524798" y="1338737"/>
            <a:ext cx="2413393" cy="1087059"/>
            <a:chOff x="4151155" y="2485440"/>
            <a:chExt cx="2413393" cy="1087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Q2">
                  <a:extLst>
                    <a:ext uri="{FF2B5EF4-FFF2-40B4-BE49-F238E27FC236}">
                      <a16:creationId xmlns:a16="http://schemas.microsoft.com/office/drawing/2014/main" id="{04E85EFA-C7DE-1E0D-823B-7FA01409BA23}"/>
                    </a:ext>
                  </a:extLst>
                </p:cNvPr>
                <p:cNvSpPr/>
                <p:nvPr/>
              </p:nvSpPr>
              <p:spPr>
                <a:xfrm>
                  <a:off x="5771858" y="2485440"/>
                  <a:ext cx="792690" cy="928749"/>
                </a:xfrm>
                <a:prstGeom prst="ellipse">
                  <a:avLst/>
                </a:prstGeom>
                <a:solidFill>
                  <a:srgbClr val="0433FF"/>
                </a:solidFill>
                <a:ln w="12700"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lIns="50800" tIns="50800" rIns="50800" bIns="50800" anchor="ctr"/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rPr lang="en-US" sz="2000" dirty="0"/>
                    <a:t> 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𝑸</m:t>
                      </m:r>
                    </m:oMath>
                  </a14:m>
                  <a:endParaRPr sz="2000" baseline="-5999" dirty="0"/>
                </a:p>
              </p:txBody>
            </p:sp>
          </mc:Choice>
          <mc:Fallback xmlns="">
            <p:sp>
              <p:nvSpPr>
                <p:cNvPr id="37" name="Q2">
                  <a:extLst>
                    <a:ext uri="{FF2B5EF4-FFF2-40B4-BE49-F238E27FC236}">
                      <a16:creationId xmlns:a16="http://schemas.microsoft.com/office/drawing/2014/main" id="{04E85EFA-C7DE-1E0D-823B-7FA01409BA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858" y="2485440"/>
                  <a:ext cx="792690" cy="92874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Q1">
                  <a:extLst>
                    <a:ext uri="{FF2B5EF4-FFF2-40B4-BE49-F238E27FC236}">
                      <a16:creationId xmlns:a16="http://schemas.microsoft.com/office/drawing/2014/main" id="{C7E1E298-5AE8-90C2-FE81-F2C0381257A5}"/>
                    </a:ext>
                  </a:extLst>
                </p:cNvPr>
                <p:cNvSpPr/>
                <p:nvPr/>
              </p:nvSpPr>
              <p:spPr>
                <a:xfrm>
                  <a:off x="4151155" y="2485441"/>
                  <a:ext cx="846893" cy="928780"/>
                </a:xfrm>
                <a:prstGeom prst="ellipse">
                  <a:avLst/>
                </a:prstGeom>
                <a:solidFill>
                  <a:srgbClr val="FF2600"/>
                </a:solidFill>
                <a:ln w="12700"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lIns="50800" tIns="50800" rIns="50800" bIns="50800" anchor="ctr"/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rPr lang="en-US" sz="2000" dirty="0"/>
                    <a:t> 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Q1">
                  <a:extLst>
                    <a:ext uri="{FF2B5EF4-FFF2-40B4-BE49-F238E27FC236}">
                      <a16:creationId xmlns:a16="http://schemas.microsoft.com/office/drawing/2014/main" id="{C7E1E298-5AE8-90C2-FE81-F2C0381257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1155" y="2485441"/>
                  <a:ext cx="846893" cy="92878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Line">
              <a:extLst>
                <a:ext uri="{FF2B5EF4-FFF2-40B4-BE49-F238E27FC236}">
                  <a16:creationId xmlns:a16="http://schemas.microsoft.com/office/drawing/2014/main" id="{2D57B93B-A053-4C79-CB8D-40FBC1601ECB}"/>
                </a:ext>
              </a:extLst>
            </p:cNvPr>
            <p:cNvSpPr/>
            <p:nvPr/>
          </p:nvSpPr>
          <p:spPr>
            <a:xfrm>
              <a:off x="4550414" y="3517749"/>
              <a:ext cx="1699404" cy="8627"/>
            </a:xfrm>
            <a:prstGeom prst="line">
              <a:avLst/>
            </a:prstGeom>
            <a:ln w="63500">
              <a:solidFill>
                <a:srgbClr val="000000"/>
              </a:solidFill>
              <a:miter lim="400000"/>
              <a:headEnd type="stealth"/>
              <a:tailEnd type="stealth"/>
            </a:ln>
          </p:spPr>
          <p:txBody>
            <a:bodyPr lIns="50800" tIns="50800" rIns="50800" bIns="50800" anchor="ctr"/>
            <a:lstStyle/>
            <a:p>
              <a:pPr>
                <a:defRPr sz="3200"/>
              </a:pPr>
              <a:endParaRPr sz="2000"/>
            </a:p>
          </p:txBody>
        </p:sp>
        <p:sp>
          <p:nvSpPr>
            <p:cNvPr id="40" name="r">
              <a:extLst>
                <a:ext uri="{FF2B5EF4-FFF2-40B4-BE49-F238E27FC236}">
                  <a16:creationId xmlns:a16="http://schemas.microsoft.com/office/drawing/2014/main" id="{3C9B104A-A695-A79C-968C-7E03563A87AF}"/>
                </a:ext>
              </a:extLst>
            </p:cNvPr>
            <p:cNvSpPr txBox="1"/>
            <p:nvPr/>
          </p:nvSpPr>
          <p:spPr>
            <a:xfrm>
              <a:off x="5302033" y="3131353"/>
              <a:ext cx="309430" cy="441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200" dirty="0"/>
                <a:t>r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72A60AE9-D80B-72D4-4FB1-DCB043B96E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30682" y="2640222"/>
            <a:ext cx="2268111" cy="358123"/>
          </a:xfrm>
          <a:prstGeom prst="rect">
            <a:avLst/>
          </a:prstGeom>
        </p:spPr>
      </p:pic>
      <p:sp>
        <p:nvSpPr>
          <p:cNvPr id="43" name="spin:">
            <a:extLst>
              <a:ext uri="{FF2B5EF4-FFF2-40B4-BE49-F238E27FC236}">
                <a16:creationId xmlns:a16="http://schemas.microsoft.com/office/drawing/2014/main" id="{905B5889-DFDC-118A-F619-5509E983CFD5}"/>
              </a:ext>
            </a:extLst>
          </p:cNvPr>
          <p:cNvSpPr txBox="1"/>
          <p:nvPr/>
        </p:nvSpPr>
        <p:spPr>
          <a:xfrm>
            <a:off x="7896608" y="2634668"/>
            <a:ext cx="923305" cy="410369"/>
          </a:xfrm>
          <a:prstGeom prst="rect">
            <a:avLst/>
          </a:prstGeom>
          <a:ln w="66675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US" sz="2000" dirty="0"/>
              <a:t> color</a:t>
            </a:r>
            <a:r>
              <a:rPr sz="2000" dirty="0">
                <a:latin typeface="Helvetica"/>
                <a:ea typeface="Helvetica"/>
                <a:cs typeface="Helvetica"/>
                <a:sym typeface="Helvetica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5FFAB3D-2895-0442-DCD8-DE2A9ACAF6D9}"/>
                  </a:ext>
                </a:extLst>
              </p:cNvPr>
              <p:cNvSpPr txBox="1"/>
              <p:nvPr/>
            </p:nvSpPr>
            <p:spPr>
              <a:xfrm>
                <a:off x="7655108" y="3147226"/>
                <a:ext cx="4299839" cy="353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200" b="1" i="1" dirty="0">
                    <a:solidFill>
                      <a:srgbClr val="00B050"/>
                    </a:solidFill>
                  </a:rPr>
                  <a:t>X </a:t>
                </a:r>
                <a:r>
                  <a:rPr lang="en-US" sz="2200" b="1" i="1" dirty="0">
                    <a:solidFill>
                      <a:srgbClr val="00B050"/>
                    </a:solidFill>
                    <a:latin typeface="+mn-lt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b="1" i="1" dirty="0">
                    <a:latin typeface="+mn-lt"/>
                  </a:rPr>
                  <a:t>   </a:t>
                </a:r>
                <a:r>
                  <a:rPr lang="en-US" sz="1600" b="1" dirty="0">
                    <a:latin typeface="+mn-lt"/>
                  </a:rPr>
                  <a:t>Double heavy baryon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5FFAB3D-2895-0442-DCD8-DE2A9ACAF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108" y="3147226"/>
                <a:ext cx="4299839" cy="353687"/>
              </a:xfrm>
              <a:prstGeom prst="rect">
                <a:avLst/>
              </a:prstGeom>
              <a:blipFill>
                <a:blip r:embed="rId14"/>
                <a:stretch>
                  <a:fillRect l="-3972" t="-18966" b="-4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B4A513-5FD1-64F7-9AFC-F075C3DF6F5C}"/>
                  </a:ext>
                </a:extLst>
              </p:cNvPr>
              <p:cNvSpPr txBox="1"/>
              <p:nvPr/>
            </p:nvSpPr>
            <p:spPr>
              <a:xfrm>
                <a:off x="7623063" y="3607201"/>
                <a:ext cx="4219716" cy="357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200" b="1" i="1" dirty="0">
                    <a:solidFill>
                      <a:srgbClr val="00B050"/>
                    </a:solidFill>
                    <a:latin typeface="+mn-lt"/>
                  </a:rPr>
                  <a:t>X=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2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/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2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acc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b="1" i="1" dirty="0">
                    <a:latin typeface="+mn-lt"/>
                  </a:rPr>
                  <a:t> </a:t>
                </a:r>
                <a:r>
                  <a:rPr lang="en-US" sz="1600" b="1" dirty="0">
                    <a:latin typeface="+mn-lt"/>
                  </a:rPr>
                  <a:t>Tetraquark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B4A513-5FD1-64F7-9AFC-F075C3DF6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063" y="3607201"/>
                <a:ext cx="4219716" cy="357342"/>
              </a:xfrm>
              <a:prstGeom prst="rect">
                <a:avLst/>
              </a:prstGeom>
              <a:blipFill>
                <a:blip r:embed="rId15"/>
                <a:stretch>
                  <a:fillRect l="-4046" t="-20690" b="-4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CEB7268-966F-3011-BC81-D6F14FA5FD95}"/>
                  </a:ext>
                </a:extLst>
              </p:cNvPr>
              <p:cNvSpPr txBox="1"/>
              <p:nvPr/>
            </p:nvSpPr>
            <p:spPr>
              <a:xfrm>
                <a:off x="7621496" y="4095401"/>
                <a:ext cx="4299839" cy="353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200" b="1" i="1" dirty="0">
                    <a:solidFill>
                      <a:srgbClr val="00B050"/>
                    </a:solidFill>
                    <a:latin typeface="+mn-lt"/>
                  </a:rPr>
                  <a:t>X=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acc>
                              <m:accPr>
                                <m:chr m:val="̅"/>
                                <m:ctrlPr>
                                  <a:rPr lang="en-US" sz="2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/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𝑞𝑞</m:t>
                            </m:r>
                            <m:acc>
                              <m:accPr>
                                <m:chr m:val="̅"/>
                                <m:ctrlP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b="1" i="1" dirty="0">
                    <a:latin typeface="+mn-lt"/>
                  </a:rPr>
                  <a:t> </a:t>
                </a:r>
                <a:r>
                  <a:rPr lang="en-US" sz="1600" b="1" dirty="0">
                    <a:latin typeface="+mn-lt"/>
                  </a:rPr>
                  <a:t>Pentaquark</a:t>
                </a:r>
                <a:endParaRPr lang="en-US" sz="16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CEB7268-966F-3011-BC81-D6F14FA5F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496" y="4095401"/>
                <a:ext cx="4299839" cy="353687"/>
              </a:xfrm>
              <a:prstGeom prst="rect">
                <a:avLst/>
              </a:prstGeom>
              <a:blipFill>
                <a:blip r:embed="rId16"/>
                <a:stretch>
                  <a:fillRect l="-3966" t="-18966" b="-4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E8F0414D-6E6D-B726-CFEB-F1D376306983}"/>
              </a:ext>
            </a:extLst>
          </p:cNvPr>
          <p:cNvSpPr txBox="1"/>
          <p:nvPr/>
        </p:nvSpPr>
        <p:spPr>
          <a:xfrm>
            <a:off x="11247738" y="4442295"/>
            <a:ext cx="673261" cy="193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and so 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6C0154-F6E2-A3B0-548E-8A60637F7513}"/>
                  </a:ext>
                </a:extLst>
              </p:cNvPr>
              <p:cNvSpPr txBox="1"/>
              <p:nvPr/>
            </p:nvSpPr>
            <p:spPr>
              <a:xfrm>
                <a:off x="4786322" y="1408687"/>
                <a:ext cx="2790878" cy="659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Total angular momentum </a:t>
                </a:r>
              </a:p>
              <a:p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/>
                      <m:t>Q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smtClean="0"/>
                          <m:t>Q</m:t>
                        </m:r>
                      </m:e>
                    </m:acc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00B050"/>
                        </a:solidFill>
                      </a:rPr>
                      <m:t>X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/>
                      <m:t>Q</m:t>
                    </m:r>
                    <m:r>
                      <m:rPr>
                        <m:nor/>
                      </m:rPr>
                      <a:rPr lang="en-US" b="1" i="0" smtClean="0"/>
                      <m:t>Q</m:t>
                    </m:r>
                    <m:r>
                      <m:rPr>
                        <m:nor/>
                      </m:rPr>
                      <a:rPr lang="en-US" b="1" i="0" dirty="0">
                        <a:solidFill>
                          <a:srgbClr val="00B05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b="1" i="0" dirty="0">
                        <a:solidFill>
                          <a:srgbClr val="00B050"/>
                        </a:solidFill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6C0154-F6E2-A3B0-548E-8A60637F7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22" y="1408687"/>
                <a:ext cx="2790878" cy="659283"/>
              </a:xfrm>
              <a:prstGeom prst="rect">
                <a:avLst/>
              </a:prstGeom>
              <a:blipFill>
                <a:blip r:embed="rId18"/>
                <a:stretch>
                  <a:fillRect l="-1747" t="-4630" r="-87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9853F30-22A2-BF73-00E5-FD57AE7BC649}"/>
              </a:ext>
            </a:extLst>
          </p:cNvPr>
          <p:cNvSpPr/>
          <p:nvPr/>
        </p:nvSpPr>
        <p:spPr>
          <a:xfrm>
            <a:off x="4738300" y="1325036"/>
            <a:ext cx="2712491" cy="11394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1CC5F3-84D0-B65B-63F6-1891ADCF4075}"/>
              </a:ext>
            </a:extLst>
          </p:cNvPr>
          <p:cNvSpPr txBox="1"/>
          <p:nvPr/>
        </p:nvSpPr>
        <p:spPr>
          <a:xfrm>
            <a:off x="4477133" y="165572"/>
            <a:ext cx="288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Exotic Hadron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8EDD-E6AC-B8AE-2C92-D53B2E320786}"/>
              </a:ext>
            </a:extLst>
          </p:cNvPr>
          <p:cNvSpPr txBox="1"/>
          <p:nvPr/>
        </p:nvSpPr>
        <p:spPr>
          <a:xfrm>
            <a:off x="1864586" y="6276556"/>
            <a:ext cx="9003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BOEFT can address all these states with inputs from Lattice QCD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4A8EB-68C4-E9A6-70ED-3105948220CB}"/>
              </a:ext>
            </a:extLst>
          </p:cNvPr>
          <p:cNvSpPr/>
          <p:nvPr/>
        </p:nvSpPr>
        <p:spPr>
          <a:xfrm>
            <a:off x="7934616" y="273086"/>
            <a:ext cx="2736000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EED97-753C-CB09-7768-9AE1622A90DB}"/>
              </a:ext>
            </a:extLst>
          </p:cNvPr>
          <p:cNvSpPr txBox="1"/>
          <p:nvPr/>
        </p:nvSpPr>
        <p:spPr>
          <a:xfrm>
            <a:off x="2115431" y="5028607"/>
            <a:ext cx="9183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+mn-lt"/>
              </a:rPr>
              <a:t>X</a:t>
            </a:r>
            <a:r>
              <a:rPr lang="en-US" sz="2000" b="1" i="1" baseline="-38000" dirty="0">
                <a:latin typeface="+mn-lt"/>
              </a:rPr>
              <a:t>8 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:  Adjoint hadrons </a:t>
            </a:r>
            <a:r>
              <a:rPr lang="en-US" sz="2000" dirty="0">
                <a:latin typeface="+mn-lt"/>
              </a:rPr>
              <a:t>(gluelump, adjoint meson, adjoint baryon….)</a:t>
            </a:r>
            <a:r>
              <a:rPr lang="en-US" sz="2000" b="1" dirty="0">
                <a:latin typeface="+mn-lt"/>
              </a:rPr>
              <a:t>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CCC64-8E30-E106-5D48-B01F3D80B284}"/>
              </a:ext>
            </a:extLst>
          </p:cNvPr>
          <p:cNvSpPr txBox="1"/>
          <p:nvPr/>
        </p:nvSpPr>
        <p:spPr>
          <a:xfrm>
            <a:off x="2135439" y="5609117"/>
            <a:ext cx="9183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+mn-lt"/>
              </a:rPr>
              <a:t>X</a:t>
            </a:r>
            <a:r>
              <a:rPr lang="en-US" sz="2000" b="1" i="1" baseline="-38000" dirty="0"/>
              <a:t>3 / 6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:  triplet or sextet hadrons </a:t>
            </a:r>
            <a:r>
              <a:rPr lang="en-US" sz="2000" dirty="0">
                <a:latin typeface="+mn-lt"/>
              </a:rPr>
              <a:t>(meson, baryon….)</a:t>
            </a:r>
            <a:r>
              <a:rPr lang="en-US" sz="2000" b="1" dirty="0">
                <a:latin typeface="+mn-lt"/>
              </a:rPr>
              <a:t>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E59DF-1C56-C089-F2F7-2C9702D699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71441" y="2106728"/>
            <a:ext cx="1620895" cy="3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4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79FE2-2FB5-26E4-2B54-758DB21F0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D23194-D79B-3661-15F1-82C76756E22D}"/>
              </a:ext>
            </a:extLst>
          </p:cNvPr>
          <p:cNvSpPr txBox="1"/>
          <p:nvPr/>
        </p:nvSpPr>
        <p:spPr>
          <a:xfrm>
            <a:off x="4944857" y="35002"/>
            <a:ext cx="159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BOEFT</a:t>
            </a:r>
          </a:p>
        </p:txBody>
      </p:sp>
      <p:sp>
        <p:nvSpPr>
          <p:cNvPr id="14" name="HQET for heavy quarks and diquarks">
            <a:extLst>
              <a:ext uri="{FF2B5EF4-FFF2-40B4-BE49-F238E27FC236}">
                <a16:creationId xmlns:a16="http://schemas.microsoft.com/office/drawing/2014/main" id="{AC4C3F9B-B721-E877-FAC5-A4C785EA97A8}"/>
              </a:ext>
            </a:extLst>
          </p:cNvPr>
          <p:cNvSpPr txBox="1"/>
          <p:nvPr/>
        </p:nvSpPr>
        <p:spPr>
          <a:xfrm>
            <a:off x="91315" y="1078434"/>
            <a:ext cx="1196955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300" dirty="0">
                <a:solidFill>
                  <a:schemeClr val="tx1"/>
                </a:solidFill>
                <a:latin typeface="Bell MT" panose="02020503060305020303" pitchFamily="18" charset="0"/>
              </a:rPr>
              <a:t>BOEFT Lagrangian: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DF1E74E-4B0D-BE4F-AB0C-AECDD6B2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7</a:t>
            </a:fld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17727F9-E61F-9CC1-EAC1-0AC97AA8A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692" y="1142368"/>
            <a:ext cx="6945326" cy="365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QET for heavy quarks and diquarks">
                <a:extLst>
                  <a:ext uri="{FF2B5EF4-FFF2-40B4-BE49-F238E27FC236}">
                    <a16:creationId xmlns:a16="http://schemas.microsoft.com/office/drawing/2014/main" id="{F1CAED9F-51E5-6A8A-E5C8-48B34BCA3ABE}"/>
                  </a:ext>
                </a:extLst>
              </p:cNvPr>
              <p:cNvSpPr txBox="1"/>
              <p:nvPr/>
            </p:nvSpPr>
            <p:spPr>
              <a:xfrm>
                <a:off x="5743890" y="2257954"/>
                <a:ext cx="6960980" cy="110883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100" dirty="0">
                    <a:latin typeface="Bell MT" panose="02020503060305020303" pitchFamily="18" charset="0"/>
                  </a:rPr>
                  <a:t>Gap of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1" i="0" smtClean="0">
                            <a:solidFill>
                              <a:srgbClr val="0070C0"/>
                            </a:solidFill>
                            <a:latin typeface="Bell MT" panose="02020503060305020303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100" b="1" i="0" smtClean="0">
                            <a:solidFill>
                              <a:srgbClr val="0070C0"/>
                            </a:solidFill>
                            <a:latin typeface="Bell MT" panose="02020503060305020303" pitchFamily="18" charset="0"/>
                          </a:rPr>
                          <m:t>QCD</m:t>
                        </m:r>
                      </m:sub>
                    </m:sSub>
                  </m:oMath>
                </a14:m>
                <a:r>
                  <a:rPr lang="en-US" sz="2100" dirty="0">
                    <a:latin typeface="Bell MT" panose="02020503060305020303" pitchFamily="18" charset="0"/>
                  </a:rPr>
                  <a:t> allows us to focus individually on </a:t>
                </a:r>
              </a:p>
              <a:p>
                <a:pPr>
                  <a:defRPr sz="2400"/>
                </a:pPr>
                <a:r>
                  <a:rPr lang="en-US" sz="2100" dirty="0">
                    <a:latin typeface="Bell MT" panose="02020503060305020303" pitchFamily="18" charset="0"/>
                  </a:rPr>
                  <a:t>      low-lying states corresponding to quarkonium, hybrid, </a:t>
                </a:r>
              </a:p>
              <a:p>
                <a:pPr>
                  <a:defRPr sz="2400"/>
                </a:pPr>
                <a:r>
                  <a:rPr lang="en-US" sz="2100" dirty="0">
                    <a:latin typeface="Bell MT" panose="02020503060305020303" pitchFamily="18" charset="0"/>
                  </a:rPr>
                  <a:t>      tetraquark etc. </a:t>
                </a:r>
              </a:p>
            </p:txBody>
          </p:sp>
        </mc:Choice>
        <mc:Fallback xmlns="">
          <p:sp>
            <p:nvSpPr>
              <p:cNvPr id="49" name="HQET for heavy quarks and diquarks">
                <a:extLst>
                  <a:ext uri="{FF2B5EF4-FFF2-40B4-BE49-F238E27FC236}">
                    <a16:creationId xmlns:a16="http://schemas.microsoft.com/office/drawing/2014/main" id="{F1CAED9F-51E5-6A8A-E5C8-48B34BCA3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890" y="2257954"/>
                <a:ext cx="6960980" cy="1108830"/>
              </a:xfrm>
              <a:prstGeom prst="rect">
                <a:avLst/>
              </a:prstGeom>
              <a:blipFill>
                <a:blip r:embed="rId4"/>
                <a:stretch>
                  <a:fillRect l="-1401" t="-2747" b="-1263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QET for heavy quarks and diquarks">
                <a:extLst>
                  <a:ext uri="{FF2B5EF4-FFF2-40B4-BE49-F238E27FC236}">
                    <a16:creationId xmlns:a16="http://schemas.microsoft.com/office/drawing/2014/main" id="{928B7689-A2D8-DF1A-4431-5273153CF7DC}"/>
                  </a:ext>
                </a:extLst>
              </p:cNvPr>
              <p:cNvSpPr txBox="1"/>
              <p:nvPr/>
            </p:nvSpPr>
            <p:spPr>
              <a:xfrm>
                <a:off x="5753722" y="3622265"/>
                <a:ext cx="6649451" cy="17488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mixing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100" dirty="0">
                    <a:latin typeface="Bell MT" panose="02020503060305020303" pitchFamily="18" charset="0"/>
                  </a:rPr>
                  <a:t> M</a:t>
                </a:r>
                <a:r>
                  <a:rPr lang="en-US" sz="21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ixing between different states </a:t>
                </a:r>
                <a:r>
                  <a:rPr lang="en-US" sz="2100" dirty="0">
                    <a:latin typeface="Bell MT" panose="02020503060305020303" pitchFamily="18" charset="0"/>
                  </a:rPr>
                  <a:t>with similar masses</a:t>
                </a:r>
                <a:r>
                  <a:rPr lang="en-US" sz="21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and same quantum-numbers.</a:t>
                </a:r>
                <a:endParaRPr lang="en-US" sz="2100" dirty="0">
                  <a:latin typeface="Bell MT" panose="02020503060305020303" pitchFamily="18" charset="0"/>
                </a:endParaRPr>
              </a:p>
              <a:p>
                <a:pPr>
                  <a:defRPr sz="2400"/>
                </a:pPr>
                <a:endParaRPr lang="en-US" sz="2100" dirty="0">
                  <a:latin typeface="Bell MT" panose="02020503060305020303" pitchFamily="18" charset="0"/>
                </a:endParaRPr>
              </a:p>
              <a:p>
                <a:pPr>
                  <a:defRPr sz="2400"/>
                </a:pPr>
                <a:r>
                  <a:rPr lang="en-US" sz="2100" dirty="0">
                    <a:latin typeface="Bell MT" panose="02020503060305020303" pitchFamily="18" charset="0"/>
                  </a:rPr>
                  <a:t>   Ex: </a:t>
                </a:r>
                <a:r>
                  <a:rPr lang="en-US" sz="2100" dirty="0">
                    <a:solidFill>
                      <a:srgbClr val="00B050"/>
                    </a:solidFill>
                    <a:latin typeface="Bell MT" panose="02020503060305020303" pitchFamily="18" charset="0"/>
                  </a:rPr>
                  <a:t>Hybrid-quarkonium</a:t>
                </a:r>
                <a:r>
                  <a:rPr lang="en-US" sz="2100" dirty="0">
                    <a:latin typeface="Bell MT" panose="02020503060305020303" pitchFamily="18" charset="0"/>
                  </a:rPr>
                  <a:t> mixing, </a:t>
                </a:r>
                <a:r>
                  <a:rPr lang="en-US" sz="2100" dirty="0">
                    <a:solidFill>
                      <a:srgbClr val="00B050"/>
                    </a:solidFill>
                    <a:latin typeface="Bell MT" panose="02020503060305020303" pitchFamily="18" charset="0"/>
                  </a:rPr>
                  <a:t>Tetraquark-hybrid</a:t>
                </a:r>
                <a:r>
                  <a:rPr lang="en-US" sz="2100" dirty="0">
                    <a:latin typeface="Bell MT" panose="02020503060305020303" pitchFamily="18" charset="0"/>
                  </a:rPr>
                  <a:t> &amp;</a:t>
                </a:r>
              </a:p>
              <a:p>
                <a:pPr>
                  <a:defRPr sz="2400"/>
                </a:pPr>
                <a:r>
                  <a:rPr lang="en-US" sz="2100" dirty="0">
                    <a:latin typeface="Bell MT" panose="02020503060305020303" pitchFamily="18" charset="0"/>
                  </a:rPr>
                  <a:t>         </a:t>
                </a:r>
                <a:r>
                  <a:rPr lang="en-US" sz="2100" dirty="0">
                    <a:solidFill>
                      <a:srgbClr val="00B050"/>
                    </a:solidFill>
                    <a:latin typeface="Bell MT" panose="02020503060305020303" pitchFamily="18" charset="0"/>
                  </a:rPr>
                  <a:t>Tetraquark-quarkonium</a:t>
                </a:r>
                <a:r>
                  <a:rPr lang="en-US" sz="2100" dirty="0">
                    <a:latin typeface="Bell MT" panose="02020503060305020303" pitchFamily="18" charset="0"/>
                  </a:rPr>
                  <a:t>   mixing etc.</a:t>
                </a:r>
              </a:p>
            </p:txBody>
          </p:sp>
        </mc:Choice>
        <mc:Fallback xmlns="">
          <p:sp>
            <p:nvSpPr>
              <p:cNvPr id="50" name="HQET for heavy quarks and diquarks">
                <a:extLst>
                  <a:ext uri="{FF2B5EF4-FFF2-40B4-BE49-F238E27FC236}">
                    <a16:creationId xmlns:a16="http://schemas.microsoft.com/office/drawing/2014/main" id="{928B7689-A2D8-DF1A-4431-5273153CF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22" y="3622265"/>
                <a:ext cx="6649451" cy="1748877"/>
              </a:xfrm>
              <a:prstGeom prst="rect">
                <a:avLst/>
              </a:prstGeom>
              <a:blipFill>
                <a:blip r:embed="rId5"/>
                <a:stretch>
                  <a:fillRect l="-1558" t="-348" b="-627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DE14B1E-0000-4D07-CB09-A3EF1C0B1E33}"/>
              </a:ext>
            </a:extLst>
          </p:cNvPr>
          <p:cNvSpPr/>
          <p:nvPr/>
        </p:nvSpPr>
        <p:spPr>
          <a:xfrm>
            <a:off x="9222658" y="1665573"/>
            <a:ext cx="2847791" cy="30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Soto  Phys. Rev. D. 102, 014012 (2020)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93AB0D49-C996-790E-160E-4BBB51EEF5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352" y="2676183"/>
            <a:ext cx="4572000" cy="2828925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696E984-56DF-2CA1-762A-6EC54D43787B}"/>
              </a:ext>
            </a:extLst>
          </p:cNvPr>
          <p:cNvCxnSpPr>
            <a:cxnSpLocks/>
          </p:cNvCxnSpPr>
          <p:nvPr/>
        </p:nvCxnSpPr>
        <p:spPr>
          <a:xfrm>
            <a:off x="1109829" y="3830232"/>
            <a:ext cx="131673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A7C6BC3-7607-BF71-3FE8-0C1E5491B5E1}"/>
              </a:ext>
            </a:extLst>
          </p:cNvPr>
          <p:cNvCxnSpPr>
            <a:cxnSpLocks/>
          </p:cNvCxnSpPr>
          <p:nvPr/>
        </p:nvCxnSpPr>
        <p:spPr>
          <a:xfrm>
            <a:off x="634341" y="5396904"/>
            <a:ext cx="4572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F032AF5-FFCB-D342-3B4A-C47839CFA41A}"/>
              </a:ext>
            </a:extLst>
          </p:cNvPr>
          <p:cNvCxnSpPr>
            <a:cxnSpLocks/>
          </p:cNvCxnSpPr>
          <p:nvPr/>
        </p:nvCxnSpPr>
        <p:spPr>
          <a:xfrm>
            <a:off x="652629" y="5284128"/>
            <a:ext cx="4693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F9CED1-6F10-7A2A-E77C-EF1B41756C3D}"/>
              </a:ext>
            </a:extLst>
          </p:cNvPr>
          <p:cNvCxnSpPr>
            <a:cxnSpLocks/>
          </p:cNvCxnSpPr>
          <p:nvPr/>
        </p:nvCxnSpPr>
        <p:spPr>
          <a:xfrm>
            <a:off x="636322" y="5171352"/>
            <a:ext cx="559918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4D2FA78-2D90-F286-8EEB-D3466E65F194}"/>
              </a:ext>
            </a:extLst>
          </p:cNvPr>
          <p:cNvCxnSpPr>
            <a:cxnSpLocks/>
          </p:cNvCxnSpPr>
          <p:nvPr/>
        </p:nvCxnSpPr>
        <p:spPr>
          <a:xfrm>
            <a:off x="652629" y="5040288"/>
            <a:ext cx="694944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5D8D889-9183-A58E-238C-18467409FC85}"/>
              </a:ext>
            </a:extLst>
          </p:cNvPr>
          <p:cNvCxnSpPr>
            <a:cxnSpLocks/>
          </p:cNvCxnSpPr>
          <p:nvPr/>
        </p:nvCxnSpPr>
        <p:spPr>
          <a:xfrm flipV="1">
            <a:off x="983719" y="3686063"/>
            <a:ext cx="2362200" cy="5867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70" name="Straight Connector 20">
            <a:extLst>
              <a:ext uri="{FF2B5EF4-FFF2-40B4-BE49-F238E27FC236}">
                <a16:creationId xmlns:a16="http://schemas.microsoft.com/office/drawing/2014/main" id="{AEFD897C-A205-F742-80D5-FD7B570F0B49}"/>
              </a:ext>
            </a:extLst>
          </p:cNvPr>
          <p:cNvCxnSpPr>
            <a:cxnSpLocks/>
          </p:cNvCxnSpPr>
          <p:nvPr/>
        </p:nvCxnSpPr>
        <p:spPr>
          <a:xfrm flipV="1">
            <a:off x="1000101" y="3580042"/>
            <a:ext cx="2771393" cy="3378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5A425BE-92D1-6B80-AB99-EA10AF3997C4}"/>
              </a:ext>
            </a:extLst>
          </p:cNvPr>
          <p:cNvCxnSpPr>
            <a:cxnSpLocks/>
          </p:cNvCxnSpPr>
          <p:nvPr/>
        </p:nvCxnSpPr>
        <p:spPr>
          <a:xfrm flipV="1">
            <a:off x="652629" y="2141640"/>
            <a:ext cx="0" cy="358444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6163663-A835-D380-882A-DF9E34C53D13}"/>
              </a:ext>
            </a:extLst>
          </p:cNvPr>
          <p:cNvCxnSpPr>
            <a:cxnSpLocks/>
          </p:cNvCxnSpPr>
          <p:nvPr/>
        </p:nvCxnSpPr>
        <p:spPr>
          <a:xfrm>
            <a:off x="652629" y="5726088"/>
            <a:ext cx="5184648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B71E9CDE-9203-9758-2D8C-E8241E82C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8963" y="5874680"/>
            <a:ext cx="144778" cy="14477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690EE67-C5B4-D364-1319-4CB679E5A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657" y="3746221"/>
            <a:ext cx="300415" cy="3004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D1F6E77-A371-BB4C-3ED9-103239CDBD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9130" y="3031491"/>
            <a:ext cx="300415" cy="22531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D706D37-6407-91A7-7D1E-DDED68B4F8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9130" y="2585200"/>
            <a:ext cx="293176" cy="225311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CBFBA5E-8E3E-2E17-2B83-F10CF86CB2E5}"/>
              </a:ext>
            </a:extLst>
          </p:cNvPr>
          <p:cNvCxnSpPr>
            <a:cxnSpLocks/>
          </p:cNvCxnSpPr>
          <p:nvPr/>
        </p:nvCxnSpPr>
        <p:spPr>
          <a:xfrm>
            <a:off x="1601347" y="3933864"/>
            <a:ext cx="0" cy="850392"/>
          </a:xfrm>
          <a:prstGeom prst="straightConnector1">
            <a:avLst/>
          </a:prstGeom>
          <a:noFill/>
          <a:ln w="25400" cap="flat" cmpd="sng" algn="ctr">
            <a:solidFill>
              <a:srgbClr val="4EA72E"/>
            </a:solidFill>
            <a:prstDash val="solid"/>
            <a:miter lim="800000"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BAFE6A5-6B9C-91C5-6607-C440A50D21C4}"/>
                  </a:ext>
                </a:extLst>
              </p:cNvPr>
              <p:cNvSpPr txBox="1"/>
              <p:nvPr/>
            </p:nvSpPr>
            <p:spPr>
              <a:xfrm>
                <a:off x="1646673" y="4194730"/>
                <a:ext cx="768094" cy="231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QCD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BAFE6A5-6B9C-91C5-6607-C440A50D2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673" y="4194730"/>
                <a:ext cx="768094" cy="231538"/>
              </a:xfrm>
              <a:prstGeom prst="rect">
                <a:avLst/>
              </a:prstGeom>
              <a:blipFill>
                <a:blip r:embed="rId13"/>
                <a:stretch>
                  <a:fillRect l="-5556" r="-317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1885C8E-A321-FC1F-9FDD-23F3AA2B8004}"/>
              </a:ext>
            </a:extLst>
          </p:cNvPr>
          <p:cNvCxnSpPr>
            <a:cxnSpLocks/>
          </p:cNvCxnSpPr>
          <p:nvPr/>
        </p:nvCxnSpPr>
        <p:spPr>
          <a:xfrm>
            <a:off x="1263787" y="5252580"/>
            <a:ext cx="0" cy="213328"/>
          </a:xfrm>
          <a:prstGeom prst="straightConnector1">
            <a:avLst/>
          </a:prstGeom>
          <a:noFill/>
          <a:ln w="25400" cap="flat" cmpd="sng" algn="ctr">
            <a:solidFill>
              <a:srgbClr val="4EA72E"/>
            </a:solidFill>
            <a:prstDash val="solid"/>
            <a:miter lim="800000"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4355A41-2ECA-1C5E-982B-1642120C9364}"/>
                  </a:ext>
                </a:extLst>
              </p:cNvPr>
              <p:cNvSpPr txBox="1"/>
              <p:nvPr/>
            </p:nvSpPr>
            <p:spPr>
              <a:xfrm>
                <a:off x="1341802" y="5253841"/>
                <a:ext cx="62414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4355A41-2ECA-1C5E-982B-1642120C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02" y="5253841"/>
                <a:ext cx="624145" cy="184666"/>
              </a:xfrm>
              <a:prstGeom prst="rect">
                <a:avLst/>
              </a:prstGeom>
              <a:blipFill>
                <a:blip r:embed="rId14"/>
                <a:stretch>
                  <a:fillRect l="-5882" r="-294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CB0B8A-1857-560A-281E-1220FB7FE15C}"/>
              </a:ext>
            </a:extLst>
          </p:cNvPr>
          <p:cNvSpPr/>
          <p:nvPr/>
        </p:nvSpPr>
        <p:spPr>
          <a:xfrm>
            <a:off x="8809229" y="5246093"/>
            <a:ext cx="3593944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R. </a:t>
            </a:r>
            <a:r>
              <a:rPr lang="it-IT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Oncala</a:t>
            </a:r>
            <a:r>
              <a:rPr lang="it-IT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Soto, Phys. Rev. D96 014004 (2017)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66E061-F513-6924-9448-2F448268D09C}"/>
              </a:ext>
            </a:extLst>
          </p:cNvPr>
          <p:cNvSpPr/>
          <p:nvPr/>
        </p:nvSpPr>
        <p:spPr>
          <a:xfrm>
            <a:off x="7503972" y="1961989"/>
            <a:ext cx="3593944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Krein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Vairo  Phys. Rev. D. 97, (2018)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EB293D-F5EB-ADE1-D8FB-B3CC34410055}"/>
              </a:ext>
            </a:extLst>
          </p:cNvPr>
          <p:cNvSpPr/>
          <p:nvPr/>
        </p:nvSpPr>
        <p:spPr>
          <a:xfrm>
            <a:off x="8809229" y="5530396"/>
            <a:ext cx="3287148" cy="30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Ajeli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In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AB8FFD-67B1-0876-3239-2609400A04D4}"/>
                  </a:ext>
                </a:extLst>
              </p:cNvPr>
              <p:cNvSpPr txBox="1"/>
              <p:nvPr/>
            </p:nvSpPr>
            <p:spPr>
              <a:xfrm>
                <a:off x="1410511" y="5963044"/>
                <a:ext cx="2868414" cy="294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1600" dirty="0">
                    <a:latin typeface="+mn-lt"/>
                  </a:rPr>
                  <a:t> is the usual Cornell potential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AB8FFD-67B1-0876-3239-2609400A0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11" y="5963044"/>
                <a:ext cx="2868414" cy="294183"/>
              </a:xfrm>
              <a:prstGeom prst="rect">
                <a:avLst/>
              </a:prstGeom>
              <a:blipFill>
                <a:blip r:embed="rId15"/>
                <a:stretch>
                  <a:fillRect l="-2335" t="-12500" r="-2335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E65BF8-4E31-B03E-6B91-73463A54AE8C}"/>
                  </a:ext>
                </a:extLst>
              </p:cNvPr>
              <p:cNvSpPr txBox="1"/>
              <p:nvPr/>
            </p:nvSpPr>
            <p:spPr>
              <a:xfrm>
                <a:off x="1410511" y="6408967"/>
                <a:ext cx="7340792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1600" dirty="0">
                    <a:latin typeface="+mn-lt"/>
                  </a:rPr>
                  <a:t>: similar to Cornell potential except repulsive octet behavior at small distances.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E65BF8-4E31-B03E-6B91-73463A54A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11" y="6408967"/>
                <a:ext cx="7340792" cy="257250"/>
              </a:xfrm>
              <a:prstGeom prst="rect">
                <a:avLst/>
              </a:prstGeom>
              <a:blipFill>
                <a:blip r:embed="rId16"/>
                <a:stretch>
                  <a:fillRect l="-913" t="-18605" r="-332" b="-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2EA26D3-35B2-DAEC-B67C-21506A18D563}"/>
              </a:ext>
            </a:extLst>
          </p:cNvPr>
          <p:cNvSpPr/>
          <p:nvPr/>
        </p:nvSpPr>
        <p:spPr>
          <a:xfrm>
            <a:off x="5448963" y="1686198"/>
            <a:ext cx="3750221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</p:spTree>
    <p:extLst>
      <p:ext uri="{BB962C8B-B14F-4D97-AF65-F5344CB8AC3E}">
        <p14:creationId xmlns:p14="http://schemas.microsoft.com/office/powerpoint/2010/main" val="87336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1DE10-7696-5173-90C0-F29E8237F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90CC56-D933-07B9-2C26-6F633EF27590}"/>
              </a:ext>
            </a:extLst>
          </p:cNvPr>
          <p:cNvSpPr txBox="1"/>
          <p:nvPr/>
        </p:nvSpPr>
        <p:spPr>
          <a:xfrm>
            <a:off x="4783896" y="90287"/>
            <a:ext cx="159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BOEFT</a:t>
            </a:r>
          </a:p>
        </p:txBody>
      </p:sp>
      <p:sp>
        <p:nvSpPr>
          <p:cNvPr id="14" name="HQET for heavy quarks and diquarks">
            <a:extLst>
              <a:ext uri="{FF2B5EF4-FFF2-40B4-BE49-F238E27FC236}">
                <a16:creationId xmlns:a16="http://schemas.microsoft.com/office/drawing/2014/main" id="{61DCD2FB-22DD-C135-D24F-347B406BBB22}"/>
              </a:ext>
            </a:extLst>
          </p:cNvPr>
          <p:cNvSpPr txBox="1"/>
          <p:nvPr/>
        </p:nvSpPr>
        <p:spPr>
          <a:xfrm>
            <a:off x="111224" y="597635"/>
            <a:ext cx="1196955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300" dirty="0">
                <a:solidFill>
                  <a:schemeClr val="tx1"/>
                </a:solidFill>
                <a:latin typeface="Bell MT" panose="02020503060305020303" pitchFamily="18" charset="0"/>
              </a:rPr>
              <a:t>BOEFT Lagrangian: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A0AEBF0-9367-36E1-CBE6-5AE8B64E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8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373600-309A-105F-4EB1-8DF6AF2C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180" y="1082777"/>
            <a:ext cx="9390714" cy="1696590"/>
          </a:xfrm>
          <a:prstGeom prst="rect">
            <a:avLst/>
          </a:prstGeom>
          <a:ln w="28575">
            <a:solidFill>
              <a:srgbClr val="00B0F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65B351-16D2-48F2-FB74-EBD4EB445EBB}"/>
              </a:ext>
            </a:extLst>
          </p:cNvPr>
          <p:cNvSpPr/>
          <p:nvPr/>
        </p:nvSpPr>
        <p:spPr>
          <a:xfrm>
            <a:off x="9911355" y="6329177"/>
            <a:ext cx="1605078" cy="53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Soto  </a:t>
            </a:r>
          </a:p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D. 102, (2020)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1771C5-9BDD-62F6-FFA0-0E1D44BE79F7}"/>
              </a:ext>
            </a:extLst>
          </p:cNvPr>
          <p:cNvSpPr txBox="1"/>
          <p:nvPr/>
        </p:nvSpPr>
        <p:spPr>
          <a:xfrm>
            <a:off x="6488404" y="3123977"/>
            <a:ext cx="3200164" cy="321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solidFill>
                  <a:srgbClr val="FF0000"/>
                </a:solidFill>
              </a:rPr>
              <a:t>BO-quantum #: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2E597E-DC86-EA86-ADF2-E183F4F06B40}"/>
                  </a:ext>
                </a:extLst>
              </p:cNvPr>
              <p:cNvSpPr txBox="1"/>
              <p:nvPr/>
            </p:nvSpPr>
            <p:spPr>
              <a:xfrm>
                <a:off x="2017600" y="3704028"/>
                <a:ext cx="7285016" cy="321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 Projection vectors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: 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2E597E-DC86-EA86-ADF2-E183F4F0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600" y="3704028"/>
                <a:ext cx="7285016" cy="321563"/>
              </a:xfrm>
              <a:prstGeom prst="rect">
                <a:avLst/>
              </a:prstGeom>
              <a:blipFill>
                <a:blip r:embed="rId4"/>
                <a:stretch>
                  <a:fillRect l="-1255" t="-1923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2D4BBD8-5393-D81F-CA5A-5404E7A0CB33}"/>
              </a:ext>
            </a:extLst>
          </p:cNvPr>
          <p:cNvSpPr/>
          <p:nvPr/>
        </p:nvSpPr>
        <p:spPr>
          <a:xfrm>
            <a:off x="2766549" y="6305986"/>
            <a:ext cx="1976858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Lai, Segovia,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 Phys. Rev. D. 101, (2020)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6C475-4D8F-E204-F661-C66F718DE9BC}"/>
              </a:ext>
            </a:extLst>
          </p:cNvPr>
          <p:cNvSpPr/>
          <p:nvPr/>
        </p:nvSpPr>
        <p:spPr>
          <a:xfrm>
            <a:off x="5331358" y="6331582"/>
            <a:ext cx="2117203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Brambilla, Lai, Segovia,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99, (2019)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D10509-3E9B-8A83-1DA3-10529973746F}"/>
              </a:ext>
            </a:extLst>
          </p:cNvPr>
          <p:cNvSpPr/>
          <p:nvPr/>
        </p:nvSpPr>
        <p:spPr>
          <a:xfrm>
            <a:off x="7974643" y="6325547"/>
            <a:ext cx="2117203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Soto, Valls, </a:t>
            </a:r>
          </a:p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D 108 (2023)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80F298-6150-478F-258E-4A0266F73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867" y="3151434"/>
            <a:ext cx="1094454" cy="266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4DB198-DBB1-3ECC-B97D-F80F9A098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6939" y="3696442"/>
            <a:ext cx="2948737" cy="3215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917836-E12B-B79D-8DB7-C2D4FBC2CEEA}"/>
              </a:ext>
            </a:extLst>
          </p:cNvPr>
          <p:cNvSpPr txBox="1"/>
          <p:nvPr/>
        </p:nvSpPr>
        <p:spPr>
          <a:xfrm>
            <a:off x="1838559" y="3125902"/>
            <a:ext cx="1907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LDF</a:t>
            </a:r>
            <a:r>
              <a:rPr lang="en-US" sz="1800" dirty="0">
                <a:solidFill>
                  <a:srgbClr val="FF0000"/>
                </a:solidFill>
              </a:rPr>
              <a:t>-quantum #: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47FE2-AD93-26F5-A91E-EF95E01DF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090" y="3148943"/>
            <a:ext cx="1637301" cy="322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053FB4-ED12-377D-8C79-2D01985C1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7662" y="3109933"/>
            <a:ext cx="433265" cy="433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QET for heavy quarks and diquarks">
                <a:extLst>
                  <a:ext uri="{FF2B5EF4-FFF2-40B4-BE49-F238E27FC236}">
                    <a16:creationId xmlns:a16="http://schemas.microsoft.com/office/drawing/2014/main" id="{90BC9EF1-8393-4D51-B106-9A20B5545BCB}"/>
                  </a:ext>
                </a:extLst>
              </p:cNvPr>
              <p:cNvSpPr txBox="1"/>
              <p:nvPr/>
            </p:nvSpPr>
            <p:spPr>
              <a:xfrm>
                <a:off x="198038" y="4273833"/>
                <a:ext cx="11318395" cy="44191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BO potentials: </a:t>
                </a:r>
                <a:r>
                  <a:rPr lang="en-US" sz="2200" b="1" dirty="0">
                    <a:solidFill>
                      <a:srgbClr val="0070C0"/>
                    </a:solidFill>
                  </a:rPr>
                  <a:t>Potential between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&amp;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due to LDF (light quarks, gluons).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                              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HQET for heavy quarks and diquarks">
                <a:extLst>
                  <a:ext uri="{FF2B5EF4-FFF2-40B4-BE49-F238E27FC236}">
                    <a16:creationId xmlns:a16="http://schemas.microsoft.com/office/drawing/2014/main" id="{90BC9EF1-8393-4D51-B106-9A20B5545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8" y="4273833"/>
                <a:ext cx="11318395" cy="441916"/>
              </a:xfrm>
              <a:prstGeom prst="rect">
                <a:avLst/>
              </a:prstGeom>
              <a:blipFill>
                <a:blip r:embed="rId9"/>
                <a:stretch>
                  <a:fillRect l="-969" t="-5479" b="-2739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D10532A-28A6-DA47-5BC2-A0FC5F3067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080" y="5090615"/>
            <a:ext cx="5315763" cy="788429"/>
          </a:xfrm>
          <a:prstGeom prst="rect">
            <a:avLst/>
          </a:prstGeom>
        </p:spPr>
      </p:pic>
      <p:sp>
        <p:nvSpPr>
          <p:cNvPr id="16" name="HQET for heavy quarks and diquarks">
            <a:extLst>
              <a:ext uri="{FF2B5EF4-FFF2-40B4-BE49-F238E27FC236}">
                <a16:creationId xmlns:a16="http://schemas.microsoft.com/office/drawing/2014/main" id="{F7816CE0-06BC-DD88-EC37-4E05CBB9C1F1}"/>
              </a:ext>
            </a:extLst>
          </p:cNvPr>
          <p:cNvSpPr txBox="1"/>
          <p:nvPr/>
        </p:nvSpPr>
        <p:spPr>
          <a:xfrm>
            <a:off x="1099680" y="5233425"/>
            <a:ext cx="333373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2000" dirty="0">
                <a:solidFill>
                  <a:schemeClr val="tx1"/>
                </a:solidFill>
              </a:rPr>
              <a:t>Born-Oppenheimer (BO) </a:t>
            </a:r>
          </a:p>
          <a:p>
            <a:pPr>
              <a:defRPr sz="2400"/>
            </a:pPr>
            <a:r>
              <a:rPr lang="en-US" sz="2000" dirty="0"/>
              <a:t>            p</a:t>
            </a:r>
            <a:r>
              <a:rPr lang="en-US" sz="2000" dirty="0">
                <a:solidFill>
                  <a:schemeClr val="tx1"/>
                </a:solidFill>
              </a:rPr>
              <a:t>otential: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C5A028-2015-2BF6-2FAC-D306945172DC}"/>
              </a:ext>
            </a:extLst>
          </p:cNvPr>
          <p:cNvSpPr/>
          <p:nvPr/>
        </p:nvSpPr>
        <p:spPr>
          <a:xfrm>
            <a:off x="5513774" y="5098682"/>
            <a:ext cx="1089594" cy="775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A9C197-C2B3-D06C-0599-9D7C5A0CA9DB}"/>
              </a:ext>
            </a:extLst>
          </p:cNvPr>
          <p:cNvSpPr txBox="1"/>
          <p:nvPr/>
        </p:nvSpPr>
        <p:spPr>
          <a:xfrm>
            <a:off x="5440681" y="5976688"/>
            <a:ext cx="1311256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solidFill>
                  <a:srgbClr val="0070C0"/>
                </a:solidFill>
              </a:rPr>
              <a:t>Static Energy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D1E2AE-9099-4B2D-02F2-8EBB757B8CAC}"/>
              </a:ext>
            </a:extLst>
          </p:cNvPr>
          <p:cNvSpPr/>
          <p:nvPr/>
        </p:nvSpPr>
        <p:spPr>
          <a:xfrm>
            <a:off x="7378063" y="4873190"/>
            <a:ext cx="1248687" cy="1110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BADB9B-5D3F-9E1D-5D42-C55096DF7416}"/>
              </a:ext>
            </a:extLst>
          </p:cNvPr>
          <p:cNvSpPr txBox="1"/>
          <p:nvPr/>
        </p:nvSpPr>
        <p:spPr>
          <a:xfrm>
            <a:off x="8597567" y="6024321"/>
            <a:ext cx="2576026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>
                <a:solidFill>
                  <a:srgbClr val="0070C0"/>
                </a:solidFill>
              </a:rPr>
              <a:t>Spin-dependent potentials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ABAE90-9D63-3EDC-E123-4C1FE4C28C1D}"/>
              </a:ext>
            </a:extLst>
          </p:cNvPr>
          <p:cNvSpPr/>
          <p:nvPr/>
        </p:nvSpPr>
        <p:spPr>
          <a:xfrm>
            <a:off x="7934616" y="273086"/>
            <a:ext cx="2736000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</p:spTree>
    <p:extLst>
      <p:ext uri="{BB962C8B-B14F-4D97-AF65-F5344CB8AC3E}">
        <p14:creationId xmlns:p14="http://schemas.microsoft.com/office/powerpoint/2010/main" val="5048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1" grpId="0"/>
      <p:bldP spid="13" grpId="0"/>
      <p:bldP spid="23" grpId="0" animBg="1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C5EEE-65A2-A8B9-47E4-84A1B9AB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EFF721-E0F3-2E5D-C639-04C1EB316664}"/>
              </a:ext>
            </a:extLst>
          </p:cNvPr>
          <p:cNvSpPr txBox="1"/>
          <p:nvPr/>
        </p:nvSpPr>
        <p:spPr>
          <a:xfrm>
            <a:off x="4783896" y="90287"/>
            <a:ext cx="159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BOEFT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DA8BA-69EE-642E-2326-3E378B99365F}"/>
              </a:ext>
            </a:extLst>
          </p:cNvPr>
          <p:cNvSpPr txBox="1"/>
          <p:nvPr/>
        </p:nvSpPr>
        <p:spPr>
          <a:xfrm>
            <a:off x="377906" y="4306378"/>
            <a:ext cx="1978106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/>
              <a:t>LDF quantum #</a:t>
            </a:r>
            <a:r>
              <a:rPr lang="en-US" sz="1600" dirty="0">
                <a:solidFill>
                  <a:srgbClr val="FF0000"/>
                </a:solidFill>
              </a:rPr>
              <a:t> K=1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5CEC9D-7970-E989-1CAD-940E325D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29" y="4716984"/>
            <a:ext cx="9786971" cy="704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86889E-A7A2-C163-F145-44B4BB955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682" y="5862477"/>
            <a:ext cx="4657427" cy="484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05AEC6-F979-BF51-2E06-A9401FD0462C}"/>
              </a:ext>
            </a:extLst>
          </p:cNvPr>
          <p:cNvSpPr/>
          <p:nvPr/>
        </p:nvSpPr>
        <p:spPr>
          <a:xfrm>
            <a:off x="7924784" y="6444752"/>
            <a:ext cx="4309920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Vairo  Phys. Rev. D. 92 (2015)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E3F86B-4CAC-637B-A8B7-524773FED44F}"/>
              </a:ext>
            </a:extLst>
          </p:cNvPr>
          <p:cNvSpPr/>
          <p:nvPr/>
        </p:nvSpPr>
        <p:spPr>
          <a:xfrm>
            <a:off x="7924784" y="194750"/>
            <a:ext cx="2736000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Brambilla, AM, Vairo, Phys. Rev. D. 110, (2024), 094040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394964-A74D-F3C1-8234-BBF74230551F}"/>
                  </a:ext>
                </a:extLst>
              </p:cNvPr>
              <p:cNvSpPr txBox="1"/>
              <p:nvPr/>
            </p:nvSpPr>
            <p:spPr>
              <a:xfrm>
                <a:off x="183779" y="3488073"/>
                <a:ext cx="10969991" cy="333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/>
                  <a:t>Coupled Equations (</a:t>
                </a:r>
                <a:r>
                  <a:rPr lang="en-US" sz="2000" b="1" dirty="0"/>
                  <a:t>spin-averaged</a:t>
                </a:r>
                <a:r>
                  <a:rPr lang="en-US" sz="2000" dirty="0"/>
                  <a:t>) for lowest Hybrids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FF0000"/>
                        </a:solidFill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FF0000"/>
                            </a:solidFill>
                          </a:rPr>
                          <m:t>Q</m:t>
                        </m:r>
                      </m:e>
                    </m:acc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Tetraquarks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</a:rPr>
                      <m:t>QQ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</a:rPr>
                          <m:t>qq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FF0000"/>
                            </a:solidFill>
                          </a:rPr>
                          <m:t>Q</m:t>
                        </m:r>
                      </m:e>
                    </m:acc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FF0000"/>
                        </a:solidFill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394964-A74D-F3C1-8234-BBF74230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79" y="3488073"/>
                <a:ext cx="10969991" cy="333809"/>
              </a:xfrm>
              <a:prstGeom prst="rect">
                <a:avLst/>
              </a:prstGeom>
              <a:blipFill>
                <a:blip r:embed="rId4"/>
                <a:stretch>
                  <a:fillRect l="-1389" t="-14545" r="-778" b="-4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392ACCF-893D-672B-1F54-F878E4CBC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741" y="1594366"/>
            <a:ext cx="1686879" cy="294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42BC16-2337-1FDD-8BD9-1ABC9D9B8E19}"/>
                  </a:ext>
                </a:extLst>
              </p:cNvPr>
              <p:cNvSpPr txBox="1"/>
              <p:nvPr/>
            </p:nvSpPr>
            <p:spPr>
              <a:xfrm>
                <a:off x="6571809" y="1271777"/>
                <a:ext cx="4941417" cy="645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LDF angular-momentum or spin</a:t>
                </a: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orbital-angular momentum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𝑄𝑄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pair.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42BC16-2337-1FDD-8BD9-1ABC9D9B8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09" y="1271777"/>
                <a:ext cx="4941417" cy="645177"/>
              </a:xfrm>
              <a:prstGeom prst="rect">
                <a:avLst/>
              </a:prstGeom>
              <a:blipFill>
                <a:blip r:embed="rId6"/>
                <a:stretch>
                  <a:fillRect l="-1603" t="-10476" r="-2096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C2BC722-286C-FD00-EDA8-90B5A0304E93}"/>
              </a:ext>
            </a:extLst>
          </p:cNvPr>
          <p:cNvSpPr txBox="1"/>
          <p:nvPr/>
        </p:nvSpPr>
        <p:spPr>
          <a:xfrm>
            <a:off x="183779" y="1029141"/>
            <a:ext cx="3125856" cy="353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200" dirty="0"/>
              <a:t>Good quantum numbers:</a:t>
            </a:r>
            <a:endParaRPr lang="en-US" sz="22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33F928-E8ED-87D9-DFE7-8AC74D08D3EC}"/>
              </a:ext>
            </a:extLst>
          </p:cNvPr>
          <p:cNvSpPr txBox="1"/>
          <p:nvPr/>
        </p:nvSpPr>
        <p:spPr>
          <a:xfrm>
            <a:off x="1476093" y="1594366"/>
            <a:ext cx="2354812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BO-orbital momentum:</a:t>
            </a:r>
            <a:endParaRPr lang="en-US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DFB89B-1BEA-E4F4-DC26-162D61B58D1C}"/>
                  </a:ext>
                </a:extLst>
              </p:cNvPr>
              <p:cNvSpPr txBox="1"/>
              <p:nvPr/>
            </p:nvSpPr>
            <p:spPr>
              <a:xfrm>
                <a:off x="1476093" y="2205448"/>
                <a:ext cx="3489289" cy="364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Heavy quark Spin: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(HQSS limit)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DFB89B-1BEA-E4F4-DC26-162D61B58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93" y="2205448"/>
                <a:ext cx="3489289" cy="364074"/>
              </a:xfrm>
              <a:prstGeom prst="rect">
                <a:avLst/>
              </a:prstGeom>
              <a:blipFill>
                <a:blip r:embed="rId7"/>
                <a:stretch>
                  <a:fillRect l="-3316" r="-2792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5252043-2D0A-F2FD-25E3-90D930B35A52}"/>
              </a:ext>
            </a:extLst>
          </p:cNvPr>
          <p:cNvSpPr txBox="1"/>
          <p:nvPr/>
        </p:nvSpPr>
        <p:spPr>
          <a:xfrm>
            <a:off x="1476093" y="2785766"/>
            <a:ext cx="2604559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Total angular momentum:</a:t>
            </a:r>
            <a:endParaRPr lang="en-US" sz="1600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CB5F54-E19C-6D94-DEED-108EC8680A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0200" y="2832575"/>
            <a:ext cx="1320420" cy="247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AD1E83-6ECB-F23B-F7C0-C79F0A1D66E0}"/>
                  </a:ext>
                </a:extLst>
              </p:cNvPr>
              <p:cNvSpPr txBox="1"/>
              <p:nvPr/>
            </p:nvSpPr>
            <p:spPr>
              <a:xfrm>
                <a:off x="2721627" y="5852725"/>
                <a:ext cx="1109278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/>
                  <a:t>Opposite    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600" dirty="0"/>
                  <a:t>parity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: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AD1E83-6ECB-F23B-F7C0-C79F0A1D6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627" y="5852725"/>
                <a:ext cx="1109278" cy="537968"/>
              </a:xfrm>
              <a:prstGeom prst="rect">
                <a:avLst/>
              </a:prstGeom>
              <a:blipFill>
                <a:blip r:embed="rId9"/>
                <a:stretch>
                  <a:fillRect l="-10989" t="-9091" r="-1044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8BAF3F-5F00-1951-E68F-A1F91DD8B4EF}"/>
                  </a:ext>
                </a:extLst>
              </p:cNvPr>
              <p:cNvSpPr txBox="1"/>
              <p:nvPr/>
            </p:nvSpPr>
            <p:spPr>
              <a:xfrm>
                <a:off x="921454" y="4901170"/>
                <a:ext cx="831574" cy="25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dirty="0"/>
                  <a:t>parity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8BAF3F-5F00-1951-E68F-A1F91DD8B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4" y="4901170"/>
                <a:ext cx="831574" cy="257250"/>
              </a:xfrm>
              <a:prstGeom prst="rect">
                <a:avLst/>
              </a:prstGeom>
              <a:blipFill>
                <a:blip r:embed="rId10"/>
                <a:stretch>
                  <a:fillRect l="-14599" t="-21429" r="-13869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298267"/>
      </p:ext>
    </p:extLst>
  </p:cSld>
  <p:clrMapOvr>
    <a:masterClrMapping/>
  </p:clrMapOvr>
</p:sld>
</file>

<file path=ppt/theme/theme1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94C99F27-547F-408F-8FEB-51CB360826DB}"/>
    </a:ext>
  </a:extLst>
</a:theme>
</file>

<file path=ppt/theme/theme2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1E03A00F-5A34-475F-BA84-E2EBED434790}"/>
    </a:ext>
  </a:extLst>
</a:theme>
</file>

<file path=ppt/theme/theme3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008B5212-AD15-4DA8-AB6C-182350FFA4EA}"/>
    </a:ext>
  </a:extLst>
</a:theme>
</file>

<file path=ppt/theme/theme4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CFAC8027-78A3-4001-93FE-AE371D2D92B1}"/>
    </a:ext>
  </a:extLst>
</a:theme>
</file>

<file path=ppt/theme/theme5.xml><?xml version="1.0" encoding="utf-8"?>
<a:theme xmlns:a="http://schemas.openxmlformats.org/drawingml/2006/main" name="1_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94C99F27-547F-408F-8FEB-51CB360826DB}"/>
    </a:ext>
  </a:extLst>
</a:theme>
</file>

<file path=ppt/theme/theme6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D62E0DEB-27C1-4887-9BB6-4AC5FC555B75}"/>
    </a:ext>
  </a:extLst>
</a:theme>
</file>

<file path=ppt/theme/theme7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D4175650-7EAE-421A-870A-005CB3789E3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47429</TotalTime>
  <Words>4818</Words>
  <Application>Microsoft Office PowerPoint</Application>
  <PresentationFormat>Widescreen</PresentationFormat>
  <Paragraphs>668</Paragraphs>
  <Slides>47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68" baseType="lpstr">
      <vt:lpstr>Aptos</vt:lpstr>
      <vt:lpstr>Arial</vt:lpstr>
      <vt:lpstr>Bell MT</vt:lpstr>
      <vt:lpstr>Bodoni MT</vt:lpstr>
      <vt:lpstr>Book Antiqua</vt:lpstr>
      <vt:lpstr>Calibri</vt:lpstr>
      <vt:lpstr>Cambria Math</vt:lpstr>
      <vt:lpstr>Courier New</vt:lpstr>
      <vt:lpstr>Garamond</vt:lpstr>
      <vt:lpstr>Grandview</vt:lpstr>
      <vt:lpstr>Helvetica</vt:lpstr>
      <vt:lpstr>Roboto</vt:lpstr>
      <vt:lpstr>Symbol</vt:lpstr>
      <vt:lpstr>Wingdings</vt:lpstr>
      <vt:lpstr>Inhalt</vt:lpstr>
      <vt:lpstr>Titel 1</vt:lpstr>
      <vt:lpstr>Titel 2</vt:lpstr>
      <vt:lpstr>Titel 3</vt:lpstr>
      <vt:lpstr>1_Inhalt</vt:lpstr>
      <vt:lpstr>Kapiteltrenner blau</vt:lpstr>
      <vt:lpstr>Kapiteltrenner schwarz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Mohapatra</dc:creator>
  <cp:lastModifiedBy>Abhishek Mohapatra</cp:lastModifiedBy>
  <cp:revision>503</cp:revision>
  <dcterms:created xsi:type="dcterms:W3CDTF">2021-07-23T10:36:22Z</dcterms:created>
  <dcterms:modified xsi:type="dcterms:W3CDTF">2025-04-15T15:26:37Z</dcterms:modified>
</cp:coreProperties>
</file>