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39" r:id="rId2"/>
  </p:sldMasterIdLst>
  <p:notesMasterIdLst>
    <p:notesMasterId r:id="rId25"/>
  </p:notesMasterIdLst>
  <p:handoutMasterIdLst>
    <p:handoutMasterId r:id="rId26"/>
  </p:handoutMasterIdLst>
  <p:sldIdLst>
    <p:sldId id="1121" r:id="rId3"/>
    <p:sldId id="1123" r:id="rId4"/>
    <p:sldId id="1124" r:id="rId5"/>
    <p:sldId id="1125" r:id="rId6"/>
    <p:sldId id="1047" r:id="rId7"/>
    <p:sldId id="1126" r:id="rId8"/>
    <p:sldId id="1107" r:id="rId9"/>
    <p:sldId id="1127" r:id="rId10"/>
    <p:sldId id="1128" r:id="rId11"/>
    <p:sldId id="1129" r:id="rId12"/>
    <p:sldId id="1139" r:id="rId13"/>
    <p:sldId id="1131" r:id="rId14"/>
    <p:sldId id="1133" r:id="rId15"/>
    <p:sldId id="1132" r:id="rId16"/>
    <p:sldId id="1134" r:id="rId17"/>
    <p:sldId id="1135" r:id="rId18"/>
    <p:sldId id="1137" r:id="rId19"/>
    <p:sldId id="1136" r:id="rId20"/>
    <p:sldId id="1138" r:id="rId21"/>
    <p:sldId id="1140" r:id="rId22"/>
    <p:sldId id="1143" r:id="rId23"/>
    <p:sldId id="1144" r:id="rId24"/>
  </p:sldIdLst>
  <p:sldSz cx="12192000" cy="6858000"/>
  <p:notesSz cx="6858000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5239"/>
    <a:srgbClr val="B000AC"/>
    <a:srgbClr val="ECDA53"/>
    <a:srgbClr val="404040"/>
    <a:srgbClr val="F6C549"/>
    <a:srgbClr val="64737E"/>
    <a:srgbClr val="725870"/>
    <a:srgbClr val="B3A93E"/>
    <a:srgbClr val="6294C5"/>
    <a:srgbClr val="D59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D09AC-E499-47E7-8886-6C3076E6273D}" v="1353" dt="2025-07-09T21:05:39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0875" autoAdjust="0"/>
  </p:normalViewPr>
  <p:slideViewPr>
    <p:cSldViewPr snapToGrid="0">
      <p:cViewPr varScale="1">
        <p:scale>
          <a:sx n="111" d="100"/>
          <a:sy n="111" d="100"/>
        </p:scale>
        <p:origin x="1772" y="56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400" y="572"/>
      </p:cViewPr>
      <p:guideLst>
        <p:guide orient="horz" pos="29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el Drees" userId="bad451d78ccb7e14" providerId="LiveId" clId="{077D09AC-E499-47E7-8886-6C3076E6273D}"/>
    <pc:docChg chg="undo custSel addSld delSld modSld sldOrd addMainMaster modMainMaster">
      <pc:chgData name="Axel Drees" userId="bad451d78ccb7e14" providerId="LiveId" clId="{077D09AC-E499-47E7-8886-6C3076E6273D}" dt="2025-07-11T12:25:34.154" v="14838" actId="47"/>
      <pc:docMkLst>
        <pc:docMk/>
      </pc:docMkLst>
      <pc:sldChg chg="del">
        <pc:chgData name="Axel Drees" userId="bad451d78ccb7e14" providerId="LiveId" clId="{077D09AC-E499-47E7-8886-6C3076E6273D}" dt="2025-07-05T14:45:23.502" v="146" actId="47"/>
        <pc:sldMkLst>
          <pc:docMk/>
          <pc:sldMk cId="4241898853" sldId="984"/>
        </pc:sldMkLst>
      </pc:sldChg>
      <pc:sldChg chg="modNotesTx">
        <pc:chgData name="Axel Drees" userId="bad451d78ccb7e14" providerId="LiveId" clId="{077D09AC-E499-47E7-8886-6C3076E6273D}" dt="2025-07-06T15:34:39.473" v="4249" actId="6549"/>
        <pc:sldMkLst>
          <pc:docMk/>
          <pc:sldMk cId="3828617007" sldId="1047"/>
        </pc:sldMkLst>
      </pc:sldChg>
      <pc:sldChg chg="addSp delSp modSp del mod">
        <pc:chgData name="Axel Drees" userId="bad451d78ccb7e14" providerId="LiveId" clId="{077D09AC-E499-47E7-8886-6C3076E6273D}" dt="2025-07-05T14:44:57.627" v="145" actId="47"/>
        <pc:sldMkLst>
          <pc:docMk/>
          <pc:sldMk cId="1664814210" sldId="1105"/>
        </pc:sldMkLst>
      </pc:sldChg>
      <pc:sldChg chg="del">
        <pc:chgData name="Axel Drees" userId="bad451d78ccb7e14" providerId="LiveId" clId="{077D09AC-E499-47E7-8886-6C3076E6273D}" dt="2025-07-05T14:46:09.653" v="155" actId="47"/>
        <pc:sldMkLst>
          <pc:docMk/>
          <pc:sldMk cId="2302321670" sldId="1106"/>
        </pc:sldMkLst>
      </pc:sldChg>
      <pc:sldChg chg="addSp delSp modSp mod modNotesTx">
        <pc:chgData name="Axel Drees" userId="bad451d78ccb7e14" providerId="LiveId" clId="{077D09AC-E499-47E7-8886-6C3076E6273D}" dt="2025-07-11T12:24:43.257" v="14835" actId="6549"/>
        <pc:sldMkLst>
          <pc:docMk/>
          <pc:sldMk cId="1137348887" sldId="1107"/>
        </pc:sldMkLst>
        <pc:spChg chg="add mod">
          <ac:chgData name="Axel Drees" userId="bad451d78ccb7e14" providerId="LiveId" clId="{077D09AC-E499-47E7-8886-6C3076E6273D}" dt="2025-07-06T15:24:18.983" v="4071" actId="164"/>
          <ac:spMkLst>
            <pc:docMk/>
            <pc:sldMk cId="1137348887" sldId="1107"/>
            <ac:spMk id="5" creationId="{8CA29537-5BE5-E51F-BEF3-2014C2079C6B}"/>
          </ac:spMkLst>
        </pc:spChg>
        <pc:spChg chg="add mod">
          <ac:chgData name="Axel Drees" userId="bad451d78ccb7e14" providerId="LiveId" clId="{077D09AC-E499-47E7-8886-6C3076E6273D}" dt="2025-07-06T15:43:47.471" v="4599" actId="1076"/>
          <ac:spMkLst>
            <pc:docMk/>
            <pc:sldMk cId="1137348887" sldId="1107"/>
            <ac:spMk id="7" creationId="{85E5316D-166B-B27F-3C55-971C819EDDB0}"/>
          </ac:spMkLst>
        </pc:spChg>
        <pc:spChg chg="mod">
          <ac:chgData name="Axel Drees" userId="bad451d78ccb7e14" providerId="LiveId" clId="{077D09AC-E499-47E7-8886-6C3076E6273D}" dt="2025-07-06T22:12:32.509" v="8500" actId="1037"/>
          <ac:spMkLst>
            <pc:docMk/>
            <pc:sldMk cId="1137348887" sldId="1107"/>
            <ac:spMk id="11" creationId="{15AF5610-8C85-83F9-FD39-BA84E0315139}"/>
          </ac:spMkLst>
        </pc:spChg>
        <pc:spChg chg="add mod">
          <ac:chgData name="Axel Drees" userId="bad451d78ccb7e14" providerId="LiveId" clId="{077D09AC-E499-47E7-8886-6C3076E6273D}" dt="2025-07-06T15:43:42.837" v="4598" actId="20577"/>
          <ac:spMkLst>
            <pc:docMk/>
            <pc:sldMk cId="1137348887" sldId="1107"/>
            <ac:spMk id="12" creationId="{06DEAD2F-51EC-D34E-1429-1188483F9776}"/>
          </ac:spMkLst>
        </pc:spChg>
        <pc:spChg chg="mod">
          <ac:chgData name="Axel Drees" userId="bad451d78ccb7e14" providerId="LiveId" clId="{077D09AC-E499-47E7-8886-6C3076E6273D}" dt="2025-07-06T15:38:34.109" v="4404" actId="313"/>
          <ac:spMkLst>
            <pc:docMk/>
            <pc:sldMk cId="1137348887" sldId="1107"/>
            <ac:spMk id="14" creationId="{8D8666A3-C17C-9B81-542F-393A9F72544A}"/>
          </ac:spMkLst>
        </pc:spChg>
        <pc:spChg chg="mod">
          <ac:chgData name="Axel Drees" userId="bad451d78ccb7e14" providerId="LiveId" clId="{077D09AC-E499-47E7-8886-6C3076E6273D}" dt="2025-07-06T22:10:02.044" v="8441" actId="1076"/>
          <ac:spMkLst>
            <pc:docMk/>
            <pc:sldMk cId="1137348887" sldId="1107"/>
            <ac:spMk id="15" creationId="{8939FAF1-1871-F6BB-2627-B9F0D0C91CE0}"/>
          </ac:spMkLst>
        </pc:spChg>
        <pc:grpChg chg="add mod">
          <ac:chgData name="Axel Drees" userId="bad451d78ccb7e14" providerId="LiveId" clId="{077D09AC-E499-47E7-8886-6C3076E6273D}" dt="2025-07-06T22:12:20.805" v="8488" actId="1076"/>
          <ac:grpSpMkLst>
            <pc:docMk/>
            <pc:sldMk cId="1137348887" sldId="1107"/>
            <ac:grpSpMk id="6" creationId="{570267C3-4E99-B608-E47F-FC243361877B}"/>
          </ac:grpSpMkLst>
        </pc:grpChg>
        <pc:picChg chg="add mod">
          <ac:chgData name="Axel Drees" userId="bad451d78ccb7e14" providerId="LiveId" clId="{077D09AC-E499-47E7-8886-6C3076E6273D}" dt="2025-07-06T15:24:18.983" v="4071" actId="164"/>
          <ac:picMkLst>
            <pc:docMk/>
            <pc:sldMk cId="1137348887" sldId="1107"/>
            <ac:picMk id="3" creationId="{531D939D-739D-6D9D-284D-D612A6B68F0A}"/>
          </ac:picMkLst>
        </pc:picChg>
        <pc:picChg chg="add mod modCrop">
          <ac:chgData name="Axel Drees" userId="bad451d78ccb7e14" providerId="LiveId" clId="{077D09AC-E499-47E7-8886-6C3076E6273D}" dt="2025-07-06T22:10:25.892" v="8447" actId="732"/>
          <ac:picMkLst>
            <pc:docMk/>
            <pc:sldMk cId="1137348887" sldId="1107"/>
            <ac:picMk id="9" creationId="{9BDA5EAA-FE1C-1456-2338-C4161B209238}"/>
          </ac:picMkLst>
        </pc:picChg>
      </pc:sldChg>
      <pc:sldChg chg="del">
        <pc:chgData name="Axel Drees" userId="bad451d78ccb7e14" providerId="LiveId" clId="{077D09AC-E499-47E7-8886-6C3076E6273D}" dt="2025-07-05T14:46:13.243" v="157" actId="47"/>
        <pc:sldMkLst>
          <pc:docMk/>
          <pc:sldMk cId="540734338" sldId="1109"/>
        </pc:sldMkLst>
      </pc:sldChg>
      <pc:sldChg chg="del">
        <pc:chgData name="Axel Drees" userId="bad451d78ccb7e14" providerId="LiveId" clId="{077D09AC-E499-47E7-8886-6C3076E6273D}" dt="2025-07-05T14:46:14.874" v="158" actId="47"/>
        <pc:sldMkLst>
          <pc:docMk/>
          <pc:sldMk cId="3929178086" sldId="1110"/>
        </pc:sldMkLst>
      </pc:sldChg>
      <pc:sldChg chg="del">
        <pc:chgData name="Axel Drees" userId="bad451d78ccb7e14" providerId="LiveId" clId="{077D09AC-E499-47E7-8886-6C3076E6273D}" dt="2025-07-05T14:46:16.201" v="159" actId="47"/>
        <pc:sldMkLst>
          <pc:docMk/>
          <pc:sldMk cId="4174479779" sldId="1111"/>
        </pc:sldMkLst>
      </pc:sldChg>
      <pc:sldChg chg="del">
        <pc:chgData name="Axel Drees" userId="bad451d78ccb7e14" providerId="LiveId" clId="{077D09AC-E499-47E7-8886-6C3076E6273D}" dt="2025-07-05T14:45:34.361" v="149" actId="47"/>
        <pc:sldMkLst>
          <pc:docMk/>
          <pc:sldMk cId="4020635300" sldId="1113"/>
        </pc:sldMkLst>
      </pc:sldChg>
      <pc:sldChg chg="del">
        <pc:chgData name="Axel Drees" userId="bad451d78ccb7e14" providerId="LiveId" clId="{077D09AC-E499-47E7-8886-6C3076E6273D}" dt="2025-07-09T17:38:05.130" v="13619" actId="47"/>
        <pc:sldMkLst>
          <pc:docMk/>
          <pc:sldMk cId="2561556858" sldId="1115"/>
        </pc:sldMkLst>
      </pc:sldChg>
      <pc:sldChg chg="del">
        <pc:chgData name="Axel Drees" userId="bad451d78ccb7e14" providerId="LiveId" clId="{077D09AC-E499-47E7-8886-6C3076E6273D}" dt="2025-07-05T14:46:12.222" v="156" actId="47"/>
        <pc:sldMkLst>
          <pc:docMk/>
          <pc:sldMk cId="1628106899" sldId="1116"/>
        </pc:sldMkLst>
      </pc:sldChg>
      <pc:sldChg chg="modSp del mod ord">
        <pc:chgData name="Axel Drees" userId="bad451d78ccb7e14" providerId="LiveId" clId="{077D09AC-E499-47E7-8886-6C3076E6273D}" dt="2025-07-11T12:25:32.393" v="14837" actId="47"/>
        <pc:sldMkLst>
          <pc:docMk/>
          <pc:sldMk cId="1748964768" sldId="1117"/>
        </pc:sldMkLst>
        <pc:picChg chg="mod">
          <ac:chgData name="Axel Drees" userId="bad451d78ccb7e14" providerId="LiveId" clId="{077D09AC-E499-47E7-8886-6C3076E6273D}" dt="2025-07-05T16:14:16.589" v="992" actId="1076"/>
          <ac:picMkLst>
            <pc:docMk/>
            <pc:sldMk cId="1748964768" sldId="1117"/>
            <ac:picMk id="9" creationId="{24AEDF88-BCC7-5A17-D921-7C47105A83F6}"/>
          </ac:picMkLst>
        </pc:picChg>
      </pc:sldChg>
      <pc:sldChg chg="del">
        <pc:chgData name="Axel Drees" userId="bad451d78ccb7e14" providerId="LiveId" clId="{077D09AC-E499-47E7-8886-6C3076E6273D}" dt="2025-07-05T14:45:33.015" v="148" actId="47"/>
        <pc:sldMkLst>
          <pc:docMk/>
          <pc:sldMk cId="3207431612" sldId="1118"/>
        </pc:sldMkLst>
      </pc:sldChg>
      <pc:sldChg chg="del">
        <pc:chgData name="Axel Drees" userId="bad451d78ccb7e14" providerId="LiveId" clId="{077D09AC-E499-47E7-8886-6C3076E6273D}" dt="2025-07-05T14:45:31.769" v="147" actId="47"/>
        <pc:sldMkLst>
          <pc:docMk/>
          <pc:sldMk cId="71862417" sldId="1119"/>
        </pc:sldMkLst>
      </pc:sldChg>
      <pc:sldChg chg="new del">
        <pc:chgData name="Axel Drees" userId="bad451d78ccb7e14" providerId="LiveId" clId="{077D09AC-E499-47E7-8886-6C3076E6273D}" dt="2025-07-05T14:44:55.525" v="144" actId="47"/>
        <pc:sldMkLst>
          <pc:docMk/>
          <pc:sldMk cId="2596234520" sldId="1120"/>
        </pc:sldMkLst>
      </pc:sldChg>
      <pc:sldChg chg="addSp delSp modSp new mod">
        <pc:chgData name="Axel Drees" userId="bad451d78ccb7e14" providerId="LiveId" clId="{077D09AC-E499-47E7-8886-6C3076E6273D}" dt="2025-07-06T18:37:15.609" v="5746" actId="1076"/>
        <pc:sldMkLst>
          <pc:docMk/>
          <pc:sldMk cId="2896374242" sldId="1121"/>
        </pc:sldMkLst>
        <pc:spChg chg="add del mod">
          <ac:chgData name="Axel Drees" userId="bad451d78ccb7e14" providerId="LiveId" clId="{077D09AC-E499-47E7-8886-6C3076E6273D}" dt="2025-07-05T18:22:22.915" v="1792" actId="20577"/>
          <ac:spMkLst>
            <pc:docMk/>
            <pc:sldMk cId="2896374242" sldId="1121"/>
            <ac:spMk id="2" creationId="{D97BC021-F908-BF57-D858-12D59B2763BE}"/>
          </ac:spMkLst>
        </pc:spChg>
        <pc:spChg chg="add mod">
          <ac:chgData name="Axel Drees" userId="bad451d78ccb7e14" providerId="LiveId" clId="{077D09AC-E499-47E7-8886-6C3076E6273D}" dt="2025-07-05T14:50:11.699" v="174" actId="1035"/>
          <ac:spMkLst>
            <pc:docMk/>
            <pc:sldMk cId="2896374242" sldId="1121"/>
            <ac:spMk id="5" creationId="{83B38E34-6134-CA99-9E42-3D7FCB237E4D}"/>
          </ac:spMkLst>
        </pc:spChg>
        <pc:spChg chg="add mod">
          <ac:chgData name="Axel Drees" userId="bad451d78ccb7e14" providerId="LiveId" clId="{077D09AC-E499-47E7-8886-6C3076E6273D}" dt="2025-07-06T18:37:15.609" v="5746" actId="1076"/>
          <ac:spMkLst>
            <pc:docMk/>
            <pc:sldMk cId="2896374242" sldId="1121"/>
            <ac:spMk id="6" creationId="{FD4EC98A-FD55-DA26-A4DD-8629E18B9962}"/>
          </ac:spMkLst>
        </pc:spChg>
        <pc:spChg chg="add mod">
          <ac:chgData name="Axel Drees" userId="bad451d78ccb7e14" providerId="LiveId" clId="{077D09AC-E499-47E7-8886-6C3076E6273D}" dt="2025-07-05T15:02:09.602" v="300" actId="1076"/>
          <ac:spMkLst>
            <pc:docMk/>
            <pc:sldMk cId="2896374242" sldId="1121"/>
            <ac:spMk id="7" creationId="{3055886D-5289-3012-70F3-40FD8CDE2F55}"/>
          </ac:spMkLst>
        </pc:spChg>
      </pc:sldChg>
      <pc:sldChg chg="addSp delSp modSp add del mod ord">
        <pc:chgData name="Axel Drees" userId="bad451d78ccb7e14" providerId="LiveId" clId="{077D09AC-E499-47E7-8886-6C3076E6273D}" dt="2025-07-11T12:25:26.464" v="14836" actId="47"/>
        <pc:sldMkLst>
          <pc:docMk/>
          <pc:sldMk cId="3620695285" sldId="1122"/>
        </pc:sldMkLst>
        <pc:spChg chg="mod">
          <ac:chgData name="Axel Drees" userId="bad451d78ccb7e14" providerId="LiveId" clId="{077D09AC-E499-47E7-8886-6C3076E6273D}" dt="2025-07-05T14:50:50.583" v="205" actId="20577"/>
          <ac:spMkLst>
            <pc:docMk/>
            <pc:sldMk cId="3620695285" sldId="1122"/>
            <ac:spMk id="14" creationId="{8D8666A3-C17C-9B81-542F-393A9F72544A}"/>
          </ac:spMkLst>
        </pc:spChg>
        <pc:picChg chg="add mod">
          <ac:chgData name="Axel Drees" userId="bad451d78ccb7e14" providerId="LiveId" clId="{077D09AC-E499-47E7-8886-6C3076E6273D}" dt="2025-07-05T14:52:00.265" v="215" actId="1076"/>
          <ac:picMkLst>
            <pc:docMk/>
            <pc:sldMk cId="3620695285" sldId="1122"/>
            <ac:picMk id="2" creationId="{E0BA3E5B-E87D-50E1-C46F-52C94FC9AF1E}"/>
          </ac:picMkLst>
        </pc:picChg>
      </pc:sldChg>
      <pc:sldChg chg="addSp delSp modSp new mod">
        <pc:chgData name="Axel Drees" userId="bad451d78ccb7e14" providerId="LiveId" clId="{077D09AC-E499-47E7-8886-6C3076E6273D}" dt="2025-07-09T14:54:18.423" v="12925" actId="20577"/>
        <pc:sldMkLst>
          <pc:docMk/>
          <pc:sldMk cId="4273507448" sldId="1123"/>
        </pc:sldMkLst>
        <pc:spChg chg="mod">
          <ac:chgData name="Axel Drees" userId="bad451d78ccb7e14" providerId="LiveId" clId="{077D09AC-E499-47E7-8886-6C3076E6273D}" dt="2025-07-05T16:17:27.809" v="1058" actId="20577"/>
          <ac:spMkLst>
            <pc:docMk/>
            <pc:sldMk cId="4273507448" sldId="1123"/>
            <ac:spMk id="2" creationId="{2ED7DE5E-C01B-BAEA-83DD-226E9C4C3B1E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9" creationId="{1E7C7E23-6D06-1B91-149A-4D374857F121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13" creationId="{5FB30A0C-79EA-F180-9A5B-5768845F6D02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14" creationId="{3D70377C-A78D-E8FD-C0DB-88749FAC2549}"/>
          </ac:spMkLst>
        </pc:spChg>
        <pc:spChg chg="add mod">
          <ac:chgData name="Axel Drees" userId="bad451d78ccb7e14" providerId="LiveId" clId="{077D09AC-E499-47E7-8886-6C3076E6273D}" dt="2025-07-06T19:56:38.163" v="6554" actId="1037"/>
          <ac:spMkLst>
            <pc:docMk/>
            <pc:sldMk cId="4273507448" sldId="1123"/>
            <ac:spMk id="15" creationId="{AB70CCF9-4E10-E879-1BBA-DD0CD2BDC62D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18" creationId="{D5CC229A-166B-9DF7-827E-4D0A5049947E}"/>
          </ac:spMkLst>
        </pc:spChg>
        <pc:spChg chg="add mod">
          <ac:chgData name="Axel Drees" userId="bad451d78ccb7e14" providerId="LiveId" clId="{077D09AC-E499-47E7-8886-6C3076E6273D}" dt="2025-07-09T14:54:18.423" v="12925" actId="20577"/>
          <ac:spMkLst>
            <pc:docMk/>
            <pc:sldMk cId="4273507448" sldId="1123"/>
            <ac:spMk id="24" creationId="{9D11A367-CED6-621B-38F5-345C200D484A}"/>
          </ac:spMkLst>
        </pc:spChg>
        <pc:spChg chg="add mod">
          <ac:chgData name="Axel Drees" userId="bad451d78ccb7e14" providerId="LiveId" clId="{077D09AC-E499-47E7-8886-6C3076E6273D}" dt="2025-07-09T14:04:54.474" v="12141" actId="20577"/>
          <ac:spMkLst>
            <pc:docMk/>
            <pc:sldMk cId="4273507448" sldId="1123"/>
            <ac:spMk id="26" creationId="{131FFC73-8052-C580-25D3-F2E02E13E4F9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31" creationId="{E859DC4F-9B3B-0F17-1D07-20D9239F1FA2}"/>
          </ac:spMkLst>
        </pc:spChg>
        <pc:spChg chg="add mod">
          <ac:chgData name="Axel Drees" userId="bad451d78ccb7e14" providerId="LiveId" clId="{077D09AC-E499-47E7-8886-6C3076E6273D}" dt="2025-07-05T18:07:09.099" v="1663" actId="1036"/>
          <ac:spMkLst>
            <pc:docMk/>
            <pc:sldMk cId="4273507448" sldId="1123"/>
            <ac:spMk id="32" creationId="{B7283F63-5A4B-4704-BF63-007F15E965CA}"/>
          </ac:spMkLst>
        </pc:spChg>
        <pc:spChg chg="add mod">
          <ac:chgData name="Axel Drees" userId="bad451d78ccb7e14" providerId="LiveId" clId="{077D09AC-E499-47E7-8886-6C3076E6273D}" dt="2025-07-05T18:07:37.128" v="1694" actId="1076"/>
          <ac:spMkLst>
            <pc:docMk/>
            <pc:sldMk cId="4273507448" sldId="1123"/>
            <ac:spMk id="33" creationId="{C02E1B00-0CEA-8DDA-E3EB-7D1CBFDC8A60}"/>
          </ac:spMkLst>
        </pc:spChg>
        <pc:picChg chg="add mod">
          <ac:chgData name="Axel Drees" userId="bad451d78ccb7e14" providerId="LiveId" clId="{077D09AC-E499-47E7-8886-6C3076E6273D}" dt="2025-07-05T18:07:09.099" v="1663" actId="1036"/>
          <ac:picMkLst>
            <pc:docMk/>
            <pc:sldMk cId="4273507448" sldId="1123"/>
            <ac:picMk id="20" creationId="{7E65A592-E9F3-8D23-97A1-005A90532132}"/>
          </ac:picMkLst>
        </pc:picChg>
        <pc:picChg chg="add mod">
          <ac:chgData name="Axel Drees" userId="bad451d78ccb7e14" providerId="LiveId" clId="{077D09AC-E499-47E7-8886-6C3076E6273D}" dt="2025-07-05T18:07:09.099" v="1663" actId="1036"/>
          <ac:picMkLst>
            <pc:docMk/>
            <pc:sldMk cId="4273507448" sldId="1123"/>
            <ac:picMk id="25" creationId="{BC510462-1B53-9617-3A46-143EEC179526}"/>
          </ac:picMkLst>
        </pc:picChg>
        <pc:cxnChg chg="add mod">
          <ac:chgData name="Axel Drees" userId="bad451d78ccb7e14" providerId="LiveId" clId="{077D09AC-E499-47E7-8886-6C3076E6273D}" dt="2025-07-05T18:07:09.099" v="1663" actId="1036"/>
          <ac:cxnSpMkLst>
            <pc:docMk/>
            <pc:sldMk cId="4273507448" sldId="1123"/>
            <ac:cxnSpMk id="17" creationId="{9634E4D6-DD05-9D5C-59CB-FD46B27BC717}"/>
          </ac:cxnSpMkLst>
        </pc:cxnChg>
      </pc:sldChg>
      <pc:sldChg chg="addSp delSp modSp add mod modNotesTx">
        <pc:chgData name="Axel Drees" userId="bad451d78ccb7e14" providerId="LiveId" clId="{077D09AC-E499-47E7-8886-6C3076E6273D}" dt="2025-07-05T21:21:06.178" v="3137" actId="1076"/>
        <pc:sldMkLst>
          <pc:docMk/>
          <pc:sldMk cId="3983529808" sldId="1124"/>
        </pc:sldMkLst>
        <pc:spChg chg="add mod">
          <ac:chgData name="Axel Drees" userId="bad451d78ccb7e14" providerId="LiveId" clId="{077D09AC-E499-47E7-8886-6C3076E6273D}" dt="2025-07-05T21:19:48.437" v="3123" actId="1035"/>
          <ac:spMkLst>
            <pc:docMk/>
            <pc:sldMk cId="3983529808" sldId="1124"/>
            <ac:spMk id="3" creationId="{3C7C5725-F237-9F5F-E977-4A02D2E888A2}"/>
          </ac:spMkLst>
        </pc:spChg>
        <pc:spChg chg="add mod">
          <ac:chgData name="Axel Drees" userId="bad451d78ccb7e14" providerId="LiveId" clId="{077D09AC-E499-47E7-8886-6C3076E6273D}" dt="2025-07-05T16:07:59.539" v="964" actId="255"/>
          <ac:spMkLst>
            <pc:docMk/>
            <pc:sldMk cId="3983529808" sldId="1124"/>
            <ac:spMk id="5" creationId="{C4D687AE-6103-080C-7CA5-F270661A4591}"/>
          </ac:spMkLst>
        </pc:spChg>
        <pc:spChg chg="add mod">
          <ac:chgData name="Axel Drees" userId="bad451d78ccb7e14" providerId="LiveId" clId="{077D09AC-E499-47E7-8886-6C3076E6273D}" dt="2025-07-05T21:16:36.794" v="3046" actId="206"/>
          <ac:spMkLst>
            <pc:docMk/>
            <pc:sldMk cId="3983529808" sldId="1124"/>
            <ac:spMk id="8" creationId="{209C5FA7-470D-EE5F-65BE-44236B4DBB35}"/>
          </ac:spMkLst>
        </pc:spChg>
        <pc:spChg chg="add mod">
          <ac:chgData name="Axel Drees" userId="bad451d78ccb7e14" providerId="LiveId" clId="{077D09AC-E499-47E7-8886-6C3076E6273D}" dt="2025-07-05T16:00:24.182" v="716" actId="208"/>
          <ac:spMkLst>
            <pc:docMk/>
            <pc:sldMk cId="3983529808" sldId="1124"/>
            <ac:spMk id="9" creationId="{977EE955-CD5D-6901-A5F9-DDD7BD457F5F}"/>
          </ac:spMkLst>
        </pc:spChg>
        <pc:spChg chg="add mod">
          <ac:chgData name="Axel Drees" userId="bad451d78ccb7e14" providerId="LiveId" clId="{077D09AC-E499-47E7-8886-6C3076E6273D}" dt="2025-07-05T21:13:35.079" v="3032" actId="206"/>
          <ac:spMkLst>
            <pc:docMk/>
            <pc:sldMk cId="3983529808" sldId="1124"/>
            <ac:spMk id="10" creationId="{AA4BD69A-38F0-CEB1-966F-903B3A72FF88}"/>
          </ac:spMkLst>
        </pc:spChg>
        <pc:spChg chg="add mod">
          <ac:chgData name="Axel Drees" userId="bad451d78ccb7e14" providerId="LiveId" clId="{077D09AC-E499-47E7-8886-6C3076E6273D}" dt="2025-07-05T21:12:19.341" v="3030" actId="206"/>
          <ac:spMkLst>
            <pc:docMk/>
            <pc:sldMk cId="3983529808" sldId="1124"/>
            <ac:spMk id="18" creationId="{76FAABC1-43F0-878A-B8C6-42218D7AFB36}"/>
          </ac:spMkLst>
        </pc:spChg>
        <pc:spChg chg="add mod">
          <ac:chgData name="Axel Drees" userId="bad451d78ccb7e14" providerId="LiveId" clId="{077D09AC-E499-47E7-8886-6C3076E6273D}" dt="2025-07-05T21:20:58.230" v="3136" actId="1076"/>
          <ac:spMkLst>
            <pc:docMk/>
            <pc:sldMk cId="3983529808" sldId="1124"/>
            <ac:spMk id="19" creationId="{87A71F21-484B-4911-95AE-83E45B7594FB}"/>
          </ac:spMkLst>
        </pc:spChg>
        <pc:spChg chg="add mod">
          <ac:chgData name="Axel Drees" userId="bad451d78ccb7e14" providerId="LiveId" clId="{077D09AC-E499-47E7-8886-6C3076E6273D}" dt="2025-07-05T21:21:06.178" v="3137" actId="1076"/>
          <ac:spMkLst>
            <pc:docMk/>
            <pc:sldMk cId="3983529808" sldId="1124"/>
            <ac:spMk id="20" creationId="{B767C011-67F4-ED23-9C3B-5A89E061D3BF}"/>
          </ac:spMkLst>
        </pc:spChg>
        <pc:spChg chg="add mod">
          <ac:chgData name="Axel Drees" userId="bad451d78ccb7e14" providerId="LiveId" clId="{077D09AC-E499-47E7-8886-6C3076E6273D}" dt="2025-07-05T16:07:16.168" v="959" actId="255"/>
          <ac:spMkLst>
            <pc:docMk/>
            <pc:sldMk cId="3983529808" sldId="1124"/>
            <ac:spMk id="22" creationId="{E48BAF74-E842-4F55-FE5E-67173D997C3A}"/>
          </ac:spMkLst>
        </pc:spChg>
        <pc:spChg chg="add mod">
          <ac:chgData name="Axel Drees" userId="bad451d78ccb7e14" providerId="LiveId" clId="{077D09AC-E499-47E7-8886-6C3076E6273D}" dt="2025-07-05T16:16:40.108" v="1000" actId="1076"/>
          <ac:spMkLst>
            <pc:docMk/>
            <pc:sldMk cId="3983529808" sldId="1124"/>
            <ac:spMk id="23" creationId="{498710BB-3FF8-A185-759C-4445004AECDF}"/>
          </ac:spMkLst>
        </pc:spChg>
        <pc:spChg chg="add mod">
          <ac:chgData name="Axel Drees" userId="bad451d78ccb7e14" providerId="LiveId" clId="{077D09AC-E499-47E7-8886-6C3076E6273D}" dt="2025-07-05T16:07:46.050" v="962" actId="255"/>
          <ac:spMkLst>
            <pc:docMk/>
            <pc:sldMk cId="3983529808" sldId="1124"/>
            <ac:spMk id="24" creationId="{6AAE501B-95B7-79AA-0939-BCB6882105F2}"/>
          </ac:spMkLst>
        </pc:spChg>
        <pc:spChg chg="add mod">
          <ac:chgData name="Axel Drees" userId="bad451d78ccb7e14" providerId="LiveId" clId="{077D09AC-E499-47E7-8886-6C3076E6273D}" dt="2025-07-05T16:06:55.693" v="958" actId="20577"/>
          <ac:spMkLst>
            <pc:docMk/>
            <pc:sldMk cId="3983529808" sldId="1124"/>
            <ac:spMk id="25" creationId="{BC3DBFE6-D3A7-C7CE-42AA-9AB6B681BDCA}"/>
          </ac:spMkLst>
        </pc:spChg>
        <pc:picChg chg="mod">
          <ac:chgData name="Axel Drees" userId="bad451d78ccb7e14" providerId="LiveId" clId="{077D09AC-E499-47E7-8886-6C3076E6273D}" dt="2025-07-05T15:56:21.806" v="538" actId="1076"/>
          <ac:picMkLst>
            <pc:docMk/>
            <pc:sldMk cId="3983529808" sldId="1124"/>
            <ac:picMk id="2" creationId="{E0BA3E5B-E87D-50E1-C46F-52C94FC9AF1E}"/>
          </ac:picMkLst>
        </pc:picChg>
        <pc:cxnChg chg="add mod">
          <ac:chgData name="Axel Drees" userId="bad451d78ccb7e14" providerId="LiveId" clId="{077D09AC-E499-47E7-8886-6C3076E6273D}" dt="2025-07-05T16:00:28.353" v="717" actId="208"/>
          <ac:cxnSpMkLst>
            <pc:docMk/>
            <pc:sldMk cId="3983529808" sldId="1124"/>
            <ac:cxnSpMk id="13" creationId="{CB8988A1-FC32-3315-9C67-3E9A1332AA9D}"/>
          </ac:cxnSpMkLst>
        </pc:cxnChg>
      </pc:sldChg>
      <pc:sldChg chg="addSp delSp modSp add mod modNotesTx">
        <pc:chgData name="Axel Drees" userId="bad451d78ccb7e14" providerId="LiveId" clId="{077D09AC-E499-47E7-8886-6C3076E6273D}" dt="2025-07-11T12:24:07.548" v="14832" actId="6549"/>
        <pc:sldMkLst>
          <pc:docMk/>
          <pc:sldMk cId="313273506" sldId="1125"/>
        </pc:sldMkLst>
        <pc:spChg chg="add mod">
          <ac:chgData name="Axel Drees" userId="bad451d78ccb7e14" providerId="LiveId" clId="{077D09AC-E499-47E7-8886-6C3076E6273D}" dt="2025-07-08T21:00:14.441" v="11881" actId="1036"/>
          <ac:spMkLst>
            <pc:docMk/>
            <pc:sldMk cId="313273506" sldId="1125"/>
            <ac:spMk id="6" creationId="{2DF347BA-C1FF-84D2-8B72-1E79691BF6B7}"/>
          </ac:spMkLst>
        </pc:spChg>
        <pc:spChg chg="add mod">
          <ac:chgData name="Axel Drees" userId="bad451d78ccb7e14" providerId="LiveId" clId="{077D09AC-E499-47E7-8886-6C3076E6273D}" dt="2025-07-11T02:02:38.847" v="14831" actId="6549"/>
          <ac:spMkLst>
            <pc:docMk/>
            <pc:sldMk cId="313273506" sldId="1125"/>
            <ac:spMk id="11" creationId="{68816651-252A-76F3-C24F-838E621B5F66}"/>
          </ac:spMkLst>
        </pc:spChg>
        <pc:spChg chg="add mod">
          <ac:chgData name="Axel Drees" userId="bad451d78ccb7e14" providerId="LiveId" clId="{077D09AC-E499-47E7-8886-6C3076E6273D}" dt="2025-07-06T15:34:19.648" v="4248" actId="1076"/>
          <ac:spMkLst>
            <pc:docMk/>
            <pc:sldMk cId="313273506" sldId="1125"/>
            <ac:spMk id="12" creationId="{EBF4E818-6BE3-E5C2-4FC5-1601CA5380B6}"/>
          </ac:spMkLst>
        </pc:spChg>
        <pc:spChg chg="mod">
          <ac:chgData name="Axel Drees" userId="bad451d78ccb7e14" providerId="LiveId" clId="{077D09AC-E499-47E7-8886-6C3076E6273D}" dt="2025-07-05T18:27:08.959" v="2205" actId="20577"/>
          <ac:spMkLst>
            <pc:docMk/>
            <pc:sldMk cId="313273506" sldId="1125"/>
            <ac:spMk id="14" creationId="{8D8666A3-C17C-9B81-542F-393A9F72544A}"/>
          </ac:spMkLst>
        </pc:spChg>
        <pc:spChg chg="mod">
          <ac:chgData name="Axel Drees" userId="bad451d78ccb7e14" providerId="LiveId" clId="{077D09AC-E499-47E7-8886-6C3076E6273D}" dt="2025-07-05T18:52:31.802" v="2966" actId="1035"/>
          <ac:spMkLst>
            <pc:docMk/>
            <pc:sldMk cId="313273506" sldId="1125"/>
            <ac:spMk id="25" creationId="{BC3DBFE6-D3A7-C7CE-42AA-9AB6B681BDCA}"/>
          </ac:spMkLst>
        </pc:spChg>
        <pc:picChg chg="add mod ord">
          <ac:chgData name="Axel Drees" userId="bad451d78ccb7e14" providerId="LiveId" clId="{077D09AC-E499-47E7-8886-6C3076E6273D}" dt="2025-07-08T21:00:19.588" v="11882" actId="166"/>
          <ac:picMkLst>
            <pc:docMk/>
            <pc:sldMk cId="313273506" sldId="1125"/>
            <ac:picMk id="7" creationId="{C8037435-9E9A-D9B6-4EE9-41B2F5DF2FFE}"/>
          </ac:picMkLst>
        </pc:picChg>
      </pc:sldChg>
      <pc:sldChg chg="add del">
        <pc:chgData name="Axel Drees" userId="bad451d78ccb7e14" providerId="LiveId" clId="{077D09AC-E499-47E7-8886-6C3076E6273D}" dt="2025-07-05T18:11:58.441" v="1697" actId="47"/>
        <pc:sldMkLst>
          <pc:docMk/>
          <pc:sldMk cId="1189829786" sldId="1125"/>
        </pc:sldMkLst>
      </pc:sldChg>
      <pc:sldChg chg="addSp delSp modSp add mod modNotesTx">
        <pc:chgData name="Axel Drees" userId="bad451d78ccb7e14" providerId="LiveId" clId="{077D09AC-E499-47E7-8886-6C3076E6273D}" dt="2025-07-06T15:18:41.574" v="3992" actId="20577"/>
        <pc:sldMkLst>
          <pc:docMk/>
          <pc:sldMk cId="1708899336" sldId="1126"/>
        </pc:sldMkLst>
        <pc:spChg chg="add mod">
          <ac:chgData name="Axel Drees" userId="bad451d78ccb7e14" providerId="LiveId" clId="{077D09AC-E499-47E7-8886-6C3076E6273D}" dt="2025-07-06T14:44:56.571" v="3499" actId="947"/>
          <ac:spMkLst>
            <pc:docMk/>
            <pc:sldMk cId="1708899336" sldId="1126"/>
            <ac:spMk id="5" creationId="{E0EBD348-81AC-4152-25B4-E8B494605163}"/>
          </ac:spMkLst>
        </pc:spChg>
        <pc:spChg chg="add mod">
          <ac:chgData name="Axel Drees" userId="bad451d78ccb7e14" providerId="LiveId" clId="{077D09AC-E499-47E7-8886-6C3076E6273D}" dt="2025-07-06T15:06:27.246" v="3945" actId="1076"/>
          <ac:spMkLst>
            <pc:docMk/>
            <pc:sldMk cId="1708899336" sldId="1126"/>
            <ac:spMk id="7" creationId="{3F6E4464-8353-DEB1-7C07-FBB90668D88F}"/>
          </ac:spMkLst>
        </pc:spChg>
        <pc:spChg chg="mod">
          <ac:chgData name="Axel Drees" userId="bad451d78ccb7e14" providerId="LiveId" clId="{077D09AC-E499-47E7-8886-6C3076E6273D}" dt="2025-07-06T15:07:18.279" v="3958" actId="1076"/>
          <ac:spMkLst>
            <pc:docMk/>
            <pc:sldMk cId="1708899336" sldId="1126"/>
            <ac:spMk id="11" creationId="{D77E9993-4412-B19D-4EAE-F18C7AFC5E76}"/>
          </ac:spMkLst>
        </pc:spChg>
        <pc:spChg chg="add mod">
          <ac:chgData name="Axel Drees" userId="bad451d78ccb7e14" providerId="LiveId" clId="{077D09AC-E499-47E7-8886-6C3076E6273D}" dt="2025-07-06T15:06:49.249" v="3951" actId="1076"/>
          <ac:spMkLst>
            <pc:docMk/>
            <pc:sldMk cId="1708899336" sldId="1126"/>
            <ac:spMk id="13" creationId="{8EB7AFB5-271D-AD84-5EFC-2884F9779DEF}"/>
          </ac:spMkLst>
        </pc:spChg>
        <pc:spChg chg="mod">
          <ac:chgData name="Axel Drees" userId="bad451d78ccb7e14" providerId="LiveId" clId="{077D09AC-E499-47E7-8886-6C3076E6273D}" dt="2025-07-06T15:18:41.574" v="3992" actId="20577"/>
          <ac:spMkLst>
            <pc:docMk/>
            <pc:sldMk cId="1708899336" sldId="1126"/>
            <ac:spMk id="14" creationId="{A43C114E-91BE-9C25-E797-13736B3002E9}"/>
          </ac:spMkLst>
        </pc:spChg>
        <pc:spChg chg="mod">
          <ac:chgData name="Axel Drees" userId="bad451d78ccb7e14" providerId="LiveId" clId="{077D09AC-E499-47E7-8886-6C3076E6273D}" dt="2025-07-06T14:43:01.423" v="3422" actId="6549"/>
          <ac:spMkLst>
            <pc:docMk/>
            <pc:sldMk cId="1708899336" sldId="1126"/>
            <ac:spMk id="15" creationId="{DD263562-8B91-C673-232E-7A8173E06E94}"/>
          </ac:spMkLst>
        </pc:spChg>
        <pc:spChg chg="add mod">
          <ac:chgData name="Axel Drees" userId="bad451d78ccb7e14" providerId="LiveId" clId="{077D09AC-E499-47E7-8886-6C3076E6273D}" dt="2025-07-06T15:06:19.724" v="3943" actId="1076"/>
          <ac:spMkLst>
            <pc:docMk/>
            <pc:sldMk cId="1708899336" sldId="1126"/>
            <ac:spMk id="16" creationId="{33810D6F-7E7C-BC34-6652-CA7926A032B6}"/>
          </ac:spMkLst>
        </pc:spChg>
        <pc:spChg chg="add mod">
          <ac:chgData name="Axel Drees" userId="bad451d78ccb7e14" providerId="LiveId" clId="{077D09AC-E499-47E7-8886-6C3076E6273D}" dt="2025-07-06T15:06:11.309" v="3941" actId="1076"/>
          <ac:spMkLst>
            <pc:docMk/>
            <pc:sldMk cId="1708899336" sldId="1126"/>
            <ac:spMk id="17" creationId="{91D3E61F-2121-282E-F472-06B7A4215B70}"/>
          </ac:spMkLst>
        </pc:spChg>
        <pc:picChg chg="add mod">
          <ac:chgData name="Axel Drees" userId="bad451d78ccb7e14" providerId="LiveId" clId="{077D09AC-E499-47E7-8886-6C3076E6273D}" dt="2025-07-06T14:43:22.843" v="3425"/>
          <ac:picMkLst>
            <pc:docMk/>
            <pc:sldMk cId="1708899336" sldId="1126"/>
            <ac:picMk id="3" creationId="{FF739629-E066-BE9C-610D-27F02C3C2A2F}"/>
          </ac:picMkLst>
        </pc:picChg>
        <pc:cxnChg chg="add mod">
          <ac:chgData name="Axel Drees" userId="bad451d78ccb7e14" providerId="LiveId" clId="{077D09AC-E499-47E7-8886-6C3076E6273D}" dt="2025-07-06T14:52:04.751" v="3620" actId="208"/>
          <ac:cxnSpMkLst>
            <pc:docMk/>
            <pc:sldMk cId="1708899336" sldId="1126"/>
            <ac:cxnSpMk id="9" creationId="{867FEA49-2BAC-7FF8-5D0C-CC060375AC40}"/>
          </ac:cxnSpMkLst>
        </pc:cxnChg>
      </pc:sldChg>
      <pc:sldChg chg="addSp delSp modSp add mod modNotesTx">
        <pc:chgData name="Axel Drees" userId="bad451d78ccb7e14" providerId="LiveId" clId="{077D09AC-E499-47E7-8886-6C3076E6273D}" dt="2025-07-06T19:57:18.111" v="6559" actId="1076"/>
        <pc:sldMkLst>
          <pc:docMk/>
          <pc:sldMk cId="1561997918" sldId="1127"/>
        </pc:sldMkLst>
        <pc:spChg chg="mod">
          <ac:chgData name="Axel Drees" userId="bad451d78ccb7e14" providerId="LiveId" clId="{077D09AC-E499-47E7-8886-6C3076E6273D}" dt="2025-07-06T18:29:32.383" v="5312" actId="947"/>
          <ac:spMkLst>
            <pc:docMk/>
            <pc:sldMk cId="1561997918" sldId="1127"/>
            <ac:spMk id="11" creationId="{15AF5610-8C85-83F9-FD39-BA84E0315139}"/>
          </ac:spMkLst>
        </pc:spChg>
        <pc:spChg chg="mod">
          <ac:chgData name="Axel Drees" userId="bad451d78ccb7e14" providerId="LiveId" clId="{077D09AC-E499-47E7-8886-6C3076E6273D}" dt="2025-07-06T18:26:40.118" v="5238" actId="6549"/>
          <ac:spMkLst>
            <pc:docMk/>
            <pc:sldMk cId="1561997918" sldId="1127"/>
            <ac:spMk id="12" creationId="{06DEAD2F-51EC-D34E-1429-1188483F9776}"/>
          </ac:spMkLst>
        </pc:spChg>
        <pc:spChg chg="mod">
          <ac:chgData name="Axel Drees" userId="bad451d78ccb7e14" providerId="LiveId" clId="{077D09AC-E499-47E7-8886-6C3076E6273D}" dt="2025-07-06T17:34:26.990" v="4761" actId="313"/>
          <ac:spMkLst>
            <pc:docMk/>
            <pc:sldMk cId="1561997918" sldId="1127"/>
            <ac:spMk id="14" creationId="{8D8666A3-C17C-9B81-542F-393A9F72544A}"/>
          </ac:spMkLst>
        </pc:spChg>
        <pc:spChg chg="add mod">
          <ac:chgData name="Axel Drees" userId="bad451d78ccb7e14" providerId="LiveId" clId="{077D09AC-E499-47E7-8886-6C3076E6273D}" dt="2025-07-06T18:25:59.942" v="5206" actId="1076"/>
          <ac:spMkLst>
            <pc:docMk/>
            <pc:sldMk cId="1561997918" sldId="1127"/>
            <ac:spMk id="16" creationId="{17E23E40-3378-9374-30EC-90FF78E261A6}"/>
          </ac:spMkLst>
        </pc:spChg>
        <pc:spChg chg="add mod">
          <ac:chgData name="Axel Drees" userId="bad451d78ccb7e14" providerId="LiveId" clId="{077D09AC-E499-47E7-8886-6C3076E6273D}" dt="2025-07-06T17:46:58.533" v="5007" actId="1076"/>
          <ac:spMkLst>
            <pc:docMk/>
            <pc:sldMk cId="1561997918" sldId="1127"/>
            <ac:spMk id="17" creationId="{AF5E1784-809F-F023-8F28-69AC33EADF08}"/>
          </ac:spMkLst>
        </pc:spChg>
        <pc:spChg chg="add mod">
          <ac:chgData name="Axel Drees" userId="bad451d78ccb7e14" providerId="LiveId" clId="{077D09AC-E499-47E7-8886-6C3076E6273D}" dt="2025-07-06T17:49:05.702" v="5009" actId="1076"/>
          <ac:spMkLst>
            <pc:docMk/>
            <pc:sldMk cId="1561997918" sldId="1127"/>
            <ac:spMk id="18" creationId="{F2EFEAC3-5E47-7947-1A4D-B3E6CD64FCEF}"/>
          </ac:spMkLst>
        </pc:spChg>
        <pc:spChg chg="add mod">
          <ac:chgData name="Axel Drees" userId="bad451d78ccb7e14" providerId="LiveId" clId="{077D09AC-E499-47E7-8886-6C3076E6273D}" dt="2025-07-06T19:57:18.111" v="6559" actId="1076"/>
          <ac:spMkLst>
            <pc:docMk/>
            <pc:sldMk cId="1561997918" sldId="1127"/>
            <ac:spMk id="21" creationId="{3309DC5B-3A50-96DD-035E-969F1779B3B6}"/>
          </ac:spMkLst>
        </pc:spChg>
        <pc:spChg chg="add mod">
          <ac:chgData name="Axel Drees" userId="bad451d78ccb7e14" providerId="LiveId" clId="{077D09AC-E499-47E7-8886-6C3076E6273D}" dt="2025-07-06T17:58:47.784" v="5158" actId="1035"/>
          <ac:spMkLst>
            <pc:docMk/>
            <pc:sldMk cId="1561997918" sldId="1127"/>
            <ac:spMk id="23" creationId="{BC1C91D3-BFB1-F3DD-DB22-9220BDE0E1A8}"/>
          </ac:spMkLst>
        </pc:spChg>
        <pc:picChg chg="add mod">
          <ac:chgData name="Axel Drees" userId="bad451d78ccb7e14" providerId="LiveId" clId="{077D09AC-E499-47E7-8886-6C3076E6273D}" dt="2025-07-06T17:45:45.809" v="4999" actId="14100"/>
          <ac:picMkLst>
            <pc:docMk/>
            <pc:sldMk cId="1561997918" sldId="1127"/>
            <ac:picMk id="13" creationId="{C832BE75-F021-DC7F-B45A-C1A42772C32D}"/>
          </ac:picMkLst>
        </pc:picChg>
        <pc:picChg chg="add mod">
          <ac:chgData name="Axel Drees" userId="bad451d78ccb7e14" providerId="LiveId" clId="{077D09AC-E499-47E7-8886-6C3076E6273D}" dt="2025-07-06T17:55:03.121" v="5021" actId="1076"/>
          <ac:picMkLst>
            <pc:docMk/>
            <pc:sldMk cId="1561997918" sldId="1127"/>
            <ac:picMk id="20" creationId="{03178602-435E-E103-8217-3AF894AAC7DE}"/>
          </ac:picMkLst>
        </pc:picChg>
      </pc:sldChg>
      <pc:sldChg chg="addSp delSp modSp add mod">
        <pc:chgData name="Axel Drees" userId="bad451d78ccb7e14" providerId="LiveId" clId="{077D09AC-E499-47E7-8886-6C3076E6273D}" dt="2025-07-09T18:49:14.397" v="13780" actId="962"/>
        <pc:sldMkLst>
          <pc:docMk/>
          <pc:sldMk cId="1928893075" sldId="1128"/>
        </pc:sldMkLst>
        <pc:spChg chg="add mod">
          <ac:chgData name="Axel Drees" userId="bad451d78ccb7e14" providerId="LiveId" clId="{077D09AC-E499-47E7-8886-6C3076E6273D}" dt="2025-07-06T20:40:27.011" v="7454" actId="1076"/>
          <ac:spMkLst>
            <pc:docMk/>
            <pc:sldMk cId="1928893075" sldId="1128"/>
            <ac:spMk id="7" creationId="{45245880-A489-C3E8-7A97-EA3F67FD6D10}"/>
          </ac:spMkLst>
        </pc:spChg>
        <pc:spChg chg="mod">
          <ac:chgData name="Axel Drees" userId="bad451d78ccb7e14" providerId="LiveId" clId="{077D09AC-E499-47E7-8886-6C3076E6273D}" dt="2025-07-06T18:38:25.077" v="5826" actId="6549"/>
          <ac:spMkLst>
            <pc:docMk/>
            <pc:sldMk cId="1928893075" sldId="1128"/>
            <ac:spMk id="14" creationId="{8D8666A3-C17C-9B81-542F-393A9F72544A}"/>
          </ac:spMkLst>
        </pc:spChg>
        <pc:spChg chg="add mod">
          <ac:chgData name="Axel Drees" userId="bad451d78ccb7e14" providerId="LiveId" clId="{077D09AC-E499-47E7-8886-6C3076E6273D}" dt="2025-07-06T20:40:49.196" v="7459" actId="1076"/>
          <ac:spMkLst>
            <pc:docMk/>
            <pc:sldMk cId="1928893075" sldId="1128"/>
            <ac:spMk id="15" creationId="{FAD54898-76F9-FC04-5A3B-88B6BF78965E}"/>
          </ac:spMkLst>
        </pc:spChg>
        <pc:picChg chg="add mod">
          <ac:chgData name="Axel Drees" userId="bad451d78ccb7e14" providerId="LiveId" clId="{077D09AC-E499-47E7-8886-6C3076E6273D}" dt="2025-07-09T18:49:14.397" v="13780" actId="962"/>
          <ac:picMkLst>
            <pc:docMk/>
            <pc:sldMk cId="1928893075" sldId="1128"/>
            <ac:picMk id="2" creationId="{FF4EFDDA-C442-8FFC-75D4-6D090D8F9AA7}"/>
          </ac:picMkLst>
        </pc:picChg>
        <pc:picChg chg="add mod">
          <ac:chgData name="Axel Drees" userId="bad451d78ccb7e14" providerId="LiveId" clId="{077D09AC-E499-47E7-8886-6C3076E6273D}" dt="2025-07-06T20:40:29.747" v="7455" actId="1076"/>
          <ac:picMkLst>
            <pc:docMk/>
            <pc:sldMk cId="1928893075" sldId="1128"/>
            <ac:picMk id="3" creationId="{A50274D6-6E78-99E4-C286-272E13EE3F5D}"/>
          </ac:picMkLst>
        </pc:picChg>
        <pc:picChg chg="add mod">
          <ac:chgData name="Axel Drees" userId="bad451d78ccb7e14" providerId="LiveId" clId="{077D09AC-E499-47E7-8886-6C3076E6273D}" dt="2025-07-07T18:55:56.517" v="9253" actId="1036"/>
          <ac:picMkLst>
            <pc:docMk/>
            <pc:sldMk cId="1928893075" sldId="1128"/>
            <ac:picMk id="6" creationId="{2392EC92-5108-3B9F-A1E6-3A4420CF01C0}"/>
          </ac:picMkLst>
        </pc:picChg>
        <pc:picChg chg="add mod">
          <ac:chgData name="Axel Drees" userId="bad451d78ccb7e14" providerId="LiveId" clId="{077D09AC-E499-47E7-8886-6C3076E6273D}" dt="2025-07-07T18:55:45.666" v="9245" actId="1036"/>
          <ac:picMkLst>
            <pc:docMk/>
            <pc:sldMk cId="1928893075" sldId="1128"/>
            <ac:picMk id="22" creationId="{8D9B1CCF-E5C9-FE97-A524-55D8DE583376}"/>
          </ac:picMkLst>
        </pc:picChg>
      </pc:sldChg>
      <pc:sldChg chg="addSp delSp modSp add mod">
        <pc:chgData name="Axel Drees" userId="bad451d78ccb7e14" providerId="LiveId" clId="{077D09AC-E499-47E7-8886-6C3076E6273D}" dt="2025-07-09T18:49:20.459" v="13781"/>
        <pc:sldMkLst>
          <pc:docMk/>
          <pc:sldMk cId="1285014245" sldId="1129"/>
        </pc:sldMkLst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2" creationId="{3A10AB14-ABB4-46A0-3F2C-22B9EA67AC27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5" creationId="{4712A256-FB1F-A859-C968-10A5CDE751DA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6" creationId="{3060626B-C250-94AE-176B-DF9049C93CA9}"/>
          </ac:spMkLst>
        </pc:spChg>
        <pc:spChg chg="add mod">
          <ac:chgData name="Axel Drees" userId="bad451d78ccb7e14" providerId="LiveId" clId="{077D09AC-E499-47E7-8886-6C3076E6273D}" dt="2025-07-07T19:17:54.681" v="10107" actId="207"/>
          <ac:spMkLst>
            <pc:docMk/>
            <pc:sldMk cId="1285014245" sldId="1129"/>
            <ac:spMk id="10" creationId="{4D9F44CD-70D1-797B-EE25-2FEDDA3E492E}"/>
          </ac:spMkLst>
        </pc:spChg>
        <pc:spChg chg="add mod">
          <ac:chgData name="Axel Drees" userId="bad451d78ccb7e14" providerId="LiveId" clId="{077D09AC-E499-47E7-8886-6C3076E6273D}" dt="2025-07-07T19:17:31.137" v="10103" actId="255"/>
          <ac:spMkLst>
            <pc:docMk/>
            <pc:sldMk cId="1285014245" sldId="1129"/>
            <ac:spMk id="11" creationId="{D199B856-1D83-7EA7-A5C6-C1BD88468C2E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12" creationId="{9B673047-B784-ACE8-C91E-42DB06F1A871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13" creationId="{1545F0DC-E52C-64C9-ABEB-FF63670ED850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15" creationId="{7D962AAB-F2D9-2147-C7F5-3E7DC747A49C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22" creationId="{43BE9D9B-30C2-A158-677D-058B6A5A22A4}"/>
          </ac:spMkLst>
        </pc:spChg>
        <pc:spChg chg="add mod">
          <ac:chgData name="Axel Drees" userId="bad451d78ccb7e14" providerId="LiveId" clId="{077D09AC-E499-47E7-8886-6C3076E6273D}" dt="2025-07-07T19:09:05.827" v="9930" actId="1038"/>
          <ac:spMkLst>
            <pc:docMk/>
            <pc:sldMk cId="1285014245" sldId="1129"/>
            <ac:spMk id="23" creationId="{F1D61F57-6D66-745D-4887-08AA15A3C590}"/>
          </ac:spMkLst>
        </pc:spChg>
        <pc:spChg chg="add mod">
          <ac:chgData name="Axel Drees" userId="bad451d78ccb7e14" providerId="LiveId" clId="{077D09AC-E499-47E7-8886-6C3076E6273D}" dt="2025-07-07T19:22:37.546" v="10460" actId="20577"/>
          <ac:spMkLst>
            <pc:docMk/>
            <pc:sldMk cId="1285014245" sldId="1129"/>
            <ac:spMk id="28" creationId="{E3056946-A481-E19C-2472-FB68F4B7C79D}"/>
          </ac:spMkLst>
        </pc:spChg>
        <pc:spChg chg="add mod">
          <ac:chgData name="Axel Drees" userId="bad451d78ccb7e14" providerId="LiveId" clId="{077D09AC-E499-47E7-8886-6C3076E6273D}" dt="2025-07-07T19:24:40.027" v="10635" actId="1036"/>
          <ac:spMkLst>
            <pc:docMk/>
            <pc:sldMk cId="1285014245" sldId="1129"/>
            <ac:spMk id="29" creationId="{678981CB-E61C-6DAB-B989-4B6B4678E29F}"/>
          </ac:spMkLst>
        </pc:spChg>
        <pc:picChg chg="mod">
          <ac:chgData name="Axel Drees" userId="bad451d78ccb7e14" providerId="LiveId" clId="{077D09AC-E499-47E7-8886-6C3076E6273D}" dt="2025-07-07T19:21:46.879" v="10423" actId="1076"/>
          <ac:picMkLst>
            <pc:docMk/>
            <pc:sldMk cId="1285014245" sldId="1129"/>
            <ac:picMk id="3" creationId="{A50274D6-6E78-99E4-C286-272E13EE3F5D}"/>
          </ac:picMkLst>
        </pc:picChg>
        <pc:picChg chg="add mod">
          <ac:chgData name="Axel Drees" userId="bad451d78ccb7e14" providerId="LiveId" clId="{077D09AC-E499-47E7-8886-6C3076E6273D}" dt="2025-07-09T18:49:20.459" v="13781"/>
          <ac:picMkLst>
            <pc:docMk/>
            <pc:sldMk cId="1285014245" sldId="1129"/>
            <ac:picMk id="7" creationId="{69419A52-C8B3-79FB-57E2-637D4F0098AD}"/>
          </ac:picMkLst>
        </pc:picChg>
        <pc:cxnChg chg="add mod">
          <ac:chgData name="Axel Drees" userId="bad451d78ccb7e14" providerId="LiveId" clId="{077D09AC-E499-47E7-8886-6C3076E6273D}" dt="2025-07-07T19:18:06.130" v="10108" actId="208"/>
          <ac:cxnSpMkLst>
            <pc:docMk/>
            <pc:sldMk cId="1285014245" sldId="1129"/>
            <ac:cxnSpMk id="9" creationId="{31B00766-3B4B-56CA-FDF1-3F3FA234C08E}"/>
          </ac:cxnSpMkLst>
        </pc:cxnChg>
        <pc:cxnChg chg="add mod">
          <ac:chgData name="Axel Drees" userId="bad451d78ccb7e14" providerId="LiveId" clId="{077D09AC-E499-47E7-8886-6C3076E6273D}" dt="2025-07-07T19:11:49.526" v="9954" actId="1076"/>
          <ac:cxnSpMkLst>
            <pc:docMk/>
            <pc:sldMk cId="1285014245" sldId="1129"/>
            <ac:cxnSpMk id="27" creationId="{DCD70864-3F4D-955C-280C-B1A8187D1701}"/>
          </ac:cxnSpMkLst>
        </pc:cxnChg>
        <pc:cxnChg chg="add mod">
          <ac:chgData name="Axel Drees" userId="bad451d78ccb7e14" providerId="LiveId" clId="{077D09AC-E499-47E7-8886-6C3076E6273D}" dt="2025-07-07T19:23:17.955" v="10603" actId="14100"/>
          <ac:cxnSpMkLst>
            <pc:docMk/>
            <pc:sldMk cId="1285014245" sldId="1129"/>
            <ac:cxnSpMk id="30" creationId="{937C9CFD-2B69-D896-CAF6-3C0229B430F6}"/>
          </ac:cxnSpMkLst>
        </pc:cxnChg>
      </pc:sldChg>
      <pc:sldChg chg="addSp delSp modSp add del mod">
        <pc:chgData name="Axel Drees" userId="bad451d78ccb7e14" providerId="LiveId" clId="{077D09AC-E499-47E7-8886-6C3076E6273D}" dt="2025-07-07T18:53:11.940" v="9228" actId="47"/>
        <pc:sldMkLst>
          <pc:docMk/>
          <pc:sldMk cId="2448656542" sldId="1130"/>
        </pc:sldMkLst>
      </pc:sldChg>
      <pc:sldChg chg="addSp delSp modSp add mod modNotesTx">
        <pc:chgData name="Axel Drees" userId="bad451d78ccb7e14" providerId="LiveId" clId="{077D09AC-E499-47E7-8886-6C3076E6273D}" dt="2025-07-09T18:49:31.104" v="13783"/>
        <pc:sldMkLst>
          <pc:docMk/>
          <pc:sldMk cId="1655147379" sldId="1131"/>
        </pc:sldMkLst>
        <pc:spChg chg="mod">
          <ac:chgData name="Axel Drees" userId="bad451d78ccb7e14" providerId="LiveId" clId="{077D09AC-E499-47E7-8886-6C3076E6273D}" dt="2025-07-06T20:04:28.734" v="6672" actId="20577"/>
          <ac:spMkLst>
            <pc:docMk/>
            <pc:sldMk cId="1655147379" sldId="1131"/>
            <ac:spMk id="14" creationId="{F364A51E-2290-5FBB-89ED-1E68701E4C77}"/>
          </ac:spMkLst>
        </pc:spChg>
        <pc:picChg chg="add mod">
          <ac:chgData name="Axel Drees" userId="bad451d78ccb7e14" providerId="LiveId" clId="{077D09AC-E499-47E7-8886-6C3076E6273D}" dt="2025-07-09T18:49:31.104" v="13783"/>
          <ac:picMkLst>
            <pc:docMk/>
            <pc:sldMk cId="1655147379" sldId="1131"/>
            <ac:picMk id="2" creationId="{3F1E72CE-5E11-EAA3-E12A-5F11EF37AF1E}"/>
          </ac:picMkLst>
        </pc:picChg>
        <pc:picChg chg="add mod">
          <ac:chgData name="Axel Drees" userId="bad451d78ccb7e14" providerId="LiveId" clId="{077D09AC-E499-47E7-8886-6C3076E6273D}" dt="2025-07-06T19:44:52.770" v="6339"/>
          <ac:picMkLst>
            <pc:docMk/>
            <pc:sldMk cId="1655147379" sldId="1131"/>
            <ac:picMk id="3" creationId="{5C6ADD25-9F58-8882-74F7-9E9EC8A96061}"/>
          </ac:picMkLst>
        </pc:picChg>
      </pc:sldChg>
      <pc:sldChg chg="addSp delSp modSp add mod">
        <pc:chgData name="Axel Drees" userId="bad451d78ccb7e14" providerId="LiveId" clId="{077D09AC-E499-47E7-8886-6C3076E6273D}" dt="2025-07-09T18:49:37.590" v="13785"/>
        <pc:sldMkLst>
          <pc:docMk/>
          <pc:sldMk cId="802255897" sldId="1132"/>
        </pc:sldMkLst>
        <pc:spChg chg="add mod">
          <ac:chgData name="Axel Drees" userId="bad451d78ccb7e14" providerId="LiveId" clId="{077D09AC-E499-47E7-8886-6C3076E6273D}" dt="2025-07-06T20:15:45.453" v="6952" actId="20577"/>
          <ac:spMkLst>
            <pc:docMk/>
            <pc:sldMk cId="802255897" sldId="1132"/>
            <ac:spMk id="8" creationId="{64D415C8-6BE3-EF99-4039-4791EEA58186}"/>
          </ac:spMkLst>
        </pc:spChg>
        <pc:picChg chg="add mod">
          <ac:chgData name="Axel Drees" userId="bad451d78ccb7e14" providerId="LiveId" clId="{077D09AC-E499-47E7-8886-6C3076E6273D}" dt="2025-07-09T18:49:37.590" v="13785"/>
          <ac:picMkLst>
            <pc:docMk/>
            <pc:sldMk cId="802255897" sldId="1132"/>
            <ac:picMk id="2" creationId="{692F4266-AA5C-9754-410F-E372AE30CF74}"/>
          </ac:picMkLst>
        </pc:picChg>
        <pc:picChg chg="add mod">
          <ac:chgData name="Axel Drees" userId="bad451d78ccb7e14" providerId="LiveId" clId="{077D09AC-E499-47E7-8886-6C3076E6273D}" dt="2025-07-06T20:02:29.845" v="6612" actId="1038"/>
          <ac:picMkLst>
            <pc:docMk/>
            <pc:sldMk cId="802255897" sldId="1132"/>
            <ac:picMk id="5" creationId="{E3171A20-9D24-86A5-10CB-38AB29706604}"/>
          </ac:picMkLst>
        </pc:picChg>
      </pc:sldChg>
      <pc:sldChg chg="addSp delSp modSp add mod">
        <pc:chgData name="Axel Drees" userId="bad451d78ccb7e14" providerId="LiveId" clId="{077D09AC-E499-47E7-8886-6C3076E6273D}" dt="2025-07-09T18:49:34.035" v="13784"/>
        <pc:sldMkLst>
          <pc:docMk/>
          <pc:sldMk cId="1225470680" sldId="1133"/>
        </pc:sldMkLst>
        <pc:spChg chg="mod">
          <ac:chgData name="Axel Drees" userId="bad451d78ccb7e14" providerId="LiveId" clId="{077D09AC-E499-47E7-8886-6C3076E6273D}" dt="2025-07-06T20:05:15.386" v="6726" actId="6549"/>
          <ac:spMkLst>
            <pc:docMk/>
            <pc:sldMk cId="1225470680" sldId="1133"/>
            <ac:spMk id="8" creationId="{64D415C8-6BE3-EF99-4039-4791EEA58186}"/>
          </ac:spMkLst>
        </pc:spChg>
        <pc:spChg chg="add del mod">
          <ac:chgData name="Axel Drees" userId="bad451d78ccb7e14" providerId="LiveId" clId="{077D09AC-E499-47E7-8886-6C3076E6273D}" dt="2025-07-06T20:35:47.733" v="7449" actId="20577"/>
          <ac:spMkLst>
            <pc:docMk/>
            <pc:sldMk cId="1225470680" sldId="1133"/>
            <ac:spMk id="13" creationId="{581929DC-8499-EA27-2C8A-426166CC069F}"/>
          </ac:spMkLst>
        </pc:spChg>
        <pc:spChg chg="add mod">
          <ac:chgData name="Axel Drees" userId="bad451d78ccb7e14" providerId="LiveId" clId="{077D09AC-E499-47E7-8886-6C3076E6273D}" dt="2025-07-06T20:32:49.569" v="7320" actId="1038"/>
          <ac:spMkLst>
            <pc:docMk/>
            <pc:sldMk cId="1225470680" sldId="1133"/>
            <ac:spMk id="14" creationId="{2194DFE5-9339-1216-0BAF-FD64D32816AD}"/>
          </ac:spMkLst>
        </pc:spChg>
        <pc:spChg chg="add mod">
          <ac:chgData name="Axel Drees" userId="bad451d78ccb7e14" providerId="LiveId" clId="{077D09AC-E499-47E7-8886-6C3076E6273D}" dt="2025-07-06T20:30:57.403" v="7269" actId="20577"/>
          <ac:spMkLst>
            <pc:docMk/>
            <pc:sldMk cId="1225470680" sldId="1133"/>
            <ac:spMk id="20" creationId="{12C4E8CB-E555-C016-C860-E427FE2C038F}"/>
          </ac:spMkLst>
        </pc:spChg>
        <pc:picChg chg="add mod">
          <ac:chgData name="Axel Drees" userId="bad451d78ccb7e14" providerId="LiveId" clId="{077D09AC-E499-47E7-8886-6C3076E6273D}" dt="2025-07-09T18:49:34.035" v="13784"/>
          <ac:picMkLst>
            <pc:docMk/>
            <pc:sldMk cId="1225470680" sldId="1133"/>
            <ac:picMk id="2" creationId="{A4754525-A207-226D-EE6F-C578C53AE949}"/>
          </ac:picMkLst>
        </pc:picChg>
        <pc:picChg chg="add mod">
          <ac:chgData name="Axel Drees" userId="bad451d78ccb7e14" providerId="LiveId" clId="{077D09AC-E499-47E7-8886-6C3076E6273D}" dt="2025-07-06T20:33:02.439" v="7369" actId="1038"/>
          <ac:picMkLst>
            <pc:docMk/>
            <pc:sldMk cId="1225470680" sldId="1133"/>
            <ac:picMk id="3" creationId="{CE149567-8244-3502-97A2-768EF32C25F7}"/>
          </ac:picMkLst>
        </pc:picChg>
        <pc:picChg chg="add mod ord">
          <ac:chgData name="Axel Drees" userId="bad451d78ccb7e14" providerId="LiveId" clId="{077D09AC-E499-47E7-8886-6C3076E6273D}" dt="2025-07-06T20:33:02.439" v="7369" actId="1038"/>
          <ac:picMkLst>
            <pc:docMk/>
            <pc:sldMk cId="1225470680" sldId="1133"/>
            <ac:picMk id="7" creationId="{502A5B72-FA22-8DA5-444C-8189EC057160}"/>
          </ac:picMkLst>
        </pc:picChg>
        <pc:picChg chg="add mod">
          <ac:chgData name="Axel Drees" userId="bad451d78ccb7e14" providerId="LiveId" clId="{077D09AC-E499-47E7-8886-6C3076E6273D}" dt="2025-07-06T20:33:02.439" v="7369" actId="1038"/>
          <ac:picMkLst>
            <pc:docMk/>
            <pc:sldMk cId="1225470680" sldId="1133"/>
            <ac:picMk id="10" creationId="{17D28F07-7A2C-C3B0-7804-E24AD09F22C6}"/>
          </ac:picMkLst>
        </pc:picChg>
        <pc:picChg chg="add mod">
          <ac:chgData name="Axel Drees" userId="bad451d78ccb7e14" providerId="LiveId" clId="{077D09AC-E499-47E7-8886-6C3076E6273D}" dt="2025-07-06T20:33:02.439" v="7369" actId="1038"/>
          <ac:picMkLst>
            <pc:docMk/>
            <pc:sldMk cId="1225470680" sldId="1133"/>
            <ac:picMk id="11" creationId="{F38A9261-6A81-3A69-0481-13F49B3D5B9D}"/>
          </ac:picMkLst>
        </pc:picChg>
        <pc:picChg chg="add mod">
          <ac:chgData name="Axel Drees" userId="bad451d78ccb7e14" providerId="LiveId" clId="{077D09AC-E499-47E7-8886-6C3076E6273D}" dt="2025-07-06T20:31:16.480" v="7272" actId="1076"/>
          <ac:picMkLst>
            <pc:docMk/>
            <pc:sldMk cId="1225470680" sldId="1133"/>
            <ac:picMk id="16" creationId="{0A9814AA-1F95-36C4-1B70-10F9DBCF24E2}"/>
          </ac:picMkLst>
        </pc:picChg>
      </pc:sldChg>
      <pc:sldChg chg="addSp delSp modSp add mod">
        <pc:chgData name="Axel Drees" userId="bad451d78ccb7e14" providerId="LiveId" clId="{077D09AC-E499-47E7-8886-6C3076E6273D}" dt="2025-07-09T18:49:41.186" v="13786"/>
        <pc:sldMkLst>
          <pc:docMk/>
          <pc:sldMk cId="1685875647" sldId="1134"/>
        </pc:sldMkLst>
        <pc:picChg chg="add mod">
          <ac:chgData name="Axel Drees" userId="bad451d78ccb7e14" providerId="LiveId" clId="{077D09AC-E499-47E7-8886-6C3076E6273D}" dt="2025-07-09T18:49:41.186" v="13786"/>
          <ac:picMkLst>
            <pc:docMk/>
            <pc:sldMk cId="1685875647" sldId="1134"/>
            <ac:picMk id="2" creationId="{A7841379-6547-FEC9-9C2D-827909543719}"/>
          </ac:picMkLst>
        </pc:picChg>
        <pc:picChg chg="add mod">
          <ac:chgData name="Axel Drees" userId="bad451d78ccb7e14" providerId="LiveId" clId="{077D09AC-E499-47E7-8886-6C3076E6273D}" dt="2025-07-06T20:50:24.676" v="7468" actId="14100"/>
          <ac:picMkLst>
            <pc:docMk/>
            <pc:sldMk cId="1685875647" sldId="1134"/>
            <ac:picMk id="3" creationId="{2427930D-456D-3F4E-AC53-ED63A92E7BEC}"/>
          </ac:picMkLst>
        </pc:picChg>
      </pc:sldChg>
      <pc:sldChg chg="addSp delSp modSp add mod">
        <pc:chgData name="Axel Drees" userId="bad451d78ccb7e14" providerId="LiveId" clId="{077D09AC-E499-47E7-8886-6C3076E6273D}" dt="2025-07-09T18:49:43.752" v="13787"/>
        <pc:sldMkLst>
          <pc:docMk/>
          <pc:sldMk cId="27459477" sldId="1135"/>
        </pc:sldMkLst>
        <pc:spChg chg="add mod">
          <ac:chgData name="Axel Drees" userId="bad451d78ccb7e14" providerId="LiveId" clId="{077D09AC-E499-47E7-8886-6C3076E6273D}" dt="2025-07-07T19:34:18.778" v="10868" actId="1076"/>
          <ac:spMkLst>
            <pc:docMk/>
            <pc:sldMk cId="27459477" sldId="1135"/>
            <ac:spMk id="2" creationId="{F07D14F8-D305-773E-AAE2-00FA6C55A7B7}"/>
          </ac:spMkLst>
        </pc:spChg>
        <pc:spChg chg="add mod">
          <ac:chgData name="Axel Drees" userId="bad451d78ccb7e14" providerId="LiveId" clId="{077D09AC-E499-47E7-8886-6C3076E6273D}" dt="2025-07-07T19:31:51.266" v="10816" actId="1076"/>
          <ac:spMkLst>
            <pc:docMk/>
            <pc:sldMk cId="27459477" sldId="1135"/>
            <ac:spMk id="7" creationId="{86C975E4-1B25-17D5-E43C-3D32B5028F13}"/>
          </ac:spMkLst>
        </pc:spChg>
        <pc:spChg chg="mod">
          <ac:chgData name="Axel Drees" userId="bad451d78ccb7e14" providerId="LiveId" clId="{077D09AC-E499-47E7-8886-6C3076E6273D}" dt="2025-07-07T19:34:46.930" v="10869" actId="1076"/>
          <ac:spMkLst>
            <pc:docMk/>
            <pc:sldMk cId="27459477" sldId="1135"/>
            <ac:spMk id="11" creationId="{5E9580A4-39F3-C16D-6AC4-99C5E9BE6D63}"/>
          </ac:spMkLst>
        </pc:spChg>
        <pc:spChg chg="mod">
          <ac:chgData name="Axel Drees" userId="bad451d78ccb7e14" providerId="LiveId" clId="{077D09AC-E499-47E7-8886-6C3076E6273D}" dt="2025-07-06T22:01:02.508" v="7978" actId="1038"/>
          <ac:spMkLst>
            <pc:docMk/>
            <pc:sldMk cId="27459477" sldId="1135"/>
            <ac:spMk id="12" creationId="{B15A41A8-D3B3-83DC-81B0-351CB6DA66A6}"/>
          </ac:spMkLst>
        </pc:spChg>
        <pc:spChg chg="mod">
          <ac:chgData name="Axel Drees" userId="bad451d78ccb7e14" providerId="LiveId" clId="{077D09AC-E499-47E7-8886-6C3076E6273D}" dt="2025-07-06T21:54:16.573" v="7791" actId="20577"/>
          <ac:spMkLst>
            <pc:docMk/>
            <pc:sldMk cId="27459477" sldId="1135"/>
            <ac:spMk id="14" creationId="{4B4FA313-58F4-11C5-5E58-4832326C443F}"/>
          </ac:spMkLst>
        </pc:spChg>
        <pc:spChg chg="mod">
          <ac:chgData name="Axel Drees" userId="bad451d78ccb7e14" providerId="LiveId" clId="{077D09AC-E499-47E7-8886-6C3076E6273D}" dt="2025-07-07T19:38:07.135" v="10904" actId="1036"/>
          <ac:spMkLst>
            <pc:docMk/>
            <pc:sldMk cId="27459477" sldId="1135"/>
            <ac:spMk id="21" creationId="{81AB58C5-AD89-7A47-C974-CF7F414597C0}"/>
          </ac:spMkLst>
        </pc:spChg>
        <pc:spChg chg="add mod">
          <ac:chgData name="Axel Drees" userId="bad451d78ccb7e14" providerId="LiveId" clId="{077D09AC-E499-47E7-8886-6C3076E6273D}" dt="2025-07-07T19:49:09.309" v="11028" actId="20577"/>
          <ac:spMkLst>
            <pc:docMk/>
            <pc:sldMk cId="27459477" sldId="1135"/>
            <ac:spMk id="22" creationId="{F63246DF-8588-4DE9-1316-81B42BCA4711}"/>
          </ac:spMkLst>
        </pc:spChg>
        <pc:picChg chg="add mod modCrop">
          <ac:chgData name="Axel Drees" userId="bad451d78ccb7e14" providerId="LiveId" clId="{077D09AC-E499-47E7-8886-6C3076E6273D}" dt="2025-07-06T22:06:27.516" v="8420" actId="1035"/>
          <ac:picMkLst>
            <pc:docMk/>
            <pc:sldMk cId="27459477" sldId="1135"/>
            <ac:picMk id="3" creationId="{81E61E5D-2630-EE0A-2486-B9BA7B7CF992}"/>
          </ac:picMkLst>
        </pc:picChg>
        <pc:picChg chg="add mod">
          <ac:chgData name="Axel Drees" userId="bad451d78ccb7e14" providerId="LiveId" clId="{077D09AC-E499-47E7-8886-6C3076E6273D}" dt="2025-07-09T18:49:43.752" v="13787"/>
          <ac:picMkLst>
            <pc:docMk/>
            <pc:sldMk cId="27459477" sldId="1135"/>
            <ac:picMk id="5" creationId="{AECBEA31-AE07-539F-0D92-965F7F0BF7C8}"/>
          </ac:picMkLst>
        </pc:picChg>
        <pc:picChg chg="add mod">
          <ac:chgData name="Axel Drees" userId="bad451d78ccb7e14" providerId="LiveId" clId="{077D09AC-E499-47E7-8886-6C3076E6273D}" dt="2025-07-06T22:06:27.516" v="8420" actId="1035"/>
          <ac:picMkLst>
            <pc:docMk/>
            <pc:sldMk cId="27459477" sldId="1135"/>
            <ac:picMk id="6" creationId="{CD094ECE-CED3-4277-E614-E5CB4BB0F6AC}"/>
          </ac:picMkLst>
        </pc:picChg>
        <pc:picChg chg="add mod">
          <ac:chgData name="Axel Drees" userId="bad451d78ccb7e14" providerId="LiveId" clId="{077D09AC-E499-47E7-8886-6C3076E6273D}" dt="2025-07-07T19:30:47.325" v="10807" actId="1076"/>
          <ac:picMkLst>
            <pc:docMk/>
            <pc:sldMk cId="27459477" sldId="1135"/>
            <ac:picMk id="19" creationId="{900A5DDC-0E73-4ACD-1DBA-F28465398B8A}"/>
          </ac:picMkLst>
        </pc:picChg>
      </pc:sldChg>
      <pc:sldChg chg="addSp delSp modSp add mod ord">
        <pc:chgData name="Axel Drees" userId="bad451d78ccb7e14" providerId="LiveId" clId="{077D09AC-E499-47E7-8886-6C3076E6273D}" dt="2025-07-09T18:49:53.750" v="13789"/>
        <pc:sldMkLst>
          <pc:docMk/>
          <pc:sldMk cId="406928805" sldId="1136"/>
        </pc:sldMkLst>
        <pc:spChg chg="mod">
          <ac:chgData name="Axel Drees" userId="bad451d78ccb7e14" providerId="LiveId" clId="{077D09AC-E499-47E7-8886-6C3076E6273D}" dt="2025-07-07T20:06:41.459" v="11544" actId="1076"/>
          <ac:spMkLst>
            <pc:docMk/>
            <pc:sldMk cId="406928805" sldId="1136"/>
            <ac:spMk id="11" creationId="{5E9580A4-39F3-C16D-6AC4-99C5E9BE6D63}"/>
          </ac:spMkLst>
        </pc:spChg>
        <pc:spChg chg="mod">
          <ac:chgData name="Axel Drees" userId="bad451d78ccb7e14" providerId="LiveId" clId="{077D09AC-E499-47E7-8886-6C3076E6273D}" dt="2025-07-07T13:42:27.377" v="8537" actId="1076"/>
          <ac:spMkLst>
            <pc:docMk/>
            <pc:sldMk cId="406928805" sldId="1136"/>
            <ac:spMk id="21" creationId="{81AB58C5-AD89-7A47-C974-CF7F414597C0}"/>
          </ac:spMkLst>
        </pc:spChg>
        <pc:picChg chg="add mod">
          <ac:chgData name="Axel Drees" userId="bad451d78ccb7e14" providerId="LiveId" clId="{077D09AC-E499-47E7-8886-6C3076E6273D}" dt="2025-07-07T20:03:21.981" v="11408" actId="1076"/>
          <ac:picMkLst>
            <pc:docMk/>
            <pc:sldMk cId="406928805" sldId="1136"/>
            <ac:picMk id="2" creationId="{2F5C38D2-3886-9C04-7A26-612647F88A15}"/>
          </ac:picMkLst>
        </pc:picChg>
        <pc:picChg chg="add mod">
          <ac:chgData name="Axel Drees" userId="bad451d78ccb7e14" providerId="LiveId" clId="{077D09AC-E499-47E7-8886-6C3076E6273D}" dt="2025-07-09T18:49:53.750" v="13789"/>
          <ac:picMkLst>
            <pc:docMk/>
            <pc:sldMk cId="406928805" sldId="1136"/>
            <ac:picMk id="3" creationId="{2809EE3F-03CB-5588-C8A2-8A948850E646}"/>
          </ac:picMkLst>
        </pc:picChg>
        <pc:picChg chg="add mod">
          <ac:chgData name="Axel Drees" userId="bad451d78ccb7e14" providerId="LiveId" clId="{077D09AC-E499-47E7-8886-6C3076E6273D}" dt="2025-07-07T20:03:27.145" v="11409" actId="14100"/>
          <ac:picMkLst>
            <pc:docMk/>
            <pc:sldMk cId="406928805" sldId="1136"/>
            <ac:picMk id="17" creationId="{56A2EC34-038E-D6F1-E1CF-089BE55B6D72}"/>
          </ac:picMkLst>
        </pc:picChg>
      </pc:sldChg>
      <pc:sldChg chg="addSp delSp modSp add mod ord">
        <pc:chgData name="Axel Drees" userId="bad451d78ccb7e14" providerId="LiveId" clId="{077D09AC-E499-47E7-8886-6C3076E6273D}" dt="2025-07-09T18:49:48.508" v="13788"/>
        <pc:sldMkLst>
          <pc:docMk/>
          <pc:sldMk cId="3111525810" sldId="1137"/>
        </pc:sldMkLst>
        <pc:spChg chg="mod">
          <ac:chgData name="Axel Drees" userId="bad451d78ccb7e14" providerId="LiveId" clId="{077D09AC-E499-47E7-8886-6C3076E6273D}" dt="2025-07-07T20:07:16.716" v="11561" actId="20577"/>
          <ac:spMkLst>
            <pc:docMk/>
            <pc:sldMk cId="3111525810" sldId="1137"/>
            <ac:spMk id="11" creationId="{5E9580A4-39F3-C16D-6AC4-99C5E9BE6D63}"/>
          </ac:spMkLst>
        </pc:spChg>
        <pc:spChg chg="mod">
          <ac:chgData name="Axel Drees" userId="bad451d78ccb7e14" providerId="LiveId" clId="{077D09AC-E499-47E7-8886-6C3076E6273D}" dt="2025-07-07T13:46:53.218" v="8589" actId="1076"/>
          <ac:spMkLst>
            <pc:docMk/>
            <pc:sldMk cId="3111525810" sldId="1137"/>
            <ac:spMk id="21" creationId="{81AB58C5-AD89-7A47-C974-CF7F414597C0}"/>
          </ac:spMkLst>
        </pc:spChg>
        <pc:picChg chg="add mod">
          <ac:chgData name="Axel Drees" userId="bad451d78ccb7e14" providerId="LiveId" clId="{077D09AC-E499-47E7-8886-6C3076E6273D}" dt="2025-07-09T18:49:48.508" v="13788"/>
          <ac:picMkLst>
            <pc:docMk/>
            <pc:sldMk cId="3111525810" sldId="1137"/>
            <ac:picMk id="2" creationId="{4916AC27-DE6E-87C9-F7CB-2B2C7B248491}"/>
          </ac:picMkLst>
        </pc:picChg>
        <pc:picChg chg="mod">
          <ac:chgData name="Axel Drees" userId="bad451d78ccb7e14" providerId="LiveId" clId="{077D09AC-E499-47E7-8886-6C3076E6273D}" dt="2025-07-07T13:46:46.386" v="8588" actId="1036"/>
          <ac:picMkLst>
            <pc:docMk/>
            <pc:sldMk cId="3111525810" sldId="1137"/>
            <ac:picMk id="8" creationId="{6F376A40-A0D3-A76A-E57C-0FF9C75ADDCE}"/>
          </ac:picMkLst>
        </pc:picChg>
      </pc:sldChg>
      <pc:sldChg chg="addSp delSp modSp add mod">
        <pc:chgData name="Axel Drees" userId="bad451d78ccb7e14" providerId="LiveId" clId="{077D09AC-E499-47E7-8886-6C3076E6273D}" dt="2025-07-09T18:49:56.731" v="13790"/>
        <pc:sldMkLst>
          <pc:docMk/>
          <pc:sldMk cId="500790873" sldId="1138"/>
        </pc:sldMkLst>
        <pc:spChg chg="add mod">
          <ac:chgData name="Axel Drees" userId="bad451d78ccb7e14" providerId="LiveId" clId="{077D09AC-E499-47E7-8886-6C3076E6273D}" dt="2025-07-07T19:51:20.333" v="11110" actId="122"/>
          <ac:spMkLst>
            <pc:docMk/>
            <pc:sldMk cId="500790873" sldId="1138"/>
            <ac:spMk id="5" creationId="{A9A55562-C087-A09A-6237-44D06F33B5E4}"/>
          </ac:spMkLst>
        </pc:spChg>
        <pc:spChg chg="mod">
          <ac:chgData name="Axel Drees" userId="bad451d78ccb7e14" providerId="LiveId" clId="{077D09AC-E499-47E7-8886-6C3076E6273D}" dt="2025-07-07T20:06:06.160" v="11528" actId="20577"/>
          <ac:spMkLst>
            <pc:docMk/>
            <pc:sldMk cId="500790873" sldId="1138"/>
            <ac:spMk id="11" creationId="{5E9580A4-39F3-C16D-6AC4-99C5E9BE6D63}"/>
          </ac:spMkLst>
        </pc:spChg>
        <pc:spChg chg="mod">
          <ac:chgData name="Axel Drees" userId="bad451d78ccb7e14" providerId="LiveId" clId="{077D09AC-E499-47E7-8886-6C3076E6273D}" dt="2025-07-07T13:44:37.774" v="8561" actId="1037"/>
          <ac:spMkLst>
            <pc:docMk/>
            <pc:sldMk cId="500790873" sldId="1138"/>
            <ac:spMk id="21" creationId="{81AB58C5-AD89-7A47-C974-CF7F414597C0}"/>
          </ac:spMkLst>
        </pc:spChg>
        <pc:picChg chg="add mod">
          <ac:chgData name="Axel Drees" userId="bad451d78ccb7e14" providerId="LiveId" clId="{077D09AC-E499-47E7-8886-6C3076E6273D}" dt="2025-07-09T18:49:56.731" v="13790"/>
          <ac:picMkLst>
            <pc:docMk/>
            <pc:sldMk cId="500790873" sldId="1138"/>
            <ac:picMk id="2" creationId="{74504721-27FC-CC1A-561B-1C9B0F336CF3}"/>
          </ac:picMkLst>
        </pc:picChg>
        <pc:picChg chg="add mod">
          <ac:chgData name="Axel Drees" userId="bad451d78ccb7e14" providerId="LiveId" clId="{077D09AC-E499-47E7-8886-6C3076E6273D}" dt="2025-07-07T19:50:41.371" v="11068" actId="1036"/>
          <ac:picMkLst>
            <pc:docMk/>
            <pc:sldMk cId="500790873" sldId="1138"/>
            <ac:picMk id="3" creationId="{6481FD29-00BC-9C11-8796-11B7E001590D}"/>
          </ac:picMkLst>
        </pc:picChg>
        <pc:picChg chg="mod">
          <ac:chgData name="Axel Drees" userId="bad451d78ccb7e14" providerId="LiveId" clId="{077D09AC-E499-47E7-8886-6C3076E6273D}" dt="2025-07-07T19:50:53.555" v="11106" actId="1038"/>
          <ac:picMkLst>
            <pc:docMk/>
            <pc:sldMk cId="500790873" sldId="1138"/>
            <ac:picMk id="15" creationId="{842002C1-7852-21C3-1432-FC03E0EAE6B6}"/>
          </ac:picMkLst>
        </pc:picChg>
      </pc:sldChg>
      <pc:sldChg chg="addSp delSp modSp add mod">
        <pc:chgData name="Axel Drees" userId="bad451d78ccb7e14" providerId="LiveId" clId="{077D09AC-E499-47E7-8886-6C3076E6273D}" dt="2025-07-09T18:49:27.714" v="13782"/>
        <pc:sldMkLst>
          <pc:docMk/>
          <pc:sldMk cId="2319353610" sldId="1139"/>
        </pc:sldMkLst>
        <pc:spChg chg="add 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3" creationId="{5FC99858-4A5D-AF5D-AE15-7FA4C74D8321}"/>
          </ac:spMkLst>
        </pc:spChg>
        <pc:spChg chg="add 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5" creationId="{D25C562B-3AC7-8FF1-930F-8361D2695CDD}"/>
          </ac:spMkLst>
        </pc:spChg>
        <pc:spChg chg="add 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11" creationId="{2859DBDA-B39C-D3EA-95C4-0D5FA7F7D040}"/>
          </ac:spMkLst>
        </pc:spChg>
        <pc:spChg chg="add 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12" creationId="{14788F4C-9F59-98AB-883F-FCB65EB4380D}"/>
          </ac:spMkLst>
        </pc:spChg>
        <pc:spChg chg="add mod">
          <ac:chgData name="Axel Drees" userId="bad451d78ccb7e14" providerId="LiveId" clId="{077D09AC-E499-47E7-8886-6C3076E6273D}" dt="2025-07-07T19:26:06.170" v="10637" actId="255"/>
          <ac:spMkLst>
            <pc:docMk/>
            <pc:sldMk cId="2319353610" sldId="1139"/>
            <ac:spMk id="13" creationId="{07BE5310-E7FD-6B20-5CD7-65DB6C5C51D2}"/>
          </ac:spMkLst>
        </pc:spChg>
        <pc:spChg chg="mod">
          <ac:chgData name="Axel Drees" userId="bad451d78ccb7e14" providerId="LiveId" clId="{077D09AC-E499-47E7-8886-6C3076E6273D}" dt="2025-07-07T19:24:01.995" v="10615" actId="20577"/>
          <ac:spMkLst>
            <pc:docMk/>
            <pc:sldMk cId="2319353610" sldId="1139"/>
            <ac:spMk id="14" creationId="{8D8666A3-C17C-9B81-542F-393A9F72544A}"/>
          </ac:spMkLst>
        </pc:spChg>
        <pc:spChg chg="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19" creationId="{07BE5310-E7FD-6B20-5CD7-65DB6C5C51D2}"/>
          </ac:spMkLst>
        </pc:spChg>
        <pc:spChg chg="mod">
          <ac:chgData name="Axel Drees" userId="bad451d78ccb7e14" providerId="LiveId" clId="{077D09AC-E499-47E7-8886-6C3076E6273D}" dt="2025-07-07T18:53:00.982" v="9226" actId="1035"/>
          <ac:spMkLst>
            <pc:docMk/>
            <pc:sldMk cId="2319353610" sldId="1139"/>
            <ac:spMk id="23" creationId="{FAE2752F-1FB8-4B7A-C01B-9435DA34B1EC}"/>
          </ac:spMkLst>
        </pc:spChg>
        <pc:picChg chg="add mod">
          <ac:chgData name="Axel Drees" userId="bad451d78ccb7e14" providerId="LiveId" clId="{077D09AC-E499-47E7-8886-6C3076E6273D}" dt="2025-07-07T18:53:00.982" v="9226" actId="1035"/>
          <ac:picMkLst>
            <pc:docMk/>
            <pc:sldMk cId="2319353610" sldId="1139"/>
            <ac:picMk id="2" creationId="{0C465D6E-2483-7B6B-9B48-B212DEE8E3C7}"/>
          </ac:picMkLst>
        </pc:picChg>
        <pc:picChg chg="add mod">
          <ac:chgData name="Axel Drees" userId="bad451d78ccb7e14" providerId="LiveId" clId="{077D09AC-E499-47E7-8886-6C3076E6273D}" dt="2025-07-09T18:49:27.714" v="13782"/>
          <ac:picMkLst>
            <pc:docMk/>
            <pc:sldMk cId="2319353610" sldId="1139"/>
            <ac:picMk id="6" creationId="{A6E8CA11-ABAB-3466-3762-174FEDED7B9A}"/>
          </ac:picMkLst>
        </pc:picChg>
        <pc:picChg chg="add mod">
          <ac:chgData name="Axel Drees" userId="bad451d78ccb7e14" providerId="LiveId" clId="{077D09AC-E499-47E7-8886-6C3076E6273D}" dt="2025-07-07T18:53:05.736" v="9227" actId="1076"/>
          <ac:picMkLst>
            <pc:docMk/>
            <pc:sldMk cId="2319353610" sldId="1139"/>
            <ac:picMk id="15" creationId="{00DCEA69-54D9-387A-C0FF-49BA56BD32CB}"/>
          </ac:picMkLst>
        </pc:picChg>
        <pc:cxnChg chg="add mod">
          <ac:chgData name="Axel Drees" userId="bad451d78ccb7e14" providerId="LiveId" clId="{077D09AC-E499-47E7-8886-6C3076E6273D}" dt="2025-07-07T18:53:00.982" v="9226" actId="1035"/>
          <ac:cxnSpMkLst>
            <pc:docMk/>
            <pc:sldMk cId="2319353610" sldId="1139"/>
            <ac:cxnSpMk id="8" creationId="{972C8680-AC6C-0724-336F-1BD33EA995FD}"/>
          </ac:cxnSpMkLst>
        </pc:cxnChg>
      </pc:sldChg>
      <pc:sldChg chg="addSp delSp modSp add del mod">
        <pc:chgData name="Axel Drees" userId="bad451d78ccb7e14" providerId="LiveId" clId="{077D09AC-E499-47E7-8886-6C3076E6273D}" dt="2025-07-07T19:25:22.867" v="10636" actId="47"/>
        <pc:sldMkLst>
          <pc:docMk/>
          <pc:sldMk cId="1139324851" sldId="1140"/>
        </pc:sldMkLst>
      </pc:sldChg>
      <pc:sldChg chg="addSp delSp modSp add mod">
        <pc:chgData name="Axel Drees" userId="bad451d78ccb7e14" providerId="LiveId" clId="{077D09AC-E499-47E7-8886-6C3076E6273D}" dt="2025-07-09T18:49:59.358" v="13791"/>
        <pc:sldMkLst>
          <pc:docMk/>
          <pc:sldMk cId="2443980003" sldId="1140"/>
        </pc:sldMkLst>
        <pc:spChg chg="add mod">
          <ac:chgData name="Axel Drees" userId="bad451d78ccb7e14" providerId="LiveId" clId="{077D09AC-E499-47E7-8886-6C3076E6273D}" dt="2025-07-07T20:12:27.229" v="11604" actId="207"/>
          <ac:spMkLst>
            <pc:docMk/>
            <pc:sldMk cId="2443980003" sldId="1140"/>
            <ac:spMk id="9" creationId="{93B13F7C-7BA6-E152-9416-562C9223EA59}"/>
          </ac:spMkLst>
        </pc:spChg>
        <pc:spChg chg="mod">
          <ac:chgData name="Axel Drees" userId="bad451d78ccb7e14" providerId="LiveId" clId="{077D09AC-E499-47E7-8886-6C3076E6273D}" dt="2025-07-07T20:05:48.243" v="11515" actId="1076"/>
          <ac:spMkLst>
            <pc:docMk/>
            <pc:sldMk cId="2443980003" sldId="1140"/>
            <ac:spMk id="11" creationId="{5E9580A4-39F3-C16D-6AC4-99C5E9BE6D63}"/>
          </ac:spMkLst>
        </pc:spChg>
        <pc:spChg chg="mod">
          <ac:chgData name="Axel Drees" userId="bad451d78ccb7e14" providerId="LiveId" clId="{077D09AC-E499-47E7-8886-6C3076E6273D}" dt="2025-07-07T20:09:42.943" v="11588" actId="20577"/>
          <ac:spMkLst>
            <pc:docMk/>
            <pc:sldMk cId="2443980003" sldId="1140"/>
            <ac:spMk id="12" creationId="{B15A41A8-D3B3-83DC-81B0-351CB6DA66A6}"/>
          </ac:spMkLst>
        </pc:spChg>
        <pc:spChg chg="mod">
          <ac:chgData name="Axel Drees" userId="bad451d78ccb7e14" providerId="LiveId" clId="{077D09AC-E499-47E7-8886-6C3076E6273D}" dt="2025-07-07T20:05:04.395" v="11459" actId="20577"/>
          <ac:spMkLst>
            <pc:docMk/>
            <pc:sldMk cId="2443980003" sldId="1140"/>
            <ac:spMk id="14" creationId="{4B4FA313-58F4-11C5-5E58-4832326C443F}"/>
          </ac:spMkLst>
        </pc:spChg>
        <pc:picChg chg="add mod">
          <ac:chgData name="Axel Drees" userId="bad451d78ccb7e14" providerId="LiveId" clId="{077D09AC-E499-47E7-8886-6C3076E6273D}" dt="2025-07-09T18:49:59.358" v="13791"/>
          <ac:picMkLst>
            <pc:docMk/>
            <pc:sldMk cId="2443980003" sldId="1140"/>
            <ac:picMk id="2" creationId="{A26AE640-0ADA-08E8-50AD-B72625A2A9DF}"/>
          </ac:picMkLst>
        </pc:picChg>
        <pc:picChg chg="add mod">
          <ac:chgData name="Axel Drees" userId="bad451d78ccb7e14" providerId="LiveId" clId="{077D09AC-E499-47E7-8886-6C3076E6273D}" dt="2025-07-07T20:12:36.344" v="11606" actId="1076"/>
          <ac:picMkLst>
            <pc:docMk/>
            <pc:sldMk cId="2443980003" sldId="1140"/>
            <ac:picMk id="6" creationId="{9296B4A6-D3FE-99AD-7349-FB33D865E3F2}"/>
          </ac:picMkLst>
        </pc:picChg>
        <pc:picChg chg="add mod">
          <ac:chgData name="Axel Drees" userId="bad451d78ccb7e14" providerId="LiveId" clId="{077D09AC-E499-47E7-8886-6C3076E6273D}" dt="2025-07-07T20:11:22.251" v="11596" actId="1076"/>
          <ac:picMkLst>
            <pc:docMk/>
            <pc:sldMk cId="2443980003" sldId="1140"/>
            <ac:picMk id="8" creationId="{7508406C-FC20-4BC5-4A2C-0F2363D75C6A}"/>
          </ac:picMkLst>
        </pc:picChg>
      </pc:sldChg>
      <pc:sldChg chg="new del">
        <pc:chgData name="Axel Drees" userId="bad451d78ccb7e14" providerId="LiveId" clId="{077D09AC-E499-47E7-8886-6C3076E6273D}" dt="2025-07-08T14:10:20.737" v="11615" actId="47"/>
        <pc:sldMkLst>
          <pc:docMk/>
          <pc:sldMk cId="2268465562" sldId="1141"/>
        </pc:sldMkLst>
      </pc:sldChg>
      <pc:sldChg chg="modSp new del mod">
        <pc:chgData name="Axel Drees" userId="bad451d78ccb7e14" providerId="LiveId" clId="{077D09AC-E499-47E7-8886-6C3076E6273D}" dt="2025-07-11T12:25:34.154" v="14838" actId="47"/>
        <pc:sldMkLst>
          <pc:docMk/>
          <pc:sldMk cId="881055204" sldId="1142"/>
        </pc:sldMkLst>
        <pc:spChg chg="mod">
          <ac:chgData name="Axel Drees" userId="bad451d78ccb7e14" providerId="LiveId" clId="{077D09AC-E499-47E7-8886-6C3076E6273D}" dt="2025-07-07T20:13:43.893" v="11614" actId="20577"/>
          <ac:spMkLst>
            <pc:docMk/>
            <pc:sldMk cId="881055204" sldId="1142"/>
            <ac:spMk id="2" creationId="{43F9100E-D783-E63F-2F61-C8E9214454F5}"/>
          </ac:spMkLst>
        </pc:spChg>
      </pc:sldChg>
      <pc:sldChg chg="addSp delSp modSp add mod">
        <pc:chgData name="Axel Drees" userId="bad451d78ccb7e14" providerId="LiveId" clId="{077D09AC-E499-47E7-8886-6C3076E6273D}" dt="2025-07-09T19:37:47.329" v="14269" actId="1076"/>
        <pc:sldMkLst>
          <pc:docMk/>
          <pc:sldMk cId="715805013" sldId="1143"/>
        </pc:sldMkLst>
        <pc:spChg chg="mod">
          <ac:chgData name="Axel Drees" userId="bad451d78ccb7e14" providerId="LiveId" clId="{077D09AC-E499-47E7-8886-6C3076E6273D}" dt="2025-07-08T14:10:57.090" v="11691" actId="20577"/>
          <ac:spMkLst>
            <pc:docMk/>
            <pc:sldMk cId="715805013" sldId="1143"/>
            <ac:spMk id="2" creationId="{D92418D8-66B4-F4F9-1097-7999919578B9}"/>
          </ac:spMkLst>
        </pc:spChg>
        <pc:spChg chg="mod">
          <ac:chgData name="Axel Drees" userId="bad451d78ccb7e14" providerId="LiveId" clId="{077D09AC-E499-47E7-8886-6C3076E6273D}" dt="2025-07-09T17:36:31.841" v="13456" actId="6549"/>
          <ac:spMkLst>
            <pc:docMk/>
            <pc:sldMk cId="715805013" sldId="1143"/>
            <ac:spMk id="3" creationId="{57482AAF-116D-3EF8-56A2-392AF837BD5E}"/>
          </ac:spMkLst>
        </pc:spChg>
        <pc:spChg chg="add mod ord">
          <ac:chgData name="Axel Drees" userId="bad451d78ccb7e14" providerId="LiveId" clId="{077D09AC-E499-47E7-8886-6C3076E6273D}" dt="2025-07-09T14:02:06.190" v="12097" actId="167"/>
          <ac:spMkLst>
            <pc:docMk/>
            <pc:sldMk cId="715805013" sldId="1143"/>
            <ac:spMk id="11" creationId="{AF36DC9A-B6F8-418A-EF3D-B81C7C069F12}"/>
          </ac:spMkLst>
        </pc:spChg>
        <pc:spChg chg="add mod">
          <ac:chgData name="Axel Drees" userId="bad451d78ccb7e14" providerId="LiveId" clId="{077D09AC-E499-47E7-8886-6C3076E6273D}" dt="2025-07-09T14:00:16.360" v="11996" actId="1076"/>
          <ac:spMkLst>
            <pc:docMk/>
            <pc:sldMk cId="715805013" sldId="1143"/>
            <ac:spMk id="12" creationId="{778118BC-F891-BD7C-EA94-E58E763F1B0C}"/>
          </ac:spMkLst>
        </pc:spChg>
        <pc:spChg chg="add mod">
          <ac:chgData name="Axel Drees" userId="bad451d78ccb7e14" providerId="LiveId" clId="{077D09AC-E499-47E7-8886-6C3076E6273D}" dt="2025-07-09T13:59:48.058" v="11986"/>
          <ac:spMkLst>
            <pc:docMk/>
            <pc:sldMk cId="715805013" sldId="1143"/>
            <ac:spMk id="13" creationId="{D0994FB3-CF49-4062-C236-9CDDEC7146AE}"/>
          </ac:spMkLst>
        </pc:spChg>
        <pc:spChg chg="add mod ord">
          <ac:chgData name="Axel Drees" userId="bad451d78ccb7e14" providerId="LiveId" clId="{077D09AC-E499-47E7-8886-6C3076E6273D}" dt="2025-07-09T14:02:00.995" v="12096" actId="167"/>
          <ac:spMkLst>
            <pc:docMk/>
            <pc:sldMk cId="715805013" sldId="1143"/>
            <ac:spMk id="14" creationId="{84D99A9A-0659-5ADF-560A-5629FF811A7B}"/>
          </ac:spMkLst>
        </pc:spChg>
        <pc:spChg chg="add mod">
          <ac:chgData name="Axel Drees" userId="bad451d78ccb7e14" providerId="LiveId" clId="{077D09AC-E499-47E7-8886-6C3076E6273D}" dt="2025-07-09T17:32:53.975" v="13153" actId="1076"/>
          <ac:spMkLst>
            <pc:docMk/>
            <pc:sldMk cId="715805013" sldId="1143"/>
            <ac:spMk id="15" creationId="{E74E3F21-ACAF-68C1-8FCF-DC0F8EF6F0E5}"/>
          </ac:spMkLst>
        </pc:spChg>
        <pc:spChg chg="add mod">
          <ac:chgData name="Axel Drees" userId="bad451d78ccb7e14" providerId="LiveId" clId="{077D09AC-E499-47E7-8886-6C3076E6273D}" dt="2025-07-09T17:36:04.005" v="13302" actId="1076"/>
          <ac:spMkLst>
            <pc:docMk/>
            <pc:sldMk cId="715805013" sldId="1143"/>
            <ac:spMk id="16" creationId="{EDFBBBF7-7B6D-8B25-1E0C-F35638F00B39}"/>
          </ac:spMkLst>
        </pc:spChg>
        <pc:spChg chg="add mod">
          <ac:chgData name="Axel Drees" userId="bad451d78ccb7e14" providerId="LiveId" clId="{077D09AC-E499-47E7-8886-6C3076E6273D}" dt="2025-07-09T19:37:47.329" v="14269" actId="1076"/>
          <ac:spMkLst>
            <pc:docMk/>
            <pc:sldMk cId="715805013" sldId="1143"/>
            <ac:spMk id="17" creationId="{71ED5372-7CF3-C3D9-B3AC-43898CB3A0DF}"/>
          </ac:spMkLst>
        </pc:spChg>
        <pc:picChg chg="add mod ord">
          <ac:chgData name="Axel Drees" userId="bad451d78ccb7e14" providerId="LiveId" clId="{077D09AC-E499-47E7-8886-6C3076E6273D}" dt="2025-07-09T14:00:07.297" v="11995" actId="1036"/>
          <ac:picMkLst>
            <pc:docMk/>
            <pc:sldMk cId="715805013" sldId="1143"/>
            <ac:picMk id="5" creationId="{CBDC8910-FFF2-CC02-23C0-E9A2AE27EEAE}"/>
          </ac:picMkLst>
        </pc:picChg>
        <pc:picChg chg="add mod">
          <ac:chgData name="Axel Drees" userId="bad451d78ccb7e14" providerId="LiveId" clId="{077D09AC-E499-47E7-8886-6C3076E6273D}" dt="2025-07-09T16:14:48.264" v="13105" actId="1076"/>
          <ac:picMkLst>
            <pc:docMk/>
            <pc:sldMk cId="715805013" sldId="1143"/>
            <ac:picMk id="8" creationId="{5C1B1C71-5210-D8A2-07FB-03917CF4F65B}"/>
          </ac:picMkLst>
        </pc:picChg>
      </pc:sldChg>
      <pc:sldChg chg="addSp delSp modSp add mod">
        <pc:chgData name="Axel Drees" userId="bad451d78ccb7e14" providerId="LiveId" clId="{077D09AC-E499-47E7-8886-6C3076E6273D}" dt="2025-07-09T21:04:01.354" v="14806" actId="20577"/>
        <pc:sldMkLst>
          <pc:docMk/>
          <pc:sldMk cId="2062146070" sldId="1144"/>
        </pc:sldMkLst>
        <pc:spChg chg="mod">
          <ac:chgData name="Axel Drees" userId="bad451d78ccb7e14" providerId="LiveId" clId="{077D09AC-E499-47E7-8886-6C3076E6273D}" dt="2025-07-09T19:48:23.933" v="14357" actId="947"/>
          <ac:spMkLst>
            <pc:docMk/>
            <pc:sldMk cId="2062146070" sldId="1144"/>
            <ac:spMk id="2" creationId="{D92418D8-66B4-F4F9-1097-7999919578B9}"/>
          </ac:spMkLst>
        </pc:spChg>
        <pc:spChg chg="add mod">
          <ac:chgData name="Axel Drees" userId="bad451d78ccb7e14" providerId="LiveId" clId="{077D09AC-E499-47E7-8886-6C3076E6273D}" dt="2025-07-09T20:43:15.754" v="14414" actId="14100"/>
          <ac:spMkLst>
            <pc:docMk/>
            <pc:sldMk cId="2062146070" sldId="1144"/>
            <ac:spMk id="25" creationId="{B4AD37B0-8A8B-60D1-71E0-C3985EFCAC2B}"/>
          </ac:spMkLst>
        </pc:spChg>
        <pc:spChg chg="add mod">
          <ac:chgData name="Axel Drees" userId="bad451d78ccb7e14" providerId="LiveId" clId="{077D09AC-E499-47E7-8886-6C3076E6273D}" dt="2025-07-09T20:47:58.088" v="14734" actId="1037"/>
          <ac:spMkLst>
            <pc:docMk/>
            <pc:sldMk cId="2062146070" sldId="1144"/>
            <ac:spMk id="27" creationId="{9C3D7360-8BEC-C5BB-2C9A-81999C7A8D25}"/>
          </ac:spMkLst>
        </pc:spChg>
        <pc:spChg chg="add mod">
          <ac:chgData name="Axel Drees" userId="bad451d78ccb7e14" providerId="LiveId" clId="{077D09AC-E499-47E7-8886-6C3076E6273D}" dt="2025-07-09T20:47:58.088" v="14734" actId="1037"/>
          <ac:spMkLst>
            <pc:docMk/>
            <pc:sldMk cId="2062146070" sldId="1144"/>
            <ac:spMk id="28" creationId="{198D5B09-062D-8257-EBD0-27810A931562}"/>
          </ac:spMkLst>
        </pc:spChg>
        <pc:spChg chg="add mod">
          <ac:chgData name="Axel Drees" userId="bad451d78ccb7e14" providerId="LiveId" clId="{077D09AC-E499-47E7-8886-6C3076E6273D}" dt="2025-07-09T20:47:58.088" v="14734" actId="1037"/>
          <ac:spMkLst>
            <pc:docMk/>
            <pc:sldMk cId="2062146070" sldId="1144"/>
            <ac:spMk id="29" creationId="{D7C9B5AA-5492-6D5B-336F-F93675215BE4}"/>
          </ac:spMkLst>
        </pc:spChg>
        <pc:spChg chg="add mod">
          <ac:chgData name="Axel Drees" userId="bad451d78ccb7e14" providerId="LiveId" clId="{077D09AC-E499-47E7-8886-6C3076E6273D}" dt="2025-07-09T20:47:58.088" v="14734" actId="1037"/>
          <ac:spMkLst>
            <pc:docMk/>
            <pc:sldMk cId="2062146070" sldId="1144"/>
            <ac:spMk id="30" creationId="{76058006-F440-E20C-D5F8-92E4FD574DB9}"/>
          </ac:spMkLst>
        </pc:spChg>
        <pc:spChg chg="add mod">
          <ac:chgData name="Axel Drees" userId="bad451d78ccb7e14" providerId="LiveId" clId="{077D09AC-E499-47E7-8886-6C3076E6273D}" dt="2025-07-09T20:47:58.088" v="14734" actId="1037"/>
          <ac:spMkLst>
            <pc:docMk/>
            <pc:sldMk cId="2062146070" sldId="1144"/>
            <ac:spMk id="31" creationId="{FF9DC8DF-BAE8-2E4C-E2F3-6C64B585E2EC}"/>
          </ac:spMkLst>
        </pc:spChg>
        <pc:spChg chg="add mod">
          <ac:chgData name="Axel Drees" userId="bad451d78ccb7e14" providerId="LiveId" clId="{077D09AC-E499-47E7-8886-6C3076E6273D}" dt="2025-07-09T20:45:04.041" v="14549" actId="1036"/>
          <ac:spMkLst>
            <pc:docMk/>
            <pc:sldMk cId="2062146070" sldId="1144"/>
            <ac:spMk id="33" creationId="{397775FD-9AF2-01A0-2E5E-59D1F0D08203}"/>
          </ac:spMkLst>
        </pc:spChg>
        <pc:spChg chg="add mod">
          <ac:chgData name="Axel Drees" userId="bad451d78ccb7e14" providerId="LiveId" clId="{077D09AC-E499-47E7-8886-6C3076E6273D}" dt="2025-07-09T21:04:01.354" v="14806" actId="20577"/>
          <ac:spMkLst>
            <pc:docMk/>
            <pc:sldMk cId="2062146070" sldId="1144"/>
            <ac:spMk id="34" creationId="{2E76BB68-0233-3CF3-A50A-A72FB984CF57}"/>
          </ac:spMkLst>
        </pc:spChg>
        <pc:grpChg chg="add mod">
          <ac:chgData name="Axel Drees" userId="bad451d78ccb7e14" providerId="LiveId" clId="{077D09AC-E499-47E7-8886-6C3076E6273D}" dt="2025-07-09T20:44:54.493" v="14491" actId="1076"/>
          <ac:grpSpMkLst>
            <pc:docMk/>
            <pc:sldMk cId="2062146070" sldId="1144"/>
            <ac:grpSpMk id="26" creationId="{0643B95F-D786-A1D5-79B0-002B1B1801F1}"/>
          </ac:grpSpMkLst>
        </pc:grpChg>
        <pc:picChg chg="add mod modCrop">
          <ac:chgData name="Axel Drees" userId="bad451d78ccb7e14" providerId="LiveId" clId="{077D09AC-E499-47E7-8886-6C3076E6273D}" dt="2025-07-09T20:43:02.101" v="14391" actId="571"/>
          <ac:picMkLst>
            <pc:docMk/>
            <pc:sldMk cId="2062146070" sldId="1144"/>
            <ac:picMk id="10" creationId="{AF999949-2B15-5DFB-38A8-CA9A64B3C1A7}"/>
          </ac:picMkLst>
        </pc:picChg>
        <pc:picChg chg="add mod">
          <ac:chgData name="Axel Drees" userId="bad451d78ccb7e14" providerId="LiveId" clId="{077D09AC-E499-47E7-8886-6C3076E6273D}" dt="2025-07-09T18:47:22.557" v="13776" actId="1076"/>
          <ac:picMkLst>
            <pc:docMk/>
            <pc:sldMk cId="2062146070" sldId="1144"/>
            <ac:picMk id="19" creationId="{1FF80490-951A-1270-1209-C889B58DA84B}"/>
          </ac:picMkLst>
        </pc:picChg>
        <pc:picChg chg="add mod">
          <ac:chgData name="Axel Drees" userId="bad451d78ccb7e14" providerId="LiveId" clId="{077D09AC-E499-47E7-8886-6C3076E6273D}" dt="2025-07-09T20:47:58.088" v="14734" actId="1037"/>
          <ac:picMkLst>
            <pc:docMk/>
            <pc:sldMk cId="2062146070" sldId="1144"/>
            <ac:picMk id="21" creationId="{DB4E1991-2972-C8AE-8F23-58DA71D3516C}"/>
          </ac:picMkLst>
        </pc:picChg>
        <pc:picChg chg="add mod modCrop">
          <ac:chgData name="Axel Drees" userId="bad451d78ccb7e14" providerId="LiveId" clId="{077D09AC-E499-47E7-8886-6C3076E6273D}" dt="2025-07-09T20:47:58.088" v="14734" actId="1037"/>
          <ac:picMkLst>
            <pc:docMk/>
            <pc:sldMk cId="2062146070" sldId="1144"/>
            <ac:picMk id="23" creationId="{67413DA4-7C59-3D1B-8AE2-14C43A84E67F}"/>
          </ac:picMkLst>
        </pc:picChg>
      </pc:sldChg>
      <pc:sldChg chg="modSp add del mod">
        <pc:chgData name="Axel Drees" userId="bad451d78ccb7e14" providerId="LiveId" clId="{077D09AC-E499-47E7-8886-6C3076E6273D}" dt="2025-07-09T17:37:51.880" v="13618" actId="47"/>
        <pc:sldMkLst>
          <pc:docMk/>
          <pc:sldMk cId="3854529048" sldId="1144"/>
        </pc:sldMkLst>
      </pc:sldChg>
      <pc:sldChg chg="add del">
        <pc:chgData name="Axel Drees" userId="bad451d78ccb7e14" providerId="LiveId" clId="{077D09AC-E499-47E7-8886-6C3076E6273D}" dt="2025-07-10T19:05:16.681" v="14808" actId="47"/>
        <pc:sldMkLst>
          <pc:docMk/>
          <pc:sldMk cId="2344797893" sldId="1145"/>
        </pc:sldMkLst>
      </pc:sldChg>
      <pc:sldMasterChg chg="addSp delSp modSp mod">
        <pc:chgData name="Axel Drees" userId="bad451d78ccb7e14" providerId="LiveId" clId="{077D09AC-E499-47E7-8886-6C3076E6273D}" dt="2025-07-09T18:48:50.246" v="13777" actId="21"/>
        <pc:sldMasterMkLst>
          <pc:docMk/>
          <pc:sldMasterMk cId="0" sldId="2147483648"/>
        </pc:sldMasterMkLst>
        <pc:picChg chg="mod">
          <ac:chgData name="Axel Drees" userId="bad451d78ccb7e14" providerId="LiveId" clId="{077D09AC-E499-47E7-8886-6C3076E6273D}" dt="2025-07-05T14:58:19.520" v="227" actId="1076"/>
          <ac:picMkLst>
            <pc:docMk/>
            <pc:sldMasterMk cId="0" sldId="2147483648"/>
            <ac:picMk id="6" creationId="{6BF78393-3DFF-3053-91E5-8131269D8446}"/>
          </ac:picMkLst>
        </pc:picChg>
      </pc:sldMasterChg>
      <pc:sldMasterChg chg="new mod addSldLayout">
        <pc:chgData name="Axel Drees" userId="bad451d78ccb7e14" providerId="LiveId" clId="{077D09AC-E499-47E7-8886-6C3076E6273D}" dt="2025-07-05T14:42:58.875" v="132" actId="6938"/>
        <pc:sldMasterMkLst>
          <pc:docMk/>
          <pc:sldMasterMk cId="1091450314" sldId="2147483739"/>
        </pc:sldMasterMkLst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2971348142" sldId="2147483740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2041632171" sldId="2147483741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3704744794" sldId="2147483742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3356615293" sldId="2147483743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2267783415" sldId="2147483744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3821081654" sldId="2147483745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1003967399" sldId="2147483746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4231142566" sldId="2147483747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1839445103" sldId="2147483748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325479302" sldId="2147483749"/>
          </pc:sldLayoutMkLst>
        </pc:sldLayoutChg>
        <pc:sldLayoutChg chg="new replId">
          <pc:chgData name="Axel Drees" userId="bad451d78ccb7e14" providerId="LiveId" clId="{077D09AC-E499-47E7-8886-6C3076E6273D}" dt="2025-07-05T14:42:58.875" v="132" actId="6938"/>
          <pc:sldLayoutMkLst>
            <pc:docMk/>
            <pc:sldMasterMk cId="1091450314" sldId="2147483739"/>
            <pc:sldLayoutMk cId="963645288" sldId="21474837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6344"/>
            <a:ext cx="2972421" cy="4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46344"/>
            <a:ext cx="2972421" cy="4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>
                <a:latin typeface="Palatino" pitchFamily="18" charset="0"/>
              </a:defRPr>
            </a:lvl1pPr>
          </a:lstStyle>
          <a:p>
            <a:pPr>
              <a:defRPr/>
            </a:pPr>
            <a:fld id="{4B52E2A5-2BDA-4A73-98E4-EF5E6AF5C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defTabSz="930275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8" y="696913"/>
            <a:ext cx="6211887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158" y="4425558"/>
            <a:ext cx="5031685" cy="419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6344"/>
            <a:ext cx="2972421" cy="4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defTabSz="930275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46344"/>
            <a:ext cx="2972421" cy="4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9" tIns="46611" rIns="93219" bIns="46611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/>
            </a:lvl1pPr>
          </a:lstStyle>
          <a:p>
            <a:pPr>
              <a:defRPr/>
            </a:pPr>
            <a:fld id="{EFE6E505-2269-4563-A0CD-9FD22AFAF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8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17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5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20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C98E-2EDD-42FC-5433-AB688DA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DE916-AC21-A7C8-1218-DDE1C2129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CBCA2-0F0A-FBFE-F368-8BA6757E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Monolithic CMOS sensors, developed for ALICE upgrade ITS3,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FA9-3D8B-9341-2181-F2D8E330B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9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C98E-2EDD-42FC-5433-AB688DA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DE916-AC21-A7C8-1218-DDE1C2129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CBCA2-0F0A-FBFE-F368-8BA6757E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FA9-3D8B-9341-2181-F2D8E330B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2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C98E-2EDD-42FC-5433-AB688DA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DE916-AC21-A7C8-1218-DDE1C2129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CBCA2-0F0A-FBFE-F368-8BA6757E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FA9-3D8B-9341-2181-F2D8E330B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65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C98E-2EDD-42FC-5433-AB688DA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DE916-AC21-A7C8-1218-DDE1C2129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CBCA2-0F0A-FBFE-F368-8BA6757E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56FA9-3D8B-9341-2181-F2D8E330B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0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219C-9004-68FD-530D-1B5903DE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871FF-91E4-CA6B-B2DB-F426FF0DC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1032A-BBF9-458D-C281-66D025CC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2D81F-FB58-BD11-8224-AC7B4A541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7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219C-9004-68FD-530D-1B5903DE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871FF-91E4-CA6B-B2DB-F426FF0DC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1032A-BBF9-458D-C281-66D025CC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2D81F-FB58-BD11-8224-AC7B4A541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3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219C-9004-68FD-530D-1B5903DE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871FF-91E4-CA6B-B2DB-F426FF0DC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1032A-BBF9-458D-C281-66D025CC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2D81F-FB58-BD11-8224-AC7B4A541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89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219C-9004-68FD-530D-1B5903DE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871FF-91E4-CA6B-B2DB-F426FF0DC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1032A-BBF9-458D-C281-66D025CC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2D81F-FB58-BD11-8224-AC7B4A541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74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F219C-9004-68FD-530D-1B5903DE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871FF-91E4-CA6B-B2DB-F426FF0DC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1032A-BBF9-458D-C281-66D025CC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2D81F-FB58-BD11-8224-AC7B4A541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2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6913"/>
            <a:ext cx="6211887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F92D4-F360-366A-0E65-808FCA98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090D0-45E2-16D8-B17D-77533F3C4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F4E64-B3F1-0D5C-D8B4-27135F8A5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E81DE-9B31-34EC-1A36-6D820BBA7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6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4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E6E505-2269-4563-A0CD-9FD22AFAF26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936750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rainbow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79388"/>
            <a:ext cx="11377084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9238"/>
            <a:ext cx="12192000" cy="762000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1374775"/>
            <a:ext cx="1219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1111250" y="2598057"/>
            <a:ext cx="9532559" cy="3066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98580-2131-4445-1EB9-5682551F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8BD2C-20F4-D3B9-D62C-87D87DFF0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33C5A-0B36-C451-CC42-94213D166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68622-FB5A-6A14-8276-DEE9680E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3653-16EB-19B4-1547-718A9DCE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7BD5-FE7F-C57B-AE23-A8B5B0C4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CF3B-85BE-B237-9817-EEB879464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2ADA5-3E92-7AB4-D9E3-E04ABC56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EA0E-FC49-B3AC-D144-3E5B40A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C30D-0680-E27A-E81F-DAC3E364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4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F6C6-D591-B3F2-18FB-7E11846A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AA8A-43C8-16C7-3314-594FF5A3C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A57B5-127D-67EA-E31F-184946D41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4FF51-AA7B-F3D7-A2FB-0D1931CD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EA5C6-82FE-B958-F74E-6FD94287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4E61B-6451-94DF-2D49-F6066B12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1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411C-E4CC-CF34-FD31-AB32E192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D564E-9778-91BD-2A78-523ADAE5E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383B-1A15-120B-BE4E-A74DD41A7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267C9-CACA-6F37-76A8-3AEB50DF1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EB307-DE67-6DD4-8590-93EB6A1F8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3FB51-7D52-40FD-C8D9-84C0FC8CD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5EF5C-4537-EE12-1490-65077A62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55FB5-E74B-C202-E632-0838DCAA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83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75CB-0A2C-7D54-0431-99597B74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E1620-39F4-41C3-E536-EB46B913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284E5-5DE0-7D6C-093D-E4FCDA06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1A2A2-CDCA-8D97-955D-A0D4A66A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1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6CBA2-87FA-BCF6-226B-513C0E4A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BD38B-934E-2EC8-D468-AE151DBA6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0DE9F-2469-2DC8-CCEB-9F335A00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6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93670-39BD-AC0B-A812-943DDE76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DD5C-603A-19D5-E7BA-F52769BA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8E60E-E2C4-4247-AF47-0B779A318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C140D-880B-7CB3-E7B4-A4E6ACE2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94D96-0FA5-CB7E-503E-CC1CA246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1DB3B-182B-2902-E3A1-7FB32A36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6612-D53C-8638-4999-70009AAC8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0C7FC8-52D9-2146-5E65-359A1456E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A417B-39A2-5FB8-A72B-3A565CDBD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500A6-A01E-B4C7-B833-688AB6D5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927B2-2A0D-A268-5052-E3A93E63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82BC5-C21C-23F4-CC04-EF4F4A54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45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51A4-416D-ADC3-71D6-34D0A0D9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EB48E-2D25-65AE-7788-F9D51EF8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D08B2-D13A-2732-77C5-C98D09FB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DF03B-0B9F-7BE6-6475-DAB2797F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43596-1A6C-743D-8E07-7801A2D2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9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20D2D4-DD49-F38B-7AA7-CA8703AFD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3B026-1F3E-B28E-6329-EDF00F5B7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0A054-F180-2508-7544-6091DEF1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B2C81-7214-3777-2DC3-BC70E56F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78C5-3D9F-EA0A-7D98-B56266F4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4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9238"/>
            <a:ext cx="12192000" cy="762000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1374775"/>
            <a:ext cx="121920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1111250" y="2598057"/>
            <a:ext cx="9532559" cy="3066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7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532" y="1251857"/>
            <a:ext cx="10363200" cy="421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E78E-5777-4D05-9851-C078A0AB13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891A7-94B0-4C3F-B27E-D0D84BAAE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ECD6-AAA4-45C8-B8D2-31366C0C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416D0-25D6-4843-8CC9-04CCAF954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DDF85-083D-F017-4595-A44F770F9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464" y="6326398"/>
            <a:ext cx="1563536" cy="531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133350"/>
            <a:ext cx="10363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8293A-6CC3-4952-860A-E7D84B1B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133350"/>
            <a:ext cx="10363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80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295400"/>
            <a:ext cx="5080000" cy="42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9276-D25A-49A0-BD58-C930B76D8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5ABE-3F28-7574-369F-77B38B536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BC444-CA86-FAB8-3008-9BF6E02B9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1D07-1A2C-67DF-A72A-D12335DF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8BDAC-6B72-726F-CEBC-43C093CB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C3487-646F-995D-C126-DEDFFC55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4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117" y="133350"/>
            <a:ext cx="1036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1" y="1295400"/>
            <a:ext cx="10363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>
              <a:solidFill>
                <a:schemeClr val="accent2"/>
              </a:solidFill>
            </a:endParaRPr>
          </a:p>
        </p:txBody>
      </p:sp>
      <p:pic>
        <p:nvPicPr>
          <p:cNvPr id="1033" name="Picture 13" descr="rainbow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4285" y="627063"/>
            <a:ext cx="1137496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22800" y="65849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097361F-C521-4739-8571-407151FC6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153" descr="C:\Users\Axel\AppData\Local\Temp\Rar$DI01.276\SBU horz_2clr.jpg">
            <a:extLst>
              <a:ext uri="{FF2B5EF4-FFF2-40B4-BE49-F238E27FC236}">
                <a16:creationId xmlns:a16="http://schemas.microsoft.com/office/drawing/2014/main" id="{FFF0651A-A814-5A54-148C-86157ACC40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" y="6495727"/>
            <a:ext cx="2144658" cy="3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78393-3DFF-3053-91E5-8131269D844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731" y="5816600"/>
            <a:ext cx="1408772" cy="697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25" r:id="rId3"/>
    <p:sldLayoutId id="2147483727" r:id="rId4"/>
    <p:sldLayoutId id="2147483729" r:id="rId5"/>
    <p:sldLayoutId id="2147483730" r:id="rId6"/>
    <p:sldLayoutId id="2147483735" r:id="rId7"/>
    <p:sldLayoutId id="2147483736" r:id="rId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pitchFamily="2" charset="2"/>
        <a:buBlip>
          <a:blip r:embed="rId13"/>
        </a:buBlip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pitchFamily="2" charset="2"/>
        <a:buBlip>
          <a:blip r:embed="rId14"/>
        </a:buBlip>
        <a:defRPr b="1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9F83FB-6361-8939-20A8-E0A1BE9B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11C19-C1E6-32DA-7F8D-D890DF79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09202-A36A-7A98-FE33-E86CB74B2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3CDD9-A85C-46AF-B5B6-041FAA3A3BBE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BE08-2BDD-9AE4-BAAF-DCB4BDCBE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3CA5-51BC-6063-FA10-429072371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12BEE-DCD9-41FA-92AC-8C35AB948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C021-F908-BF57-D858-12D59B276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Electromagnetic Probes and </a:t>
            </a:r>
            <a:r>
              <a:rPr lang="en-US" dirty="0" err="1"/>
              <a:t>DiCE</a:t>
            </a:r>
            <a:r>
              <a:rPr lang="en-US" dirty="0"/>
              <a:t>/NA60+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38E34-6134-CA99-9E42-3D7FCB237E4D}"/>
              </a:ext>
            </a:extLst>
          </p:cNvPr>
          <p:cNvSpPr txBox="1"/>
          <p:nvPr/>
        </p:nvSpPr>
        <p:spPr>
          <a:xfrm>
            <a:off x="1527348" y="1055705"/>
            <a:ext cx="913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Horizons with Fixed-Target Proton-Nucleus Experiments</a:t>
            </a:r>
          </a:p>
          <a:p>
            <a:pPr algn="ctr"/>
            <a:r>
              <a:rPr lang="en-US" sz="2400" dirty="0"/>
              <a:t>Axel Drees, CFNS Workshop, July 2024, Stony Brook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D4EC98A-FD55-DA26-A4DD-8629E18B9962}"/>
                  </a:ext>
                </a:extLst>
              </p:cNvPr>
              <p:cNvSpPr txBox="1">
                <a:spLocks noGrp="1"/>
              </p:cNvSpPr>
              <p:nvPr>
                <p:ph sz="half" idx="12"/>
              </p:nvPr>
            </p:nvSpPr>
            <p:spPr>
              <a:xfrm>
                <a:off x="2035174" y="2203502"/>
                <a:ext cx="8937625" cy="408299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4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2800" dirty="0"/>
                  <a:t>Heavy ion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sz="2800" dirty="0"/>
                  <a:t>  </a:t>
                </a:r>
              </a:p>
              <a:p>
                <a:r>
                  <a:rPr lang="en-US" sz="2800" kern="0" dirty="0"/>
                  <a:t>Electromagnetic radiation  </a:t>
                </a:r>
              </a:p>
              <a:p>
                <a:pPr lvl="1"/>
                <a:r>
                  <a:rPr lang="en-US" sz="2400" kern="0" dirty="0"/>
                  <a:t>Temperature and lifetime  </a:t>
                </a:r>
              </a:p>
              <a:p>
                <a:pPr lvl="1"/>
                <a:r>
                  <a:rPr lang="en-US" sz="2400" dirty="0"/>
                  <a:t>Chiral symmetry restoration</a:t>
                </a:r>
              </a:p>
              <a:p>
                <a:r>
                  <a:rPr lang="en-US" sz="2800" dirty="0" err="1"/>
                  <a:t>DiCE</a:t>
                </a:r>
                <a:r>
                  <a:rPr lang="en-US" sz="2800" dirty="0"/>
                  <a:t>/NA60+ precision experiment at the CERN SPS</a:t>
                </a:r>
              </a:p>
              <a:p>
                <a:pPr lvl="1"/>
                <a:r>
                  <a:rPr lang="en-US" dirty="0"/>
                  <a:t>Experimental setup</a:t>
                </a:r>
              </a:p>
              <a:p>
                <a:pPr lvl="1"/>
                <a:r>
                  <a:rPr lang="en-US" dirty="0"/>
                  <a:t>Physics performance estimates</a:t>
                </a:r>
                <a:endParaRPr lang="en-US" sz="3200" kern="0" dirty="0"/>
              </a:p>
              <a:p>
                <a:r>
                  <a:rPr lang="en-US" sz="2800" kern="0" dirty="0"/>
                  <a:t>Some more thoughts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D4EC98A-FD55-DA26-A4DD-8629E18B996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sz="half" idx="12"/>
              </p:nvPr>
            </p:nvSpPr>
            <p:spPr>
              <a:xfrm>
                <a:off x="2035174" y="2203502"/>
                <a:ext cx="8937625" cy="4082997"/>
              </a:xfrm>
              <a:prstGeom prst="rect">
                <a:avLst/>
              </a:prstGeom>
              <a:blipFill>
                <a:blip r:embed="rId5"/>
                <a:stretch>
                  <a:fillRect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055886D-5289-3012-70F3-40FD8CDE2F55}"/>
              </a:ext>
            </a:extLst>
          </p:cNvPr>
          <p:cNvSpPr txBox="1"/>
          <p:nvPr/>
        </p:nvSpPr>
        <p:spPr>
          <a:xfrm>
            <a:off x="7762518" y="5433367"/>
            <a:ext cx="4429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Tenorite" panose="00000500000000000000" pitchFamily="2" charset="0"/>
              </a:rPr>
              <a:t>Di</a:t>
            </a:r>
            <a:r>
              <a:rPr lang="en-US" sz="24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lepton</a:t>
            </a:r>
            <a:r>
              <a:rPr lang="en-US" sz="2400" b="0" dirty="0">
                <a:latin typeface="Tenorite" panose="00000500000000000000" pitchFamily="2" charset="0"/>
              </a:rPr>
              <a:t> </a:t>
            </a:r>
            <a:r>
              <a:rPr lang="en-US" sz="24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and</a:t>
            </a:r>
            <a:r>
              <a:rPr lang="en-US" sz="2400" b="0" dirty="0">
                <a:latin typeface="Tenorite" panose="00000500000000000000" pitchFamily="2" charset="0"/>
              </a:rPr>
              <a:t> C</a:t>
            </a:r>
            <a:r>
              <a:rPr lang="en-US" sz="24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harm</a:t>
            </a:r>
            <a:r>
              <a:rPr lang="en-US" sz="2400" b="0" dirty="0">
                <a:latin typeface="Tenorite" panose="00000500000000000000" pitchFamily="2" charset="0"/>
              </a:rPr>
              <a:t> E</a:t>
            </a:r>
            <a:r>
              <a:rPr lang="en-US" sz="24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xperiment</a:t>
            </a:r>
          </a:p>
        </p:txBody>
      </p:sp>
    </p:spTree>
    <p:extLst>
      <p:ext uri="{BB962C8B-B14F-4D97-AF65-F5344CB8AC3E}">
        <p14:creationId xmlns:p14="http://schemas.microsoft.com/office/powerpoint/2010/main" val="2896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DiCE</a:t>
            </a:r>
            <a:r>
              <a:rPr lang="en-US" dirty="0"/>
              <a:t>/NA60+ Experiment</a:t>
            </a:r>
          </a:p>
        </p:txBody>
      </p:sp>
      <p:pic>
        <p:nvPicPr>
          <p:cNvPr id="3" name="Picture 2" descr="A blue and yellow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A50274D6-6E78-99E4-C286-272E13EE3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51" y="872603"/>
            <a:ext cx="8525542" cy="4322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0AB14-ABB4-46A0-3F2C-22B9EA67AC27}"/>
              </a:ext>
            </a:extLst>
          </p:cNvPr>
          <p:cNvSpPr txBox="1"/>
          <p:nvPr/>
        </p:nvSpPr>
        <p:spPr>
          <a:xfrm>
            <a:off x="3488346" y="2918844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badi" panose="020F0502020204030204" pitchFamily="34" charset="0"/>
              </a:rPr>
              <a:t>hadron absorber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2A256-FB1F-A859-C968-10A5CDE751DA}"/>
              </a:ext>
            </a:extLst>
          </p:cNvPr>
          <p:cNvSpPr txBox="1"/>
          <p:nvPr/>
        </p:nvSpPr>
        <p:spPr>
          <a:xfrm>
            <a:off x="8433656" y="1455192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badi" panose="020F0502020204030204" pitchFamily="34" charset="0"/>
              </a:rPr>
              <a:t>muon wall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B00766-3B4B-56CA-FDF1-3F3FA234C08E}"/>
              </a:ext>
            </a:extLst>
          </p:cNvPr>
          <p:cNvCxnSpPr/>
          <p:nvPr/>
        </p:nvCxnSpPr>
        <p:spPr bwMode="auto">
          <a:xfrm>
            <a:off x="1227101" y="3103540"/>
            <a:ext cx="13620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9F44CD-70D1-797B-EE25-2FEDDA3E492E}"/>
              </a:ext>
            </a:extLst>
          </p:cNvPr>
          <p:cNvSpPr txBox="1"/>
          <p:nvPr/>
        </p:nvSpPr>
        <p:spPr>
          <a:xfrm>
            <a:off x="254796" y="2703430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</a:rPr>
              <a:t>Pb or proton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9B856-1D83-7EA7-A5C6-C1BD88468C2E}"/>
              </a:ext>
            </a:extLst>
          </p:cNvPr>
          <p:cNvSpPr txBox="1"/>
          <p:nvPr/>
        </p:nvSpPr>
        <p:spPr>
          <a:xfrm>
            <a:off x="265497" y="710686"/>
            <a:ext cx="4645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badi" panose="020B0604020104020204" pitchFamily="34" charset="0"/>
              </a:rPr>
              <a:t>Dimuon Spectrometer: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73047-B784-ACE8-C91E-42DB06F1A871}"/>
              </a:ext>
            </a:extLst>
          </p:cNvPr>
          <p:cNvSpPr txBox="1"/>
          <p:nvPr/>
        </p:nvSpPr>
        <p:spPr>
          <a:xfrm>
            <a:off x="1842607" y="1455192"/>
            <a:ext cx="2774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294C5"/>
                </a:solidFill>
                <a:latin typeface="Abadi" panose="020B0604020104020204" pitchFamily="34" charset="0"/>
              </a:rPr>
              <a:t>vertex dipole magnet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5F0DC-E52C-64C9-ABEB-FF63670ED850}"/>
              </a:ext>
            </a:extLst>
          </p:cNvPr>
          <p:cNvSpPr txBox="1"/>
          <p:nvPr/>
        </p:nvSpPr>
        <p:spPr>
          <a:xfrm>
            <a:off x="5046324" y="726039"/>
            <a:ext cx="283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294C5"/>
                </a:solidFill>
                <a:latin typeface="Abadi" panose="020B0604020104020204" pitchFamily="34" charset="0"/>
              </a:rPr>
              <a:t>muon dipole magnet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62AAB-F2D9-2147-C7F5-3E7DC747A49C}"/>
              </a:ext>
            </a:extLst>
          </p:cNvPr>
          <p:cNvSpPr txBox="1"/>
          <p:nvPr/>
        </p:nvSpPr>
        <p:spPr>
          <a:xfrm>
            <a:off x="6539240" y="4355894"/>
            <a:ext cx="2828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CDA53"/>
                </a:solidFill>
                <a:latin typeface="Abadi" panose="020B0604020104020204" pitchFamily="34" charset="0"/>
              </a:rPr>
              <a:t>muon tracking chambers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BE9D9B-30C2-A158-677D-058B6A5A22A4}"/>
              </a:ext>
            </a:extLst>
          </p:cNvPr>
          <p:cNvSpPr/>
          <p:nvPr/>
        </p:nvSpPr>
        <p:spPr bwMode="auto">
          <a:xfrm>
            <a:off x="1719732" y="5377550"/>
            <a:ext cx="188407" cy="148213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0626B-C250-94AE-176B-DF9049C93CA9}"/>
              </a:ext>
            </a:extLst>
          </p:cNvPr>
          <p:cNvSpPr txBox="1"/>
          <p:nvPr/>
        </p:nvSpPr>
        <p:spPr>
          <a:xfrm>
            <a:off x="2359634" y="3542112"/>
            <a:ext cx="1585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6C549"/>
                </a:solidFill>
                <a:latin typeface="Abadi" panose="020F0502020204030204" pitchFamily="34" charset="0"/>
              </a:rPr>
              <a:t>vertex </a:t>
            </a:r>
          </a:p>
          <a:p>
            <a:r>
              <a:rPr lang="en-US" sz="2000" dirty="0">
                <a:solidFill>
                  <a:srgbClr val="F6C549"/>
                </a:solidFill>
                <a:latin typeface="Abadi" panose="020F0502020204030204" pitchFamily="34" charset="0"/>
              </a:rPr>
              <a:t>    telescope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D61F57-6D66-745D-4887-08AA15A3C590}"/>
              </a:ext>
            </a:extLst>
          </p:cNvPr>
          <p:cNvSpPr txBox="1"/>
          <p:nvPr/>
        </p:nvSpPr>
        <p:spPr>
          <a:xfrm>
            <a:off x="2176242" y="239179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B000AC"/>
                </a:solidFill>
                <a:latin typeface="Abadi" panose="020F0502020204030204" pitchFamily="34" charset="0"/>
              </a:rPr>
              <a:t>target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D70864-3F4D-955C-280C-B1A8187D1701}"/>
              </a:ext>
            </a:extLst>
          </p:cNvPr>
          <p:cNvCxnSpPr/>
          <p:nvPr/>
        </p:nvCxnSpPr>
        <p:spPr bwMode="auto">
          <a:xfrm>
            <a:off x="2005181" y="4590566"/>
            <a:ext cx="206088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3056946-A481-E19C-2472-FB68F4B7C79D}"/>
              </a:ext>
            </a:extLst>
          </p:cNvPr>
          <p:cNvSpPr txBox="1"/>
          <p:nvPr/>
        </p:nvSpPr>
        <p:spPr>
          <a:xfrm>
            <a:off x="748461" y="4679782"/>
            <a:ext cx="5169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Vertex Spectrometer </a:t>
            </a:r>
          </a:p>
          <a:p>
            <a:r>
              <a:rPr lang="en-US" sz="2800" dirty="0">
                <a:latin typeface="Abadi" panose="020B0604020104020204" pitchFamily="34" charset="0"/>
              </a:rPr>
              <a:t>	</a:t>
            </a:r>
            <a:r>
              <a:rPr lang="en-US" dirty="0">
                <a:latin typeface="Abadi" panose="020B0604020104020204" pitchFamily="34" charset="0"/>
              </a:rPr>
              <a:t>tracking, momentum, displaced vertex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8981CB-E61C-6DAB-B989-4B6B4678E29F}"/>
              </a:ext>
            </a:extLst>
          </p:cNvPr>
          <p:cNvSpPr txBox="1"/>
          <p:nvPr/>
        </p:nvSpPr>
        <p:spPr>
          <a:xfrm>
            <a:off x="6498634" y="5092120"/>
            <a:ext cx="51696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badi" panose="020B0604020104020204" pitchFamily="34" charset="0"/>
              </a:rPr>
              <a:t>Muon spectrometer </a:t>
            </a:r>
          </a:p>
          <a:p>
            <a:r>
              <a:rPr lang="en-US" sz="2800" dirty="0">
                <a:latin typeface="Abadi" panose="020B0604020104020204" pitchFamily="34" charset="0"/>
              </a:rPr>
              <a:t>	</a:t>
            </a:r>
            <a:r>
              <a:rPr lang="en-US" dirty="0">
                <a:latin typeface="Abadi" panose="020B0604020104020204" pitchFamily="34" charset="0"/>
              </a:rPr>
              <a:t>muon ID, tracking, matching in space </a:t>
            </a:r>
          </a:p>
          <a:p>
            <a:r>
              <a:rPr lang="en-US" dirty="0">
                <a:latin typeface="Abadi" panose="020B0604020104020204" pitchFamily="34" charset="0"/>
              </a:rPr>
              <a:t>              and momentum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7C9CFD-2B69-D896-CAF6-3C0229B430F6}"/>
              </a:ext>
            </a:extLst>
          </p:cNvPr>
          <p:cNvCxnSpPr>
            <a:cxnSpLocks/>
          </p:cNvCxnSpPr>
          <p:nvPr/>
        </p:nvCxnSpPr>
        <p:spPr bwMode="auto">
          <a:xfrm>
            <a:off x="5332446" y="5114301"/>
            <a:ext cx="5129775" cy="4253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pic>
        <p:nvPicPr>
          <p:cNvPr id="7" name="Picture 6" descr="A logo with black lines&#10;&#10;AI-generated content may be incorrect.">
            <a:extLst>
              <a:ext uri="{FF2B5EF4-FFF2-40B4-BE49-F238E27FC236}">
                <a16:creationId xmlns:a16="http://schemas.microsoft.com/office/drawing/2014/main" id="{69419A52-C8B3-79FB-57E2-637D4F009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Vertex Spectrometer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E5310-E7FD-6B20-5CD7-65DB6C5C51D2}"/>
              </a:ext>
            </a:extLst>
          </p:cNvPr>
          <p:cNvSpPr txBox="1"/>
          <p:nvPr/>
        </p:nvSpPr>
        <p:spPr>
          <a:xfrm>
            <a:off x="2948013" y="1599813"/>
            <a:ext cx="158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1.5 T</a:t>
            </a:r>
          </a:p>
          <a:p>
            <a:r>
              <a:rPr lang="en-US" dirty="0">
                <a:solidFill>
                  <a:schemeClr val="bg1"/>
                </a:solidFill>
                <a:latin typeface="Abadi" panose="020B0604020104020204" pitchFamily="34" charset="0"/>
              </a:rPr>
              <a:t>dipole magnet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E2752F-1FB8-4B7A-C01B-9435DA34B1EC}"/>
              </a:ext>
            </a:extLst>
          </p:cNvPr>
          <p:cNvSpPr txBox="1"/>
          <p:nvPr/>
        </p:nvSpPr>
        <p:spPr>
          <a:xfrm>
            <a:off x="1055673" y="5096893"/>
            <a:ext cx="6405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25870"/>
                </a:solidFill>
                <a:latin typeface="Abadi" panose="020B0604020104020204" pitchFamily="34" charset="0"/>
              </a:rPr>
              <a:t>segmented target:</a:t>
            </a:r>
          </a:p>
          <a:p>
            <a:r>
              <a:rPr lang="en-US" sz="2000" dirty="0">
                <a:solidFill>
                  <a:srgbClr val="725870"/>
                </a:solidFill>
                <a:latin typeface="Abadi" panose="020B0604020104020204" pitchFamily="34" charset="0"/>
              </a:rPr>
              <a:t>Pb beam:  5 x 1.5mm Pb targets (15% interaction length)</a:t>
            </a:r>
          </a:p>
          <a:p>
            <a:r>
              <a:rPr lang="en-US" sz="2000" dirty="0">
                <a:solidFill>
                  <a:srgbClr val="725870"/>
                </a:solidFill>
                <a:latin typeface="Abadi" panose="020B0604020104020204" pitchFamily="34" charset="0"/>
              </a:rPr>
              <a:t>p-beam:	   3 mm Pb + 5 mm Cu + 12 mm Be </a:t>
            </a:r>
          </a:p>
        </p:txBody>
      </p:sp>
      <p:pic>
        <p:nvPicPr>
          <p:cNvPr id="2" name="Picture 1" descr="A blue and yellow building&#10;&#10;AI-generated content may be incorrect.">
            <a:extLst>
              <a:ext uri="{FF2B5EF4-FFF2-40B4-BE49-F238E27FC236}">
                <a16:creationId xmlns:a16="http://schemas.microsoft.com/office/drawing/2014/main" id="{0C465D6E-2483-7B6B-9B48-B212DEE8E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7" y="868705"/>
            <a:ext cx="7555084" cy="4276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99858-4A5D-AF5D-AE15-7FA4C74D8321}"/>
              </a:ext>
            </a:extLst>
          </p:cNvPr>
          <p:cNvSpPr txBox="1"/>
          <p:nvPr/>
        </p:nvSpPr>
        <p:spPr>
          <a:xfrm>
            <a:off x="2913830" y="3633399"/>
            <a:ext cx="5309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vertex telescope:</a:t>
            </a:r>
          </a:p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5 layers of large area MAPS pixel sensors </a:t>
            </a:r>
          </a:p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placed at 7 &lt; z &lt; 38 cm from the closest target</a:t>
            </a:r>
          </a:p>
          <a:p>
            <a:r>
              <a:rPr lang="en-US" sz="2000" dirty="0">
                <a:solidFill>
                  <a:schemeClr val="bg1"/>
                </a:solidFill>
                <a:latin typeface="Abadi" panose="020F0502020204030204" pitchFamily="34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5C562B-3AC7-8FF1-930F-8361D2695CDD}"/>
              </a:ext>
            </a:extLst>
          </p:cNvPr>
          <p:cNvSpPr/>
          <p:nvPr/>
        </p:nvSpPr>
        <p:spPr bwMode="auto">
          <a:xfrm>
            <a:off x="2948013" y="2923479"/>
            <a:ext cx="311493" cy="271442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2C8680-AC6C-0724-336F-1BD33EA995FD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 flipH="1">
            <a:off x="2082739" y="3155169"/>
            <a:ext cx="910891" cy="17908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59DBDA-B39C-D3EA-95C4-0D5FA7F7D040}"/>
              </a:ext>
            </a:extLst>
          </p:cNvPr>
          <p:cNvSpPr txBox="1"/>
          <p:nvPr/>
        </p:nvSpPr>
        <p:spPr>
          <a:xfrm>
            <a:off x="-8236" y="3248468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Abadi" panose="020B0604020104020204" pitchFamily="34" charset="0"/>
              </a:rPr>
              <a:t>10</a:t>
            </a:r>
            <a:r>
              <a:rPr lang="en-US" baseline="30000" dirty="0">
                <a:solidFill>
                  <a:srgbClr val="404040"/>
                </a:solidFill>
                <a:latin typeface="Abadi" panose="020B0604020104020204" pitchFamily="34" charset="0"/>
              </a:rPr>
              <a:t>6</a:t>
            </a:r>
            <a:r>
              <a:rPr lang="en-US" dirty="0">
                <a:solidFill>
                  <a:srgbClr val="404040"/>
                </a:solidFill>
                <a:latin typeface="Abadi" panose="020B0604020104020204" pitchFamily="34" charset="0"/>
              </a:rPr>
              <a:t> Pb/s or 5x10</a:t>
            </a:r>
            <a:r>
              <a:rPr lang="en-US" baseline="30000" dirty="0">
                <a:solidFill>
                  <a:srgbClr val="404040"/>
                </a:solidFill>
                <a:latin typeface="Abadi" panose="020B0604020104020204" pitchFamily="34" charset="0"/>
              </a:rPr>
              <a:t>7</a:t>
            </a:r>
            <a:r>
              <a:rPr lang="en-US" dirty="0">
                <a:solidFill>
                  <a:srgbClr val="404040"/>
                </a:solidFill>
                <a:latin typeface="Abadi" panose="020B0604020104020204" pitchFamily="34" charset="0"/>
              </a:rPr>
              <a:t> p/s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4788F4C-9F59-98AB-883F-FCB65EB4380D}"/>
              </a:ext>
            </a:extLst>
          </p:cNvPr>
          <p:cNvSpPr/>
          <p:nvPr/>
        </p:nvSpPr>
        <p:spPr bwMode="auto">
          <a:xfrm>
            <a:off x="1345959" y="2879928"/>
            <a:ext cx="987039" cy="35678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E5310-E7FD-6B20-5CD7-65DB6C5C51D2}"/>
              </a:ext>
            </a:extLst>
          </p:cNvPr>
          <p:cNvSpPr txBox="1"/>
          <p:nvPr/>
        </p:nvSpPr>
        <p:spPr>
          <a:xfrm>
            <a:off x="2421482" y="1090426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1.5 T dipole magnet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DCEA69-54D9-387A-C0FF-49BA56BD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938" y="888392"/>
            <a:ext cx="3267739" cy="4237087"/>
          </a:xfrm>
          <a:prstGeom prst="rect">
            <a:avLst/>
          </a:prstGeom>
        </p:spPr>
      </p:pic>
      <p:pic>
        <p:nvPicPr>
          <p:cNvPr id="6" name="Picture 5" descr="A logo with black lines&#10;&#10;AI-generated content may be incorrect.">
            <a:extLst>
              <a:ext uri="{FF2B5EF4-FFF2-40B4-BE49-F238E27FC236}">
                <a16:creationId xmlns:a16="http://schemas.microsoft.com/office/drawing/2014/main" id="{A6E8CA11-ABAB-3466-3762-174FEDED7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1817-E48F-F33D-80D3-A8ABE6A5C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623D-6A43-B08F-2C52-C5B8C80EF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364A51E-2290-5FBB-89ED-1E68701E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Vertex Telescope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ADD25-9F58-8882-74F7-9E9EC8A960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9" y="763752"/>
            <a:ext cx="11363325" cy="5235246"/>
          </a:xfrm>
          <a:prstGeom prst="rect">
            <a:avLst/>
          </a:prstGeom>
        </p:spPr>
      </p:pic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3F1E72CE-5E11-EAA3-E12A-5F11EF37A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1817-E48F-F33D-80D3-A8ABE6A5C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623D-6A43-B08F-2C52-C5B8C80EF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D415C8-6BE3-EF99-4039-4791EEA5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Spectrometer</a:t>
            </a:r>
          </a:p>
        </p:txBody>
      </p:sp>
      <p:pic>
        <p:nvPicPr>
          <p:cNvPr id="3" name="Picture 2" descr="A blue and yellow rectangular object&#10;&#10;AI-generated content may be incorrect.">
            <a:extLst>
              <a:ext uri="{FF2B5EF4-FFF2-40B4-BE49-F238E27FC236}">
                <a16:creationId xmlns:a16="http://schemas.microsoft.com/office/drawing/2014/main" id="{CE149567-8244-3502-97A2-768EF32C25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24" y="676274"/>
            <a:ext cx="3711216" cy="2886075"/>
          </a:xfrm>
          <a:prstGeom prst="rect">
            <a:avLst/>
          </a:prstGeom>
        </p:spPr>
      </p:pic>
      <p:pic>
        <p:nvPicPr>
          <p:cNvPr id="10" name="Picture 9" descr="A grey rectangular object with a black stripe&#10;&#10;AI-generated content may be incorrect.">
            <a:extLst>
              <a:ext uri="{FF2B5EF4-FFF2-40B4-BE49-F238E27FC236}">
                <a16:creationId xmlns:a16="http://schemas.microsoft.com/office/drawing/2014/main" id="{17D28F07-7A2C-C3B0-7804-E24AD09F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42" y="1447344"/>
            <a:ext cx="1586116" cy="1439183"/>
          </a:xfrm>
          <a:prstGeom prst="rect">
            <a:avLst/>
          </a:prstGeom>
        </p:spPr>
      </p:pic>
      <p:pic>
        <p:nvPicPr>
          <p:cNvPr id="11" name="Picture 10" descr="A blue and yellow rectangular object&#10;&#10;AI-generated content may be incorrect.">
            <a:extLst>
              <a:ext uri="{FF2B5EF4-FFF2-40B4-BE49-F238E27FC236}">
                <a16:creationId xmlns:a16="http://schemas.microsoft.com/office/drawing/2014/main" id="{F38A9261-6A81-3A69-0481-13F49B3D5B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67" y="3455988"/>
            <a:ext cx="3711216" cy="2886075"/>
          </a:xfrm>
          <a:prstGeom prst="rect">
            <a:avLst/>
          </a:prstGeom>
        </p:spPr>
      </p:pic>
      <p:pic>
        <p:nvPicPr>
          <p:cNvPr id="7" name="Picture 6" descr="A grey rectangular object with a black stripe&#10;&#10;AI-generated content may be incorrect.">
            <a:extLst>
              <a:ext uri="{FF2B5EF4-FFF2-40B4-BE49-F238E27FC236}">
                <a16:creationId xmlns:a16="http://schemas.microsoft.com/office/drawing/2014/main" id="{502A5B72-FA22-8DA5-444C-8189EC0571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92" y="4242820"/>
            <a:ext cx="2336689" cy="1439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1929DC-8499-EA27-2C8A-426166CC069F}"/>
              </a:ext>
            </a:extLst>
          </p:cNvPr>
          <p:cNvSpPr txBox="1"/>
          <p:nvPr/>
        </p:nvSpPr>
        <p:spPr>
          <a:xfrm>
            <a:off x="239897" y="3496587"/>
            <a:ext cx="3398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25870"/>
                </a:solidFill>
              </a:rPr>
              <a:t>High energy setup:</a:t>
            </a:r>
          </a:p>
          <a:p>
            <a:r>
              <a:rPr lang="en-US" dirty="0">
                <a:solidFill>
                  <a:srgbClr val="725870"/>
                </a:solidFill>
              </a:rPr>
              <a:t>     long hadron absorber </a:t>
            </a:r>
            <a:r>
              <a:rPr lang="en-US" dirty="0" err="1">
                <a:solidFill>
                  <a:srgbClr val="725870"/>
                </a:solidFill>
              </a:rPr>
              <a:t>BeO+C</a:t>
            </a:r>
            <a:endParaRPr lang="en-US" dirty="0">
              <a:solidFill>
                <a:srgbClr val="72587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94DFE5-9339-1216-0BAF-FD64D32816AD}"/>
              </a:ext>
            </a:extLst>
          </p:cNvPr>
          <p:cNvSpPr txBox="1"/>
          <p:nvPr/>
        </p:nvSpPr>
        <p:spPr>
          <a:xfrm>
            <a:off x="315019" y="686713"/>
            <a:ext cx="3430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25870"/>
                </a:solidFill>
              </a:rPr>
              <a:t>Low energy setup:</a:t>
            </a:r>
          </a:p>
          <a:p>
            <a:r>
              <a:rPr lang="en-US" dirty="0">
                <a:solidFill>
                  <a:srgbClr val="725870"/>
                </a:solidFill>
              </a:rPr>
              <a:t>    short hadron absorber </a:t>
            </a:r>
            <a:r>
              <a:rPr lang="en-US" dirty="0" err="1">
                <a:solidFill>
                  <a:srgbClr val="725870"/>
                </a:solidFill>
              </a:rPr>
              <a:t>BeO+C</a:t>
            </a:r>
            <a:endParaRPr lang="en-US" dirty="0">
              <a:solidFill>
                <a:srgbClr val="725870"/>
              </a:solidFill>
            </a:endParaRPr>
          </a:p>
        </p:txBody>
      </p:sp>
      <p:pic>
        <p:nvPicPr>
          <p:cNvPr id="16" name="Picture 15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0A9814AA-1F95-36C4-1B70-10F9DBCF2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47" y="2075537"/>
            <a:ext cx="4152782" cy="33766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C4E8CB-E555-C016-C860-E427FE2C038F}"/>
              </a:ext>
            </a:extLst>
          </p:cNvPr>
          <p:cNvSpPr txBox="1"/>
          <p:nvPr/>
        </p:nvSpPr>
        <p:spPr>
          <a:xfrm>
            <a:off x="7562850" y="732879"/>
            <a:ext cx="6610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MNP33 dipole magnet speciﬁcs: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Iron yoke: 2.40 m x 3.20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Integrated ﬁeld: 0.864 T m</a:t>
            </a:r>
          </a:p>
        </p:txBody>
      </p:sp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A4754525-A207-226D-EE6F-C578C53AE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1817-E48F-F33D-80D3-A8ABE6A5C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623D-6A43-B08F-2C52-C5B8C80EF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1A20-9D24-86A5-10CB-38AB297066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22" y="677946"/>
            <a:ext cx="11258605" cy="515920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4D415C8-6BE3-EF99-4039-4791EEA5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Tracking Chambers</a:t>
            </a:r>
          </a:p>
        </p:txBody>
      </p:sp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692F4266-AA5C-9754-410F-E372AE30C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A1817-E48F-F33D-80D3-A8ABE6A5C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623D-6A43-B08F-2C52-C5B8C80EFF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D415C8-6BE3-EF99-4039-4791EEA5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Tracking Chambers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7930D-456D-3F4E-AC53-ED63A92E7B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500" y="700363"/>
            <a:ext cx="11309350" cy="5405676"/>
          </a:xfrm>
          <a:prstGeom prst="rect">
            <a:avLst/>
          </a:prstGeom>
        </p:spPr>
      </p:pic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A7841379-6547-FEC9-9C2D-827909543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E73-343E-C638-2314-9CCD0DE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F46B-53A1-BAD0-7703-6605656C4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E9580A4-39F3-C16D-6AC4-99C5E9BE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499" y="5636159"/>
            <a:ext cx="5971524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corrected thermal spectrum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 &lt; M &lt; 2.5 GeV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unprecedented accuracy! </a:t>
            </a:r>
            <a:endParaRPr lang="en-US" sz="2000" dirty="0">
              <a:solidFill>
                <a:srgbClr val="ECF1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4FA313-58F4-11C5-5E58-4832326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Thermal Radiation Performance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/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Pb-Pb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2, 1, 1 month data taking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blipFill>
                <a:blip r:embed="rId3"/>
                <a:stretch>
                  <a:fillRect l="-1026" t="-10390" r="-13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81AB58C5-AD89-7A47-C974-CF7F414597C0}"/>
              </a:ext>
            </a:extLst>
          </p:cNvPr>
          <p:cNvSpPr txBox="1"/>
          <p:nvPr/>
        </p:nvSpPr>
        <p:spPr>
          <a:xfrm>
            <a:off x="10165762" y="1062521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pic>
        <p:nvPicPr>
          <p:cNvPr id="3" name="Picture 2" descr="A graph of a graph&#10;&#10;AI-generated content may be incorrect.">
            <a:extLst>
              <a:ext uri="{FF2B5EF4-FFF2-40B4-BE49-F238E27FC236}">
                <a16:creationId xmlns:a16="http://schemas.microsoft.com/office/drawing/2014/main" id="{81E61E5D-2630-EE0A-2486-B9BA7B7CF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3434" r="7827" b="3925"/>
          <a:stretch>
            <a:fillRect/>
          </a:stretch>
        </p:blipFill>
        <p:spPr>
          <a:xfrm>
            <a:off x="118426" y="1570136"/>
            <a:ext cx="3881722" cy="3928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94ECE-CED3-4277-E614-E5CB4BB0F6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6072" y="1530226"/>
            <a:ext cx="4078379" cy="39867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0A5DDC-0E73-4ACD-1DBA-F2846539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7807" y="1527110"/>
            <a:ext cx="4259547" cy="39114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3246DF-8588-4DE9-1316-81B42BCA4711}"/>
              </a:ext>
            </a:extLst>
          </p:cNvPr>
          <p:cNvSpPr txBox="1"/>
          <p:nvPr/>
        </p:nvSpPr>
        <p:spPr>
          <a:xfrm>
            <a:off x="1" y="1233798"/>
            <a:ext cx="1266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Raw data                                                       Signal vs cocktail                        Acceptance corrected thermal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7D14F8-D305-773E-AAE2-00FA6C55A7B7}"/>
                  </a:ext>
                </a:extLst>
              </p:cNvPr>
              <p:cNvSpPr txBox="1"/>
              <p:nvPr/>
            </p:nvSpPr>
            <p:spPr>
              <a:xfrm>
                <a:off x="5727135" y="2138925"/>
                <a:ext cx="1408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7D14F8-D305-773E-AAE2-00FA6C55A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135" y="2138925"/>
                <a:ext cx="14087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6C975E4-1B25-17D5-E43C-3D32B5028F13}"/>
              </a:ext>
            </a:extLst>
          </p:cNvPr>
          <p:cNvSpPr txBox="1"/>
          <p:nvPr/>
        </p:nvSpPr>
        <p:spPr>
          <a:xfrm>
            <a:off x="1072216" y="3918529"/>
            <a:ext cx="1202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S/B ~ 1/10 </a:t>
            </a:r>
            <a:endParaRPr lang="en-US" dirty="0"/>
          </a:p>
        </p:txBody>
      </p:sp>
      <p:pic>
        <p:nvPicPr>
          <p:cNvPr id="5" name="Picture 4" descr="A logo with black lines&#10;&#10;AI-generated content may be incorrect.">
            <a:extLst>
              <a:ext uri="{FF2B5EF4-FFF2-40B4-BE49-F238E27FC236}">
                <a16:creationId xmlns:a16="http://schemas.microsoft.com/office/drawing/2014/main" id="{AECBEA31-AE07-539F-0D92-965F7F0BF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E73-343E-C638-2314-9CCD0DE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F46B-53A1-BAD0-7703-6605656C4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E9580A4-39F3-C16D-6AC4-99C5E9BE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060" y="3429000"/>
            <a:ext cx="3558516" cy="132343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DiCE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/NA60+ &amp; CBM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 characterization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system temperatures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phase transition region!</a:t>
            </a:r>
            <a:endParaRPr lang="en-US" sz="2000" dirty="0">
              <a:solidFill>
                <a:srgbClr val="ECF1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4FA313-58F4-11C5-5E58-4832326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Thermal Radiation Performance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/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Pb-Pb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2, 1, 1 month data taking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blipFill>
                <a:blip r:embed="rId3"/>
                <a:stretch>
                  <a:fillRect l="-1026" t="-10390" r="-13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81AB58C5-AD89-7A47-C974-CF7F414597C0}"/>
              </a:ext>
            </a:extLst>
          </p:cNvPr>
          <p:cNvSpPr txBox="1"/>
          <p:nvPr/>
        </p:nvSpPr>
        <p:spPr>
          <a:xfrm>
            <a:off x="2188088" y="1183921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76A40-A0D3-A76A-E57C-0FF9C75ADD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374019"/>
            <a:ext cx="7156580" cy="5098580"/>
          </a:xfrm>
          <a:prstGeom prst="rect">
            <a:avLst/>
          </a:prstGeom>
        </p:spPr>
      </p:pic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4916AC27-DE6E-87C9-F7CB-2B2C7B248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E73-343E-C638-2314-9CCD0DE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F46B-53A1-BAD0-7703-6605656C4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E9580A4-39F3-C16D-6AC4-99C5E9BE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267" y="5637636"/>
            <a:ext cx="4034171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ECF1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DiCE</a:t>
            </a:r>
            <a:r>
              <a:rPr lang="en-US" sz="2000" dirty="0">
                <a:solidFill>
                  <a:srgbClr val="ECF1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/NA60+ precision </a:t>
            </a:r>
          </a:p>
          <a:p>
            <a:pPr algn="ctr"/>
            <a:r>
              <a:rPr lang="en-US" sz="2000" dirty="0">
                <a:solidFill>
                  <a:srgbClr val="ECF1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lifetime measurement!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4FA313-58F4-11C5-5E58-4832326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Thermal Radiation Performance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/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Pb-Pb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2, 1, 1 month data taking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blipFill>
                <a:blip r:embed="rId3"/>
                <a:stretch>
                  <a:fillRect l="-1026" t="-10390" r="-13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81AB58C5-AD89-7A47-C974-CF7F414597C0}"/>
              </a:ext>
            </a:extLst>
          </p:cNvPr>
          <p:cNvSpPr txBox="1"/>
          <p:nvPr/>
        </p:nvSpPr>
        <p:spPr>
          <a:xfrm>
            <a:off x="7562521" y="1327100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A2EC34-038E-D6F1-E1CF-089BE55B6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391" y="1625623"/>
            <a:ext cx="5116446" cy="3661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5C38D2-3886-9C04-7A26-612647F88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80"/>
          <a:stretch>
            <a:fillRect/>
          </a:stretch>
        </p:blipFill>
        <p:spPr>
          <a:xfrm>
            <a:off x="257007" y="1624401"/>
            <a:ext cx="5246507" cy="3424369"/>
          </a:xfrm>
          <a:prstGeom prst="rect">
            <a:avLst/>
          </a:prstGeom>
        </p:spPr>
      </p:pic>
      <p:pic>
        <p:nvPicPr>
          <p:cNvPr id="3" name="Picture 2" descr="A logo with black lines&#10;&#10;AI-generated content may be incorrect.">
            <a:extLst>
              <a:ext uri="{FF2B5EF4-FFF2-40B4-BE49-F238E27FC236}">
                <a16:creationId xmlns:a16="http://schemas.microsoft.com/office/drawing/2014/main" id="{2809EE3F-03CB-5588-C8A2-8A948850E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E73-343E-C638-2314-9CCD0DE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F46B-53A1-BAD0-7703-6605656C4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E9580A4-39F3-C16D-6AC4-99C5E9BE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283" y="4951906"/>
            <a:ext cx="4018350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precision will allow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DiCE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/NA60+ to detect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 symmetry restoration!</a:t>
            </a:r>
            <a:endParaRPr lang="en-US" sz="2000" dirty="0">
              <a:solidFill>
                <a:srgbClr val="ECF1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4FA313-58F4-11C5-5E58-4832326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Thermal Radiation Performance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/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Pb-Pb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2, 1, 1 month data taking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45" y="715331"/>
                <a:ext cx="8911735" cy="468590"/>
              </a:xfrm>
              <a:prstGeom prst="rect">
                <a:avLst/>
              </a:prstGeom>
              <a:blipFill>
                <a:blip r:embed="rId3"/>
                <a:stretch>
                  <a:fillRect l="-1026" t="-10390" r="-13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81AB58C5-AD89-7A47-C974-CF7F414597C0}"/>
              </a:ext>
            </a:extLst>
          </p:cNvPr>
          <p:cNvSpPr txBox="1"/>
          <p:nvPr/>
        </p:nvSpPr>
        <p:spPr>
          <a:xfrm>
            <a:off x="10156431" y="1086107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pic>
        <p:nvPicPr>
          <p:cNvPr id="15" name="Picture 14" descr="A graph of a mixture&#10;&#10;AI-generated content may be incorrect.">
            <a:extLst>
              <a:ext uri="{FF2B5EF4-FFF2-40B4-BE49-F238E27FC236}">
                <a16:creationId xmlns:a16="http://schemas.microsoft.com/office/drawing/2014/main" id="{842002C1-7852-21C3-1432-FC03E0EAE6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84" y="1165259"/>
            <a:ext cx="5198559" cy="5010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81FD29-00BC-9C11-8796-11B7E0015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" y="1442901"/>
            <a:ext cx="4388071" cy="314431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9A55562-C087-A09A-6237-44D06F33B5E4}"/>
              </a:ext>
            </a:extLst>
          </p:cNvPr>
          <p:cNvSpPr/>
          <p:nvPr/>
        </p:nvSpPr>
        <p:spPr bwMode="auto">
          <a:xfrm>
            <a:off x="4701967" y="2500809"/>
            <a:ext cx="2218696" cy="132343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10x NA60 Statistics</a:t>
            </a:r>
          </a:p>
        </p:txBody>
      </p:sp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74504721-27FC-CC1A-561B-1C9B0F336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7DE5E-C01B-BAEA-83DD-226E9C4C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Initial Conditions of Heavy Ion Collisions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F225D-F41B-C58B-DB08-F046708C3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arXiv:2203.17187…">
            <a:extLst>
              <a:ext uri="{FF2B5EF4-FFF2-40B4-BE49-F238E27FC236}">
                <a16:creationId xmlns:a16="http://schemas.microsoft.com/office/drawing/2014/main" id="{1E7C7E23-6D06-1B91-149A-4D374857F121}"/>
              </a:ext>
            </a:extLst>
          </p:cNvPr>
          <p:cNvSpPr txBox="1"/>
          <p:nvPr/>
        </p:nvSpPr>
        <p:spPr>
          <a:xfrm>
            <a:off x="312193" y="1034383"/>
            <a:ext cx="361881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ALICE: </a:t>
            </a:r>
            <a:r>
              <a:rPr sz="1400" i="1" dirty="0">
                <a:solidFill>
                  <a:schemeClr val="accent2"/>
                </a:solidFill>
              </a:rPr>
              <a:t>Phys. </a:t>
            </a:r>
            <a:r>
              <a:rPr lang="en-US" sz="1400" i="1" dirty="0">
                <a:solidFill>
                  <a:schemeClr val="accent2"/>
                </a:solidFill>
              </a:rPr>
              <a:t>Rev. </a:t>
            </a:r>
            <a:r>
              <a:rPr sz="1400" i="1" dirty="0">
                <a:solidFill>
                  <a:schemeClr val="accent2"/>
                </a:solidFill>
              </a:rPr>
              <a:t>Lett. </a:t>
            </a:r>
            <a:r>
              <a:rPr lang="en-US" sz="1400" i="1" dirty="0">
                <a:solidFill>
                  <a:schemeClr val="accent2"/>
                </a:solidFill>
              </a:rPr>
              <a:t>113</a:t>
            </a:r>
            <a:r>
              <a:rPr sz="1400" i="1" dirty="0">
                <a:solidFill>
                  <a:schemeClr val="accent2"/>
                </a:solidFill>
              </a:rPr>
              <a:t> (20</a:t>
            </a:r>
            <a:r>
              <a:rPr lang="en-US" sz="1400" i="1" dirty="0">
                <a:solidFill>
                  <a:schemeClr val="accent2"/>
                </a:solidFill>
              </a:rPr>
              <a:t>24</a:t>
            </a:r>
            <a:r>
              <a:rPr sz="1400" i="1" dirty="0">
                <a:solidFill>
                  <a:schemeClr val="accent2"/>
                </a:solidFill>
              </a:rPr>
              <a:t>) </a:t>
            </a:r>
            <a:r>
              <a:rPr lang="en-US" sz="1400" i="1" dirty="0">
                <a:solidFill>
                  <a:schemeClr val="accent2"/>
                </a:solidFill>
              </a:rPr>
              <a:t>092301</a:t>
            </a:r>
            <a:endParaRPr sz="1400" i="1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30A0C-79EA-F180-9A5B-5768845F6D02}"/>
              </a:ext>
            </a:extLst>
          </p:cNvPr>
          <p:cNvSpPr txBox="1"/>
          <p:nvPr/>
        </p:nvSpPr>
        <p:spPr>
          <a:xfrm>
            <a:off x="1212376" y="4668569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enorite" panose="00000500000000000000" pitchFamily="2" charset="0"/>
              </a:rPr>
              <a:t>SIS 100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enorite" panose="00000500000000000000" pitchFamily="2" charset="0"/>
              </a:rPr>
              <a:t>AGS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0377C-A78D-E8FD-C0DB-88749FAC2549}"/>
              </a:ext>
            </a:extLst>
          </p:cNvPr>
          <p:cNvSpPr txBox="1"/>
          <p:nvPr/>
        </p:nvSpPr>
        <p:spPr>
          <a:xfrm>
            <a:off x="2121599" y="4807069"/>
            <a:ext cx="5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enorite" panose="00000500000000000000" pitchFamily="2" charset="0"/>
              </a:rPr>
              <a:t>SPS</a:t>
            </a:r>
          </a:p>
        </p:txBody>
      </p:sp>
      <p:sp>
        <p:nvSpPr>
          <p:cNvPr id="15" name="arXiv:2203.17187…">
            <a:extLst>
              <a:ext uri="{FF2B5EF4-FFF2-40B4-BE49-F238E27FC236}">
                <a16:creationId xmlns:a16="http://schemas.microsoft.com/office/drawing/2014/main" id="{AB70CCF9-4E10-E879-1BBA-DD0CD2BDC62D}"/>
              </a:ext>
            </a:extLst>
          </p:cNvPr>
          <p:cNvSpPr txBox="1"/>
          <p:nvPr/>
        </p:nvSpPr>
        <p:spPr>
          <a:xfrm>
            <a:off x="6845412" y="1162749"/>
            <a:ext cx="516808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NA60+/</a:t>
            </a: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 proposal: CERN-SPSC-2025-023 ; SPSC-P-373 </a:t>
            </a:r>
            <a:endParaRPr sz="1400" i="1" dirty="0">
              <a:solidFill>
                <a:schemeClr val="accent2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34E4D6-DD05-9D5C-59CB-FD46B27BC717}"/>
              </a:ext>
            </a:extLst>
          </p:cNvPr>
          <p:cNvCxnSpPr>
            <a:cxnSpLocks/>
          </p:cNvCxnSpPr>
          <p:nvPr/>
        </p:nvCxnSpPr>
        <p:spPr bwMode="auto">
          <a:xfrm>
            <a:off x="1819275" y="5378087"/>
            <a:ext cx="15335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CC229A-166B-9DF7-827E-4D0A5049947E}"/>
              </a:ext>
            </a:extLst>
          </p:cNvPr>
          <p:cNvSpPr txBox="1"/>
          <p:nvPr/>
        </p:nvSpPr>
        <p:spPr>
          <a:xfrm>
            <a:off x="1950856" y="537808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RHIC BES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65A592-E9F3-8D23-97A1-005A9053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22" y="1315430"/>
            <a:ext cx="4004733" cy="3775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11A367-CED6-621B-38F5-345C200D484A}"/>
                  </a:ext>
                </a:extLst>
              </p:cNvPr>
              <p:cNvSpPr txBox="1"/>
              <p:nvPr/>
            </p:nvSpPr>
            <p:spPr>
              <a:xfrm>
                <a:off x="4622800" y="5251888"/>
                <a:ext cx="5237203" cy="37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AGS Fixed Target Mode:  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 5 GeV 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11A367-CED6-621B-38F5-345C200D4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800" y="5251888"/>
                <a:ext cx="5237203" cy="374526"/>
              </a:xfrm>
              <a:prstGeom prst="rect">
                <a:avLst/>
              </a:prstGeom>
              <a:blipFill>
                <a:blip r:embed="rId4"/>
                <a:stretch>
                  <a:fillRect l="-931" t="-9836" r="-11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BC510462-1B53-9617-3A46-143EEC179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709" y="1352419"/>
            <a:ext cx="5237810" cy="3775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9">
                <a:extLst>
                  <a:ext uri="{FF2B5EF4-FFF2-40B4-BE49-F238E27FC236}">
                    <a16:creationId xmlns:a16="http://schemas.microsoft.com/office/drawing/2014/main" id="{131FFC73-8052-C580-25D3-F2E02E13E4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4709" y="5699484"/>
                <a:ext cx="4692056" cy="1015663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AGS:	 high baryon density </a:t>
                </a:r>
              </a:p>
              <a:p>
                <a:pPr algn="ctr"/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low temperature</a:t>
                </a:r>
              </a:p>
              <a:p>
                <a:pPr algn="ctr"/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initial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𝒊</m:t>
                        </m:r>
                      </m:sub>
                    </m:sSub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near critical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 Box 9">
                <a:extLst>
                  <a:ext uri="{FF2B5EF4-FFF2-40B4-BE49-F238E27FC236}">
                    <a16:creationId xmlns:a16="http://schemas.microsoft.com/office/drawing/2014/main" id="{131FFC73-8052-C580-25D3-F2E02E13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4709" y="5699484"/>
                <a:ext cx="4692056" cy="1015663"/>
              </a:xfrm>
              <a:prstGeom prst="rect">
                <a:avLst/>
              </a:prstGeom>
              <a:blipFill>
                <a:blip r:embed="rId6"/>
                <a:stretch>
                  <a:fillRect t="-3593" b="-9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59DC4F-9B3B-0F17-1D07-20D9239F1FA2}"/>
                  </a:ext>
                </a:extLst>
              </p:cNvPr>
              <p:cNvSpPr txBox="1"/>
              <p:nvPr/>
            </p:nvSpPr>
            <p:spPr>
              <a:xfrm>
                <a:off x="10239153" y="3189845"/>
                <a:ext cx="17186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𝟏𝟓𝟔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59DC4F-9B3B-0F17-1D07-20D9239F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153" y="3189845"/>
                <a:ext cx="17186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283F63-5A4B-4704-BF63-007F15E965CA}"/>
                  </a:ext>
                </a:extLst>
              </p:cNvPr>
              <p:cNvSpPr txBox="1"/>
              <p:nvPr/>
            </p:nvSpPr>
            <p:spPr>
              <a:xfrm>
                <a:off x="8963246" y="1592742"/>
                <a:ext cx="4587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B17C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B17C35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B17C35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B17C35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283F63-5A4B-4704-BF63-007F15E96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46" y="1592742"/>
                <a:ext cx="4587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C02E1B00-0CEA-8DDA-E3EB-7D1CBFDC8A60}"/>
              </a:ext>
            </a:extLst>
          </p:cNvPr>
          <p:cNvSpPr txBox="1"/>
          <p:nvPr/>
        </p:nvSpPr>
        <p:spPr>
          <a:xfrm>
            <a:off x="4488493" y="698870"/>
            <a:ext cx="354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Thermal Model Analyses </a:t>
            </a:r>
          </a:p>
        </p:txBody>
      </p:sp>
    </p:spTree>
    <p:extLst>
      <p:ext uri="{BB962C8B-B14F-4D97-AF65-F5344CB8AC3E}">
        <p14:creationId xmlns:p14="http://schemas.microsoft.com/office/powerpoint/2010/main" val="427350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BE73-343E-C638-2314-9CCD0DE4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9F46B-53A1-BAD0-7703-6605656C4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E9580A4-39F3-C16D-6AC4-99C5E9BE6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237" y="5518184"/>
            <a:ext cx="4711738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Dice/NA60+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Precision charm measurements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B4FA313-58F4-11C5-5E58-4832326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Charmonium and Open Heavy Flavor Performance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/>
              <p:nvPr/>
            </p:nvSpPr>
            <p:spPr>
              <a:xfrm>
                <a:off x="1640745" y="715331"/>
                <a:ext cx="9078447" cy="468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Pb-Pb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𝑮𝒆𝑽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1 month data taking each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5A41A8-D3B3-83DC-81B0-351CB6DA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45" y="715331"/>
                <a:ext cx="9078447" cy="468590"/>
              </a:xfrm>
              <a:prstGeom prst="rect">
                <a:avLst/>
              </a:prstGeom>
              <a:blipFill>
                <a:blip r:embed="rId3"/>
                <a:stretch>
                  <a:fillRect l="-1007" t="-10390" r="-134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81AB58C5-AD89-7A47-C974-CF7F414597C0}"/>
              </a:ext>
            </a:extLst>
          </p:cNvPr>
          <p:cNvSpPr txBox="1"/>
          <p:nvPr/>
        </p:nvSpPr>
        <p:spPr>
          <a:xfrm>
            <a:off x="10156431" y="1086107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96B4A6-D3FE-99AD-7349-FB33D865E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641" y="1935395"/>
            <a:ext cx="7548451" cy="2177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8406C-FC20-4BC5-4A2C-0F2363D75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8" y="1492282"/>
            <a:ext cx="4478505" cy="387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13F7C-7BA6-E152-9416-562C9223EA59}"/>
                  </a:ext>
                </a:extLst>
              </p:cNvPr>
              <p:cNvSpPr txBox="1"/>
              <p:nvPr/>
            </p:nvSpPr>
            <p:spPr>
              <a:xfrm>
                <a:off x="1050331" y="1956443"/>
                <a:ext cx="44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𝝍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B13F7C-7BA6-E152-9416-562C9223E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31" y="1956443"/>
                <a:ext cx="448841" cy="276999"/>
              </a:xfrm>
              <a:prstGeom prst="rect">
                <a:avLst/>
              </a:prstGeom>
              <a:blipFill>
                <a:blip r:embed="rId6"/>
                <a:stretch>
                  <a:fillRect l="-16216" r="-17568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logo with black lines&#10;&#10;AI-generated content may be incorrect.">
            <a:extLst>
              <a:ext uri="{FF2B5EF4-FFF2-40B4-BE49-F238E27FC236}">
                <a16:creationId xmlns:a16="http://schemas.microsoft.com/office/drawing/2014/main" id="{A26AE640-0ADA-08E8-50AD-B72625A2A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36DC9A-B6F8-418A-EF3D-B81C7C069F12}"/>
              </a:ext>
            </a:extLst>
          </p:cNvPr>
          <p:cNvSpPr/>
          <p:nvPr/>
        </p:nvSpPr>
        <p:spPr bwMode="auto">
          <a:xfrm>
            <a:off x="993308" y="2171517"/>
            <a:ext cx="197420" cy="283901"/>
          </a:xfrm>
          <a:prstGeom prst="rect">
            <a:avLst/>
          </a:prstGeom>
          <a:pattFill prst="wdUpDiag">
            <a:fgClr>
              <a:srgbClr val="D59D11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B17C35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99A9A-0659-5ADF-560A-5629FF811A7B}"/>
              </a:ext>
            </a:extLst>
          </p:cNvPr>
          <p:cNvSpPr/>
          <p:nvPr/>
        </p:nvSpPr>
        <p:spPr bwMode="auto">
          <a:xfrm>
            <a:off x="1391715" y="4036675"/>
            <a:ext cx="364915" cy="283901"/>
          </a:xfrm>
          <a:prstGeom prst="rect">
            <a:avLst/>
          </a:prstGeom>
          <a:pattFill prst="wdUpDiag">
            <a:fgClr>
              <a:srgbClr val="D59D11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B17C35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8910-FFF2-CC02-23C0-E9A2AE27EE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181" y="921521"/>
            <a:ext cx="3561217" cy="2537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418D8-66B4-F4F9-1097-79999195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Ion Physics at the 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482AAF-116D-3EF8-56A2-392AF837BD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09051" y="981624"/>
                <a:ext cx="9589168" cy="5694041"/>
              </a:xfrm>
            </p:spPr>
            <p:txBody>
              <a:bodyPr/>
              <a:lstStyle/>
              <a:p>
                <a:r>
                  <a:rPr lang="en-US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Initial system near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𝐜𝐫𝐢𝐭𝐢𝐜𝐚𝐥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𝐭𝐞𝐦𝐩𝐞𝐫𝐚𝐭𝐮𝐫𝐞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~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1"/>
                <a:endParaRPr lang="en-US" sz="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1"/>
                <a:r>
                  <a:rPr lang="en-US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Initial partonic state </a:t>
                </a:r>
              </a:p>
              <a:p>
                <a:pPr lvl="1"/>
                <a:r>
                  <a:rPr lang="en-US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Immediate hadronization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Competitive environment with state-of-the-art experiments</a:t>
                </a:r>
                <a:endParaRPr lang="en-US" sz="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1"/>
                <a:r>
                  <a:rPr lang="en-US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@FAIR 	CBM multipurpose and dilepton detector </a:t>
                </a:r>
              </a:p>
              <a:p>
                <a:pPr lvl="1"/>
                <a:r>
                  <a:rPr lang="en-US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@SPS 	</a:t>
                </a:r>
                <a:r>
                  <a:rPr lang="en-US" sz="2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DiCE</a:t>
                </a:r>
                <a:r>
                  <a:rPr lang="en-US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dimuon &amp; charm &amp; some hadronic observables</a:t>
                </a:r>
              </a:p>
              <a:p>
                <a:pPr lvl="1"/>
                <a:endParaRPr lang="en-US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None/>
                </a:pPr>
                <a:endParaRPr lang="en-US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None/>
                </a:pPr>
                <a:endParaRPr lang="en-US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None/>
                </a:pPr>
                <a:endParaRPr lang="en-US" sz="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baseline="-25000" dirty="0">
                  <a:solidFill>
                    <a:schemeClr val="accent2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482AAF-116D-3EF8-56A2-392AF837BD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09051" y="981624"/>
                <a:ext cx="9589168" cy="5694041"/>
              </a:xfrm>
              <a:blipFill>
                <a:blip r:embed="rId3"/>
                <a:stretch>
                  <a:fillRect t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B0B50-7848-8488-9FEA-4CC2F326B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B1C71-5210-D8A2-07FB-03917CF4F6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296" y="3550842"/>
            <a:ext cx="3403446" cy="24674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8118BC-F891-BD7C-EA94-E58E763F1B0C}"/>
              </a:ext>
            </a:extLst>
          </p:cNvPr>
          <p:cNvSpPr/>
          <p:nvPr/>
        </p:nvSpPr>
        <p:spPr bwMode="auto">
          <a:xfrm>
            <a:off x="1724137" y="3884278"/>
            <a:ext cx="744279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B17C35"/>
                </a:solidFill>
                <a:effectLst/>
                <a:latin typeface="Times New Roman" pitchFamily="18" charset="0"/>
              </a:rPr>
              <a:t>AGS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994FB3-CF49-4062-C236-9CDDEC7146AE}"/>
              </a:ext>
            </a:extLst>
          </p:cNvPr>
          <p:cNvSpPr/>
          <p:nvPr/>
        </p:nvSpPr>
        <p:spPr bwMode="auto">
          <a:xfrm>
            <a:off x="561296" y="1856267"/>
            <a:ext cx="744279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B17C35"/>
                </a:solidFill>
                <a:effectLst/>
                <a:latin typeface="Times New Roman" pitchFamily="18" charset="0"/>
              </a:rPr>
              <a:t>AGS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74E3F21-ACAF-68C1-8FCF-DC0F8EF6F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499" y="1483412"/>
            <a:ext cx="3053205" cy="6463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Ideally suited to study hadronization?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DFBBBF7-7B6D-8B25-1E0C-F35638F00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109" y="3828644"/>
            <a:ext cx="4511657" cy="3693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Absence of photon measurements! 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71ED5372-7CF3-C3D9-B3AC-43898CB3A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394" y="5178213"/>
            <a:ext cx="3907556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opportunity: </a:t>
            </a:r>
          </a:p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low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direct photons </a:t>
            </a:r>
          </a:p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from hadronization</a:t>
            </a:r>
          </a:p>
        </p:txBody>
      </p:sp>
    </p:spTree>
    <p:extLst>
      <p:ext uri="{BB962C8B-B14F-4D97-AF65-F5344CB8AC3E}">
        <p14:creationId xmlns:p14="http://schemas.microsoft.com/office/powerpoint/2010/main" val="7158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418D8-66B4-F4F9-1097-79999195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Direct Photons in Fixed Target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B0B50-7848-8488-9FEA-4CC2F326B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F80490-951A-1270-1209-C889B58D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2087" y="2857789"/>
            <a:ext cx="3118876" cy="3494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4E1991-2972-C8AE-8F23-58DA71D35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55" y="732168"/>
            <a:ext cx="4398457" cy="31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413DA4-7C59-3D1B-8AE2-14C43A84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72"/>
          <a:stretch>
            <a:fillRect/>
          </a:stretch>
        </p:blipFill>
        <p:spPr>
          <a:xfrm rot="-60000">
            <a:off x="4321509" y="3574529"/>
            <a:ext cx="4732995" cy="31501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643B95F-D786-A1D5-79B0-002B1B1801F1}"/>
              </a:ext>
            </a:extLst>
          </p:cNvPr>
          <p:cNvGrpSpPr/>
          <p:nvPr/>
        </p:nvGrpSpPr>
        <p:grpSpPr>
          <a:xfrm>
            <a:off x="202616" y="775216"/>
            <a:ext cx="4429913" cy="2158752"/>
            <a:chOff x="96695" y="699037"/>
            <a:chExt cx="4429913" cy="21587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999949-2B15-5DFB-38A8-CA9A64B3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616" r="1616" b="35517"/>
            <a:stretch>
              <a:fillRect/>
            </a:stretch>
          </p:blipFill>
          <p:spPr>
            <a:xfrm rot="-60000">
              <a:off x="96695" y="699037"/>
              <a:ext cx="4429913" cy="215875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AD37B0-8A8B-60D1-71E0-C3985EFCAC2B}"/>
                </a:ext>
              </a:extLst>
            </p:cNvPr>
            <p:cNvSpPr/>
            <p:nvPr/>
          </p:nvSpPr>
          <p:spPr bwMode="auto">
            <a:xfrm>
              <a:off x="166855" y="843592"/>
              <a:ext cx="952333" cy="10072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3D7360-8BEC-C5BB-2C9A-81999C7A8D25}"/>
              </a:ext>
            </a:extLst>
          </p:cNvPr>
          <p:cNvSpPr txBox="1"/>
          <p:nvPr/>
        </p:nvSpPr>
        <p:spPr>
          <a:xfrm>
            <a:off x="7180251" y="1436208"/>
            <a:ext cx="1293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hadron decays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8D5B09-062D-8257-EBD0-27810A931562}"/>
              </a:ext>
            </a:extLst>
          </p:cNvPr>
          <p:cNvSpPr txBox="1"/>
          <p:nvPr/>
        </p:nvSpPr>
        <p:spPr>
          <a:xfrm>
            <a:off x="5406868" y="2975694"/>
            <a:ext cx="1398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bremsstrahlung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9B5AA-5492-6D5B-336F-F93675215BE4}"/>
              </a:ext>
            </a:extLst>
          </p:cNvPr>
          <p:cNvSpPr txBox="1"/>
          <p:nvPr/>
        </p:nvSpPr>
        <p:spPr>
          <a:xfrm>
            <a:off x="5725523" y="59055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Inclusive Photons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058006-F440-E20C-D5F8-92E4FD574DB9}"/>
              </a:ext>
            </a:extLst>
          </p:cNvPr>
          <p:cNvSpPr txBox="1"/>
          <p:nvPr/>
        </p:nvSpPr>
        <p:spPr>
          <a:xfrm>
            <a:off x="5570598" y="3865842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Photons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9DC8DF-BAE8-2E4C-E2F3-6C64B585E2EC}"/>
              </a:ext>
            </a:extLst>
          </p:cNvPr>
          <p:cNvSpPr txBox="1"/>
          <p:nvPr/>
        </p:nvSpPr>
        <p:spPr>
          <a:xfrm>
            <a:off x="6977051" y="6069882"/>
            <a:ext cx="1398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bremsstrahlung</a:t>
            </a:r>
          </a:p>
        </p:txBody>
      </p:sp>
      <p:sp>
        <p:nvSpPr>
          <p:cNvPr id="33" name="arXiv:2203.17187…">
            <a:extLst>
              <a:ext uri="{FF2B5EF4-FFF2-40B4-BE49-F238E27FC236}">
                <a16:creationId xmlns:a16="http://schemas.microsoft.com/office/drawing/2014/main" id="{397775FD-9AF2-01A0-2E5E-59D1F0D08203}"/>
              </a:ext>
            </a:extLst>
          </p:cNvPr>
          <p:cNvSpPr txBox="1"/>
          <p:nvPr/>
        </p:nvSpPr>
        <p:spPr>
          <a:xfrm>
            <a:off x="151137" y="640492"/>
            <a:ext cx="478496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HELIOS subgroup Specht/Willis Z.Phys.C59 (1993) 547 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2E76BB68-0233-3CF3-A50A-A72FB984C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95" y="2686354"/>
            <a:ext cx="3282372" cy="255454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Photons:</a:t>
            </a:r>
          </a:p>
          <a:p>
            <a:pPr algn="ctr"/>
            <a:endParaRPr lang="en-US" sz="2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bremsstrahlung signal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(consistent with Low’s Theorem)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enhancement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(hadronization?)  </a:t>
            </a:r>
          </a:p>
        </p:txBody>
      </p:sp>
    </p:spTree>
    <p:extLst>
      <p:ext uri="{BB962C8B-B14F-4D97-AF65-F5344CB8AC3E}">
        <p14:creationId xmlns:p14="http://schemas.microsoft.com/office/powerpoint/2010/main" val="20621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Phase Diagram of Nuclear Matter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A3E5B-E87D-50E1-C46F-52C94FC9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20" y="847796"/>
            <a:ext cx="8959607" cy="557558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4D687AE-6103-080C-7CA5-F270661A4591}"/>
              </a:ext>
            </a:extLst>
          </p:cNvPr>
          <p:cNvSpPr/>
          <p:nvPr/>
        </p:nvSpPr>
        <p:spPr bwMode="auto">
          <a:xfrm>
            <a:off x="3318553" y="1500027"/>
            <a:ext cx="4335694" cy="1931542"/>
          </a:xfrm>
          <a:custGeom>
            <a:avLst/>
            <a:gdLst>
              <a:gd name="connsiteX0" fmla="*/ 143838 w 4335694"/>
              <a:gd name="connsiteY0" fmla="*/ 20548 h 1931542"/>
              <a:gd name="connsiteX1" fmla="*/ 1592494 w 4335694"/>
              <a:gd name="connsiteY1" fmla="*/ 133564 h 1931542"/>
              <a:gd name="connsiteX2" fmla="*/ 2825393 w 4335694"/>
              <a:gd name="connsiteY2" fmla="*/ 636998 h 1931542"/>
              <a:gd name="connsiteX3" fmla="*/ 4335694 w 4335694"/>
              <a:gd name="connsiteY3" fmla="*/ 1726058 h 1931542"/>
              <a:gd name="connsiteX4" fmla="*/ 2496620 w 4335694"/>
              <a:gd name="connsiteY4" fmla="*/ 1931542 h 1931542"/>
              <a:gd name="connsiteX5" fmla="*/ 801384 w 4335694"/>
              <a:gd name="connsiteY5" fmla="*/ 1654139 h 1931542"/>
              <a:gd name="connsiteX6" fmla="*/ 0 w 4335694"/>
              <a:gd name="connsiteY6" fmla="*/ 1530849 h 1931542"/>
              <a:gd name="connsiteX7" fmla="*/ 195209 w 4335694"/>
              <a:gd name="connsiteY7" fmla="*/ 0 h 1931542"/>
              <a:gd name="connsiteX8" fmla="*/ 297950 w 4335694"/>
              <a:gd name="connsiteY8" fmla="*/ 51371 h 19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5694" h="1931542">
                <a:moveTo>
                  <a:pt x="143838" y="20548"/>
                </a:moveTo>
                <a:lnTo>
                  <a:pt x="1592494" y="133564"/>
                </a:lnTo>
                <a:lnTo>
                  <a:pt x="2825393" y="636998"/>
                </a:lnTo>
                <a:lnTo>
                  <a:pt x="4335694" y="1726058"/>
                </a:lnTo>
                <a:lnTo>
                  <a:pt x="2496620" y="1931542"/>
                </a:lnTo>
                <a:lnTo>
                  <a:pt x="801384" y="1654139"/>
                </a:lnTo>
                <a:lnTo>
                  <a:pt x="0" y="1530849"/>
                </a:lnTo>
                <a:lnTo>
                  <a:pt x="195209" y="0"/>
                </a:lnTo>
                <a:lnTo>
                  <a:pt x="297950" y="51371"/>
                </a:lnTo>
              </a:path>
            </a:pathLst>
          </a:custGeom>
          <a:solidFill>
            <a:srgbClr val="3481BA"/>
          </a:solidFill>
          <a:ln w="9525" cap="flat" cmpd="sng" algn="ctr">
            <a:solidFill>
              <a:srgbClr val="2687B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9C5FA7-470D-EE5F-65BE-44236B4DBB35}"/>
              </a:ext>
            </a:extLst>
          </p:cNvPr>
          <p:cNvSpPr/>
          <p:nvPr/>
        </p:nvSpPr>
        <p:spPr bwMode="auto">
          <a:xfrm>
            <a:off x="3055428" y="2416259"/>
            <a:ext cx="1136427" cy="549308"/>
          </a:xfrm>
          <a:custGeom>
            <a:avLst/>
            <a:gdLst>
              <a:gd name="connsiteX0" fmla="*/ 0 w 1068512"/>
              <a:gd name="connsiteY0" fmla="*/ 0 h 421241"/>
              <a:gd name="connsiteX1" fmla="*/ 657546 w 1068512"/>
              <a:gd name="connsiteY1" fmla="*/ 12329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68512"/>
              <a:gd name="connsiteY0" fmla="*/ 0 h 496398"/>
              <a:gd name="connsiteX1" fmla="*/ 551447 w 1068512"/>
              <a:gd name="connsiteY1" fmla="*/ 214697 h 496398"/>
              <a:gd name="connsiteX2" fmla="*/ 1068512 w 1068512"/>
              <a:gd name="connsiteY2" fmla="*/ 496398 h 496398"/>
              <a:gd name="connsiteX0" fmla="*/ 0 w 1068512"/>
              <a:gd name="connsiteY0" fmla="*/ 0 h 496398"/>
              <a:gd name="connsiteX1" fmla="*/ 551447 w 1068512"/>
              <a:gd name="connsiteY1" fmla="*/ 214697 h 496398"/>
              <a:gd name="connsiteX2" fmla="*/ 1068512 w 1068512"/>
              <a:gd name="connsiteY2" fmla="*/ 496398 h 496398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63973 w 1093564"/>
              <a:gd name="connsiteY1" fmla="*/ 214697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14077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425339 w 1093564"/>
              <a:gd name="connsiteY1" fmla="*/ 103920 h 458820"/>
              <a:gd name="connsiteX2" fmla="*/ 1093564 w 1093564"/>
              <a:gd name="connsiteY2" fmla="*/ 458820 h 458820"/>
              <a:gd name="connsiteX0" fmla="*/ 0 w 1136427"/>
              <a:gd name="connsiteY0" fmla="*/ 0 h 549308"/>
              <a:gd name="connsiteX1" fmla="*/ 468202 w 1136427"/>
              <a:gd name="connsiteY1" fmla="*/ 194408 h 549308"/>
              <a:gd name="connsiteX2" fmla="*/ 1136427 w 1136427"/>
              <a:gd name="connsiteY2" fmla="*/ 549308 h 549308"/>
              <a:gd name="connsiteX0" fmla="*/ 0 w 1136427"/>
              <a:gd name="connsiteY0" fmla="*/ 0 h 549308"/>
              <a:gd name="connsiteX1" fmla="*/ 468202 w 1136427"/>
              <a:gd name="connsiteY1" fmla="*/ 194408 h 549308"/>
              <a:gd name="connsiteX2" fmla="*/ 1136427 w 1136427"/>
              <a:gd name="connsiteY2" fmla="*/ 549308 h 549308"/>
              <a:gd name="connsiteX0" fmla="*/ 0 w 1136427"/>
              <a:gd name="connsiteY0" fmla="*/ 0 h 549308"/>
              <a:gd name="connsiteX1" fmla="*/ 468202 w 1136427"/>
              <a:gd name="connsiteY1" fmla="*/ 222983 h 549308"/>
              <a:gd name="connsiteX2" fmla="*/ 1136427 w 1136427"/>
              <a:gd name="connsiteY2" fmla="*/ 549308 h 54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427" h="549308">
                <a:moveTo>
                  <a:pt x="0" y="0"/>
                </a:moveTo>
                <a:cubicBezTo>
                  <a:pt x="190992" y="120365"/>
                  <a:pt x="280211" y="122190"/>
                  <a:pt x="468202" y="222983"/>
                </a:cubicBezTo>
                <a:cubicBezTo>
                  <a:pt x="712435" y="325898"/>
                  <a:pt x="1008033" y="459342"/>
                  <a:pt x="1136427" y="549308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7EE955-CD5D-6901-A5F9-DDD7BD457F5F}"/>
              </a:ext>
            </a:extLst>
          </p:cNvPr>
          <p:cNvSpPr/>
          <p:nvPr/>
        </p:nvSpPr>
        <p:spPr bwMode="auto">
          <a:xfrm>
            <a:off x="4203809" y="2957616"/>
            <a:ext cx="1218528" cy="791109"/>
          </a:xfrm>
          <a:custGeom>
            <a:avLst/>
            <a:gdLst>
              <a:gd name="connsiteX0" fmla="*/ 0 w 1284270"/>
              <a:gd name="connsiteY0" fmla="*/ 0 h 791110"/>
              <a:gd name="connsiteX1" fmla="*/ 606175 w 1284270"/>
              <a:gd name="connsiteY1" fmla="*/ 369869 h 791110"/>
              <a:gd name="connsiteX2" fmla="*/ 1284270 w 1284270"/>
              <a:gd name="connsiteY2" fmla="*/ 791110 h 791110"/>
              <a:gd name="connsiteX0" fmla="*/ 0 w 1278294"/>
              <a:gd name="connsiteY0" fmla="*/ 0 h 773180"/>
              <a:gd name="connsiteX1" fmla="*/ 600199 w 1278294"/>
              <a:gd name="connsiteY1" fmla="*/ 351939 h 773180"/>
              <a:gd name="connsiteX2" fmla="*/ 1278294 w 1278294"/>
              <a:gd name="connsiteY2" fmla="*/ 773180 h 773180"/>
              <a:gd name="connsiteX0" fmla="*/ 0 w 1224505"/>
              <a:gd name="connsiteY0" fmla="*/ 0 h 773180"/>
              <a:gd name="connsiteX1" fmla="*/ 600199 w 1224505"/>
              <a:gd name="connsiteY1" fmla="*/ 351939 h 773180"/>
              <a:gd name="connsiteX2" fmla="*/ 1224505 w 1224505"/>
              <a:gd name="connsiteY2" fmla="*/ 773180 h 773180"/>
              <a:gd name="connsiteX0" fmla="*/ 0 w 1224505"/>
              <a:gd name="connsiteY0" fmla="*/ 0 h 773180"/>
              <a:gd name="connsiteX1" fmla="*/ 343211 w 1224505"/>
              <a:gd name="connsiteY1" fmla="*/ 184598 h 773180"/>
              <a:gd name="connsiteX2" fmla="*/ 1224505 w 1224505"/>
              <a:gd name="connsiteY2" fmla="*/ 773180 h 773180"/>
              <a:gd name="connsiteX0" fmla="*/ 0 w 1218528"/>
              <a:gd name="connsiteY0" fmla="*/ 0 h 791109"/>
              <a:gd name="connsiteX1" fmla="*/ 337234 w 1218528"/>
              <a:gd name="connsiteY1" fmla="*/ 202527 h 791109"/>
              <a:gd name="connsiteX2" fmla="*/ 1218528 w 1218528"/>
              <a:gd name="connsiteY2" fmla="*/ 791109 h 79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528" h="791109">
                <a:moveTo>
                  <a:pt x="0" y="0"/>
                </a:moveTo>
                <a:lnTo>
                  <a:pt x="337234" y="202527"/>
                </a:lnTo>
                <a:lnTo>
                  <a:pt x="1218528" y="791109"/>
                </a:ln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4BD69A-38F0-CEB1-966F-903B3A72FF88}"/>
              </a:ext>
            </a:extLst>
          </p:cNvPr>
          <p:cNvSpPr/>
          <p:nvPr/>
        </p:nvSpPr>
        <p:spPr bwMode="auto">
          <a:xfrm>
            <a:off x="3326701" y="2437762"/>
            <a:ext cx="1314775" cy="680791"/>
          </a:xfrm>
          <a:custGeom>
            <a:avLst/>
            <a:gdLst>
              <a:gd name="connsiteX0" fmla="*/ 0 w 1068512"/>
              <a:gd name="connsiteY0" fmla="*/ 0 h 421241"/>
              <a:gd name="connsiteX1" fmla="*/ 657546 w 1068512"/>
              <a:gd name="connsiteY1" fmla="*/ 12329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20804"/>
              <a:gd name="connsiteY0" fmla="*/ 0 h 468949"/>
              <a:gd name="connsiteX1" fmla="*/ 551447 w 1020804"/>
              <a:gd name="connsiteY1" fmla="*/ 139540 h 468949"/>
              <a:gd name="connsiteX2" fmla="*/ 1020804 w 1020804"/>
              <a:gd name="connsiteY2" fmla="*/ 468949 h 468949"/>
              <a:gd name="connsiteX0" fmla="*/ 0 w 1020804"/>
              <a:gd name="connsiteY0" fmla="*/ 0 h 468949"/>
              <a:gd name="connsiteX1" fmla="*/ 551447 w 1020804"/>
              <a:gd name="connsiteY1" fmla="*/ 139540 h 468949"/>
              <a:gd name="connsiteX2" fmla="*/ 1020804 w 1020804"/>
              <a:gd name="connsiteY2" fmla="*/ 468949 h 468949"/>
              <a:gd name="connsiteX0" fmla="*/ 0 w 1020804"/>
              <a:gd name="connsiteY0" fmla="*/ 0 h 468949"/>
              <a:gd name="connsiteX1" fmla="*/ 479885 w 1020804"/>
              <a:gd name="connsiteY1" fmla="*/ 155442 h 468949"/>
              <a:gd name="connsiteX2" fmla="*/ 1020804 w 1020804"/>
              <a:gd name="connsiteY2" fmla="*/ 468949 h 468949"/>
              <a:gd name="connsiteX0" fmla="*/ 0 w 1020804"/>
              <a:gd name="connsiteY0" fmla="*/ 0 h 468949"/>
              <a:gd name="connsiteX1" fmla="*/ 503739 w 1020804"/>
              <a:gd name="connsiteY1" fmla="*/ 139540 h 468949"/>
              <a:gd name="connsiteX2" fmla="*/ 1020804 w 1020804"/>
              <a:gd name="connsiteY2" fmla="*/ 468949 h 468949"/>
              <a:gd name="connsiteX0" fmla="*/ 0 w 1020804"/>
              <a:gd name="connsiteY0" fmla="*/ 0 h 468949"/>
              <a:gd name="connsiteX1" fmla="*/ 503739 w 1020804"/>
              <a:gd name="connsiteY1" fmla="*/ 139540 h 468949"/>
              <a:gd name="connsiteX2" fmla="*/ 1020804 w 1020804"/>
              <a:gd name="connsiteY2" fmla="*/ 468949 h 468949"/>
              <a:gd name="connsiteX0" fmla="*/ 0 w 1084414"/>
              <a:gd name="connsiteY0" fmla="*/ 0 h 460998"/>
              <a:gd name="connsiteX1" fmla="*/ 503739 w 1084414"/>
              <a:gd name="connsiteY1" fmla="*/ 139540 h 460998"/>
              <a:gd name="connsiteX2" fmla="*/ 1084414 w 1084414"/>
              <a:gd name="connsiteY2" fmla="*/ 460998 h 460998"/>
              <a:gd name="connsiteX0" fmla="*/ 0 w 1327301"/>
              <a:gd name="connsiteY0" fmla="*/ 0 h 618161"/>
              <a:gd name="connsiteX1" fmla="*/ 503739 w 1327301"/>
              <a:gd name="connsiteY1" fmla="*/ 139540 h 618161"/>
              <a:gd name="connsiteX2" fmla="*/ 1327301 w 1327301"/>
              <a:gd name="connsiteY2" fmla="*/ 618161 h 618161"/>
              <a:gd name="connsiteX0" fmla="*/ 0 w 1314775"/>
              <a:gd name="connsiteY0" fmla="*/ 0 h 680791"/>
              <a:gd name="connsiteX1" fmla="*/ 491213 w 1314775"/>
              <a:gd name="connsiteY1" fmla="*/ 202170 h 680791"/>
              <a:gd name="connsiteX2" fmla="*/ 1314775 w 1314775"/>
              <a:gd name="connsiteY2" fmla="*/ 680791 h 680791"/>
              <a:gd name="connsiteX0" fmla="*/ 0 w 1314775"/>
              <a:gd name="connsiteY0" fmla="*/ 0 h 680791"/>
              <a:gd name="connsiteX1" fmla="*/ 491213 w 1314775"/>
              <a:gd name="connsiteY1" fmla="*/ 202170 h 680791"/>
              <a:gd name="connsiteX2" fmla="*/ 1314775 w 1314775"/>
              <a:gd name="connsiteY2" fmla="*/ 680791 h 68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4775" h="680791">
                <a:moveTo>
                  <a:pt x="0" y="0"/>
                </a:moveTo>
                <a:cubicBezTo>
                  <a:pt x="227204" y="76645"/>
                  <a:pt x="313128" y="131963"/>
                  <a:pt x="491213" y="202170"/>
                </a:cubicBezTo>
                <a:cubicBezTo>
                  <a:pt x="710394" y="303887"/>
                  <a:pt x="1170478" y="614678"/>
                  <a:pt x="1314775" y="680791"/>
                </a:cubicBezTo>
              </a:path>
            </a:pathLst>
          </a:custGeom>
          <a:noFill/>
          <a:ln w="31750" cap="flat" cmpd="sng" algn="ctr">
            <a:solidFill>
              <a:srgbClr val="FF33CC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8988A1-FC32-3315-9C67-3E9A1332AA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49725" y="4309607"/>
            <a:ext cx="95416" cy="715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6FAABC1-43F0-878A-B8C6-42218D7AFB36}"/>
              </a:ext>
            </a:extLst>
          </p:cNvPr>
          <p:cNvSpPr/>
          <p:nvPr/>
        </p:nvSpPr>
        <p:spPr bwMode="auto">
          <a:xfrm>
            <a:off x="4692648" y="3168657"/>
            <a:ext cx="1373651" cy="998241"/>
          </a:xfrm>
          <a:custGeom>
            <a:avLst/>
            <a:gdLst>
              <a:gd name="connsiteX0" fmla="*/ 0 w 1284270"/>
              <a:gd name="connsiteY0" fmla="*/ 0 h 791110"/>
              <a:gd name="connsiteX1" fmla="*/ 606175 w 1284270"/>
              <a:gd name="connsiteY1" fmla="*/ 369869 h 791110"/>
              <a:gd name="connsiteX2" fmla="*/ 1284270 w 1284270"/>
              <a:gd name="connsiteY2" fmla="*/ 791110 h 791110"/>
              <a:gd name="connsiteX0" fmla="*/ 0 w 1278294"/>
              <a:gd name="connsiteY0" fmla="*/ 0 h 773180"/>
              <a:gd name="connsiteX1" fmla="*/ 600199 w 1278294"/>
              <a:gd name="connsiteY1" fmla="*/ 351939 h 773180"/>
              <a:gd name="connsiteX2" fmla="*/ 1278294 w 1278294"/>
              <a:gd name="connsiteY2" fmla="*/ 773180 h 773180"/>
              <a:gd name="connsiteX0" fmla="*/ 0 w 1224505"/>
              <a:gd name="connsiteY0" fmla="*/ 0 h 773180"/>
              <a:gd name="connsiteX1" fmla="*/ 600199 w 1224505"/>
              <a:gd name="connsiteY1" fmla="*/ 351939 h 773180"/>
              <a:gd name="connsiteX2" fmla="*/ 1224505 w 1224505"/>
              <a:gd name="connsiteY2" fmla="*/ 773180 h 773180"/>
              <a:gd name="connsiteX0" fmla="*/ 0 w 1224505"/>
              <a:gd name="connsiteY0" fmla="*/ 0 h 773180"/>
              <a:gd name="connsiteX1" fmla="*/ 343211 w 1224505"/>
              <a:gd name="connsiteY1" fmla="*/ 184598 h 773180"/>
              <a:gd name="connsiteX2" fmla="*/ 1224505 w 1224505"/>
              <a:gd name="connsiteY2" fmla="*/ 773180 h 773180"/>
              <a:gd name="connsiteX0" fmla="*/ 0 w 1218528"/>
              <a:gd name="connsiteY0" fmla="*/ 0 h 791109"/>
              <a:gd name="connsiteX1" fmla="*/ 337234 w 1218528"/>
              <a:gd name="connsiteY1" fmla="*/ 202527 h 791109"/>
              <a:gd name="connsiteX2" fmla="*/ 1218528 w 1218528"/>
              <a:gd name="connsiteY2" fmla="*/ 791109 h 791109"/>
              <a:gd name="connsiteX0" fmla="*/ 0 w 1751265"/>
              <a:gd name="connsiteY0" fmla="*/ 0 h 1125064"/>
              <a:gd name="connsiteX1" fmla="*/ 869971 w 1751265"/>
              <a:gd name="connsiteY1" fmla="*/ 536482 h 1125064"/>
              <a:gd name="connsiteX2" fmla="*/ 1751265 w 1751265"/>
              <a:gd name="connsiteY2" fmla="*/ 1125064 h 1125064"/>
              <a:gd name="connsiteX0" fmla="*/ 0 w 1751265"/>
              <a:gd name="connsiteY0" fmla="*/ 0 h 1125064"/>
              <a:gd name="connsiteX1" fmla="*/ 766604 w 1751265"/>
              <a:gd name="connsiteY1" fmla="*/ 480823 h 1125064"/>
              <a:gd name="connsiteX2" fmla="*/ 1751265 w 1751265"/>
              <a:gd name="connsiteY2" fmla="*/ 1125064 h 1125064"/>
              <a:gd name="connsiteX0" fmla="*/ 0 w 1751265"/>
              <a:gd name="connsiteY0" fmla="*/ 0 h 1125064"/>
              <a:gd name="connsiteX1" fmla="*/ 782507 w 1751265"/>
              <a:gd name="connsiteY1" fmla="*/ 456969 h 1125064"/>
              <a:gd name="connsiteX2" fmla="*/ 1751265 w 1751265"/>
              <a:gd name="connsiteY2" fmla="*/ 1125064 h 1125064"/>
              <a:gd name="connsiteX0" fmla="*/ 0 w 1727412"/>
              <a:gd name="connsiteY0" fmla="*/ 0 h 1172771"/>
              <a:gd name="connsiteX1" fmla="*/ 758654 w 1727412"/>
              <a:gd name="connsiteY1" fmla="*/ 504676 h 1172771"/>
              <a:gd name="connsiteX2" fmla="*/ 1727412 w 1727412"/>
              <a:gd name="connsiteY2" fmla="*/ 1172771 h 1172771"/>
              <a:gd name="connsiteX0" fmla="*/ 0 w 1727412"/>
              <a:gd name="connsiteY0" fmla="*/ 0 h 1148917"/>
              <a:gd name="connsiteX1" fmla="*/ 758654 w 1727412"/>
              <a:gd name="connsiteY1" fmla="*/ 480822 h 1148917"/>
              <a:gd name="connsiteX2" fmla="*/ 1727412 w 1727412"/>
              <a:gd name="connsiteY2" fmla="*/ 1148917 h 1148917"/>
              <a:gd name="connsiteX0" fmla="*/ 0 w 1489418"/>
              <a:gd name="connsiteY0" fmla="*/ 0 h 973553"/>
              <a:gd name="connsiteX1" fmla="*/ 520660 w 1489418"/>
              <a:gd name="connsiteY1" fmla="*/ 305458 h 973553"/>
              <a:gd name="connsiteX2" fmla="*/ 1489418 w 1489418"/>
              <a:gd name="connsiteY2" fmla="*/ 973553 h 973553"/>
              <a:gd name="connsiteX0" fmla="*/ 0 w 1528729"/>
              <a:gd name="connsiteY0" fmla="*/ 0 h 962058"/>
              <a:gd name="connsiteX1" fmla="*/ 559971 w 1528729"/>
              <a:gd name="connsiteY1" fmla="*/ 293963 h 962058"/>
              <a:gd name="connsiteX2" fmla="*/ 1528729 w 1528729"/>
              <a:gd name="connsiteY2" fmla="*/ 962058 h 962058"/>
              <a:gd name="connsiteX0" fmla="*/ 0 w 1528729"/>
              <a:gd name="connsiteY0" fmla="*/ 0 h 962058"/>
              <a:gd name="connsiteX1" fmla="*/ 559971 w 1528729"/>
              <a:gd name="connsiteY1" fmla="*/ 339943 h 962058"/>
              <a:gd name="connsiteX2" fmla="*/ 1528729 w 1528729"/>
              <a:gd name="connsiteY2" fmla="*/ 962058 h 962058"/>
              <a:gd name="connsiteX0" fmla="*/ 0 w 1410795"/>
              <a:gd name="connsiteY0" fmla="*/ 0 h 950563"/>
              <a:gd name="connsiteX1" fmla="*/ 559971 w 1410795"/>
              <a:gd name="connsiteY1" fmla="*/ 339943 h 950563"/>
              <a:gd name="connsiteX2" fmla="*/ 1410795 w 1410795"/>
              <a:gd name="connsiteY2" fmla="*/ 950563 h 950563"/>
              <a:gd name="connsiteX0" fmla="*/ 0 w 1437002"/>
              <a:gd name="connsiteY0" fmla="*/ 0 h 916078"/>
              <a:gd name="connsiteX1" fmla="*/ 586178 w 1437002"/>
              <a:gd name="connsiteY1" fmla="*/ 305458 h 916078"/>
              <a:gd name="connsiteX2" fmla="*/ 1437002 w 1437002"/>
              <a:gd name="connsiteY2" fmla="*/ 916078 h 91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7002" h="916078">
                <a:moveTo>
                  <a:pt x="0" y="0"/>
                </a:moveTo>
                <a:lnTo>
                  <a:pt x="586178" y="305458"/>
                </a:lnTo>
                <a:lnTo>
                  <a:pt x="1437002" y="916078"/>
                </a:lnTo>
              </a:path>
            </a:pathLst>
          </a:custGeom>
          <a:noFill/>
          <a:ln w="31750" cap="flat" cmpd="sng" algn="ctr">
            <a:solidFill>
              <a:srgbClr val="FF33CC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A71F21-484B-4911-95AE-83E45B7594FB}"/>
              </a:ext>
            </a:extLst>
          </p:cNvPr>
          <p:cNvSpPr txBox="1"/>
          <p:nvPr/>
        </p:nvSpPr>
        <p:spPr>
          <a:xfrm rot="1497564">
            <a:off x="2354257" y="2547324"/>
            <a:ext cx="1893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enorite" panose="00000500000000000000" pitchFamily="2" charset="0"/>
              </a:rPr>
              <a:t>RHIC BES I/II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67C011-67F4-ED23-9C3B-5A89E061D3BF}"/>
              </a:ext>
            </a:extLst>
          </p:cNvPr>
          <p:cNvSpPr txBox="1"/>
          <p:nvPr/>
        </p:nvSpPr>
        <p:spPr>
          <a:xfrm rot="1916365">
            <a:off x="3973312" y="340982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enorite" panose="00000500000000000000" pitchFamily="2" charset="0"/>
              </a:rPr>
              <a:t>BES-II  fix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8BAF74-E842-4F55-FE5E-67173D997C3A}"/>
              </a:ext>
            </a:extLst>
          </p:cNvPr>
          <p:cNvSpPr txBox="1"/>
          <p:nvPr/>
        </p:nvSpPr>
        <p:spPr>
          <a:xfrm rot="1771172">
            <a:off x="3650051" y="230371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33CC"/>
                </a:solidFill>
                <a:latin typeface="Tenorite" panose="00000500000000000000" pitchFamily="2" charset="0"/>
              </a:rPr>
              <a:t>SPS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710BB-3FF8-A185-759C-4445004AECDF}"/>
              </a:ext>
            </a:extLst>
          </p:cNvPr>
          <p:cNvSpPr txBox="1"/>
          <p:nvPr/>
        </p:nvSpPr>
        <p:spPr>
          <a:xfrm rot="2134551">
            <a:off x="4647943" y="2607864"/>
            <a:ext cx="115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33CC"/>
                </a:solidFill>
                <a:latin typeface="Tenorite" panose="00000500000000000000" pitchFamily="2" charset="0"/>
              </a:rPr>
              <a:t>SIS 100</a:t>
            </a:r>
          </a:p>
          <a:p>
            <a:pPr algn="ctr"/>
            <a:r>
              <a:rPr lang="en-US" sz="2400" dirty="0">
                <a:solidFill>
                  <a:srgbClr val="FF33CC"/>
                </a:solidFill>
                <a:latin typeface="Tenorite" panose="00000500000000000000" pitchFamily="2" charset="0"/>
              </a:rPr>
              <a:t>AGS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AE501B-95B7-79AA-0939-BCB6882105F2}"/>
              </a:ext>
            </a:extLst>
          </p:cNvPr>
          <p:cNvSpPr txBox="1"/>
          <p:nvPr/>
        </p:nvSpPr>
        <p:spPr>
          <a:xfrm rot="1916365">
            <a:off x="5708428" y="427272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enorite" panose="00000500000000000000" pitchFamily="2" charset="0"/>
              </a:rPr>
              <a:t>SIS 18</a:t>
            </a:r>
          </a:p>
        </p:txBody>
      </p:sp>
      <p:sp>
        <p:nvSpPr>
          <p:cNvPr id="25" name="arXiv:2203.17187…">
            <a:extLst>
              <a:ext uri="{FF2B5EF4-FFF2-40B4-BE49-F238E27FC236}">
                <a16:creationId xmlns:a16="http://schemas.microsoft.com/office/drawing/2014/main" id="{BC3DBFE6-D3A7-C7CE-42AA-9AB6B681BDCA}"/>
              </a:ext>
            </a:extLst>
          </p:cNvPr>
          <p:cNvSpPr txBox="1"/>
          <p:nvPr/>
        </p:nvSpPr>
        <p:spPr>
          <a:xfrm>
            <a:off x="8091375" y="686224"/>
            <a:ext cx="206896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Adapted from T. Ullrich</a:t>
            </a:r>
            <a:endParaRPr sz="1400" i="1" dirty="0">
              <a:solidFill>
                <a:schemeClr val="accent2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C7C5725-F237-9F5F-E977-4A02D2E888A2}"/>
              </a:ext>
            </a:extLst>
          </p:cNvPr>
          <p:cNvSpPr/>
          <p:nvPr/>
        </p:nvSpPr>
        <p:spPr bwMode="auto">
          <a:xfrm>
            <a:off x="2598229" y="1749509"/>
            <a:ext cx="450627" cy="682658"/>
          </a:xfrm>
          <a:custGeom>
            <a:avLst/>
            <a:gdLst>
              <a:gd name="connsiteX0" fmla="*/ 0 w 1068512"/>
              <a:gd name="connsiteY0" fmla="*/ 0 h 421241"/>
              <a:gd name="connsiteX1" fmla="*/ 657546 w 1068512"/>
              <a:gd name="connsiteY1" fmla="*/ 12329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75353 w 1068512"/>
              <a:gd name="connsiteY1" fmla="*/ 133564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68512"/>
              <a:gd name="connsiteY0" fmla="*/ 0 h 421241"/>
              <a:gd name="connsiteX1" fmla="*/ 551447 w 1068512"/>
              <a:gd name="connsiteY1" fmla="*/ 139540 h 421241"/>
              <a:gd name="connsiteX2" fmla="*/ 1068512 w 1068512"/>
              <a:gd name="connsiteY2" fmla="*/ 421241 h 421241"/>
              <a:gd name="connsiteX0" fmla="*/ 0 w 1068512"/>
              <a:gd name="connsiteY0" fmla="*/ 0 h 496398"/>
              <a:gd name="connsiteX1" fmla="*/ 551447 w 1068512"/>
              <a:gd name="connsiteY1" fmla="*/ 214697 h 496398"/>
              <a:gd name="connsiteX2" fmla="*/ 1068512 w 1068512"/>
              <a:gd name="connsiteY2" fmla="*/ 496398 h 496398"/>
              <a:gd name="connsiteX0" fmla="*/ 0 w 1068512"/>
              <a:gd name="connsiteY0" fmla="*/ 0 h 496398"/>
              <a:gd name="connsiteX1" fmla="*/ 551447 w 1068512"/>
              <a:gd name="connsiteY1" fmla="*/ 214697 h 496398"/>
              <a:gd name="connsiteX2" fmla="*/ 1068512 w 1068512"/>
              <a:gd name="connsiteY2" fmla="*/ 496398 h 496398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76499 w 1093564"/>
              <a:gd name="connsiteY1" fmla="*/ 177119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563973 w 1093564"/>
              <a:gd name="connsiteY1" fmla="*/ 214697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14077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601551 w 1093564"/>
              <a:gd name="connsiteY1" fmla="*/ 189645 h 458820"/>
              <a:gd name="connsiteX2" fmla="*/ 1093564 w 1093564"/>
              <a:gd name="connsiteY2" fmla="*/ 458820 h 458820"/>
              <a:gd name="connsiteX0" fmla="*/ 0 w 1093564"/>
              <a:gd name="connsiteY0" fmla="*/ 0 h 458820"/>
              <a:gd name="connsiteX1" fmla="*/ 425339 w 1093564"/>
              <a:gd name="connsiteY1" fmla="*/ 103920 h 458820"/>
              <a:gd name="connsiteX2" fmla="*/ 1093564 w 1093564"/>
              <a:gd name="connsiteY2" fmla="*/ 458820 h 458820"/>
              <a:gd name="connsiteX0" fmla="*/ 0 w 1136427"/>
              <a:gd name="connsiteY0" fmla="*/ 0 h 549308"/>
              <a:gd name="connsiteX1" fmla="*/ 468202 w 1136427"/>
              <a:gd name="connsiteY1" fmla="*/ 194408 h 549308"/>
              <a:gd name="connsiteX2" fmla="*/ 1136427 w 1136427"/>
              <a:gd name="connsiteY2" fmla="*/ 549308 h 549308"/>
              <a:gd name="connsiteX0" fmla="*/ 0 w 1136427"/>
              <a:gd name="connsiteY0" fmla="*/ 0 h 549308"/>
              <a:gd name="connsiteX1" fmla="*/ 468202 w 1136427"/>
              <a:gd name="connsiteY1" fmla="*/ 194408 h 549308"/>
              <a:gd name="connsiteX2" fmla="*/ 1136427 w 1136427"/>
              <a:gd name="connsiteY2" fmla="*/ 549308 h 549308"/>
              <a:gd name="connsiteX0" fmla="*/ 0 w 1136427"/>
              <a:gd name="connsiteY0" fmla="*/ 0 h 549308"/>
              <a:gd name="connsiteX1" fmla="*/ 468202 w 1136427"/>
              <a:gd name="connsiteY1" fmla="*/ 222983 h 549308"/>
              <a:gd name="connsiteX2" fmla="*/ 1136427 w 1136427"/>
              <a:gd name="connsiteY2" fmla="*/ 549308 h 549308"/>
              <a:gd name="connsiteX0" fmla="*/ 254737 w 705364"/>
              <a:gd name="connsiteY0" fmla="*/ 0 h 682658"/>
              <a:gd name="connsiteX1" fmla="*/ 37139 w 705364"/>
              <a:gd name="connsiteY1" fmla="*/ 356333 h 682658"/>
              <a:gd name="connsiteX2" fmla="*/ 705364 w 705364"/>
              <a:gd name="connsiteY2" fmla="*/ 682658 h 682658"/>
              <a:gd name="connsiteX0" fmla="*/ 0 w 450627"/>
              <a:gd name="connsiteY0" fmla="*/ 0 h 682658"/>
              <a:gd name="connsiteX1" fmla="*/ 125302 w 450627"/>
              <a:gd name="connsiteY1" fmla="*/ 508733 h 682658"/>
              <a:gd name="connsiteX2" fmla="*/ 450627 w 450627"/>
              <a:gd name="connsiteY2" fmla="*/ 682658 h 682658"/>
              <a:gd name="connsiteX0" fmla="*/ 0 w 450627"/>
              <a:gd name="connsiteY0" fmla="*/ 0 h 682658"/>
              <a:gd name="connsiteX1" fmla="*/ 125302 w 450627"/>
              <a:gd name="connsiteY1" fmla="*/ 508733 h 682658"/>
              <a:gd name="connsiteX2" fmla="*/ 450627 w 450627"/>
              <a:gd name="connsiteY2" fmla="*/ 682658 h 682658"/>
              <a:gd name="connsiteX0" fmla="*/ 0 w 450627"/>
              <a:gd name="connsiteY0" fmla="*/ 0 h 682658"/>
              <a:gd name="connsiteX1" fmla="*/ 125302 w 450627"/>
              <a:gd name="connsiteY1" fmla="*/ 508733 h 682658"/>
              <a:gd name="connsiteX2" fmla="*/ 450627 w 450627"/>
              <a:gd name="connsiteY2" fmla="*/ 682658 h 682658"/>
              <a:gd name="connsiteX0" fmla="*/ 0 w 450627"/>
              <a:gd name="connsiteY0" fmla="*/ 0 h 682658"/>
              <a:gd name="connsiteX1" fmla="*/ 125302 w 450627"/>
              <a:gd name="connsiteY1" fmla="*/ 508733 h 682658"/>
              <a:gd name="connsiteX2" fmla="*/ 450627 w 450627"/>
              <a:gd name="connsiteY2" fmla="*/ 682658 h 68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627" h="682658">
                <a:moveTo>
                  <a:pt x="0" y="0"/>
                </a:moveTo>
                <a:cubicBezTo>
                  <a:pt x="48117" y="206090"/>
                  <a:pt x="42086" y="360315"/>
                  <a:pt x="125302" y="508733"/>
                </a:cubicBezTo>
                <a:cubicBezTo>
                  <a:pt x="302860" y="621173"/>
                  <a:pt x="322233" y="592692"/>
                  <a:pt x="450627" y="682658"/>
                </a:cubicBezTo>
              </a:path>
            </a:pathLst>
          </a:custGeom>
          <a:noFill/>
          <a:ln w="31750" cap="flat" cmpd="sng" algn="ctr">
            <a:solidFill>
              <a:srgbClr val="FFC000"/>
            </a:solidFill>
            <a:prstDash val="dash"/>
            <a:round/>
            <a:headEnd type="triangle" w="med" len="lg"/>
            <a:tailEnd type="non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8D8666A3-C17C-9B81-542F-393A9F7254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33350"/>
                <a:ext cx="12164707" cy="457200"/>
              </a:xfrm>
            </p:spPr>
            <p:txBody>
              <a:bodyPr/>
              <a:lstStyle/>
              <a:p>
                <a:r>
                  <a:rPr lang="en-US" dirty="0"/>
                  <a:t>Experimental Landscape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Facilities</a:t>
                </a:r>
              </a:p>
            </p:txBody>
          </p:sp>
        </mc:Choice>
        <mc:Fallback xmlns="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8D8666A3-C17C-9B81-542F-393A9F7254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33350"/>
                <a:ext cx="12164707" cy="457200"/>
              </a:xfrm>
              <a:blipFill>
                <a:blip r:embed="rId3"/>
                <a:stretch>
                  <a:fillRect t="-32000" b="-5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Xiv:2203.17187…">
            <a:extLst>
              <a:ext uri="{FF2B5EF4-FFF2-40B4-BE49-F238E27FC236}">
                <a16:creationId xmlns:a16="http://schemas.microsoft.com/office/drawing/2014/main" id="{BC3DBFE6-D3A7-C7CE-42AA-9AB6B681BDCA}"/>
              </a:ext>
            </a:extLst>
          </p:cNvPr>
          <p:cNvSpPr txBox="1"/>
          <p:nvPr/>
        </p:nvSpPr>
        <p:spPr>
          <a:xfrm>
            <a:off x="491278" y="804237"/>
            <a:ext cx="358944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Adapted from T. </a:t>
            </a:r>
            <a:r>
              <a:rPr lang="en-US" sz="1400" i="1" dirty="0" err="1">
                <a:solidFill>
                  <a:schemeClr val="accent2"/>
                </a:solidFill>
              </a:rPr>
              <a:t>Galatyuk</a:t>
            </a:r>
            <a:r>
              <a:rPr lang="en-US" sz="1400" i="1" dirty="0">
                <a:solidFill>
                  <a:schemeClr val="accent2"/>
                </a:solidFill>
              </a:rPr>
              <a:t> NPA (2019) 982</a:t>
            </a:r>
            <a:endParaRPr sz="1400" i="1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347BA-C1FF-84D2-8B72-1E79691BF6B7}"/>
              </a:ext>
            </a:extLst>
          </p:cNvPr>
          <p:cNvSpPr/>
          <p:nvPr/>
        </p:nvSpPr>
        <p:spPr bwMode="auto">
          <a:xfrm>
            <a:off x="1881952" y="1949833"/>
            <a:ext cx="744279" cy="629784"/>
          </a:xfrm>
          <a:prstGeom prst="rect">
            <a:avLst/>
          </a:prstGeom>
          <a:pattFill prst="wdUpDiag">
            <a:fgClr>
              <a:srgbClr val="D59D11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B17C35"/>
                </a:solidFill>
                <a:effectLst/>
                <a:latin typeface="Times New Roman" pitchFamily="18" charset="0"/>
              </a:rPr>
              <a:t>AGS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8816651-252A-76F3-C24F-838E621B5F6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000150" y="899934"/>
                <a:ext cx="5416933" cy="4614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5000"/>
                  <a:buFont typeface="Monotype Sorts" pitchFamily="2" charset="2"/>
                  <a:buBlip>
                    <a:blip r:embed="rId4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SzPct val="60000"/>
                  <a:buFont typeface="Monotype Sorts" pitchFamily="2" charset="2"/>
                  <a:buBlip>
                    <a:blip r:embed="rId5"/>
                  </a:buBlip>
                  <a:defRPr b="1">
                    <a:solidFill>
                      <a:schemeClr val="accent2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 b="1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lnSpc>
                    <a:spcPct val="8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Fixed target machines</a:t>
                </a:r>
              </a:p>
              <a:p>
                <a:pPr lvl="1"/>
                <a:r>
                  <a:rPr lang="en-US" kern="0" dirty="0"/>
                  <a:t>Factor 100+ higher interaction rates </a:t>
                </a:r>
              </a:p>
              <a:p>
                <a:pPr marL="457200" lvl="1" indent="0">
                  <a:buNone/>
                </a:pPr>
                <a:endParaRPr lang="en-US" sz="800" kern="0" dirty="0"/>
              </a:p>
              <a:p>
                <a:r>
                  <a:rPr lang="en-US" kern="0" dirty="0"/>
                  <a:t>CBM at SIS 100 @ GSI</a:t>
                </a:r>
              </a:p>
              <a:p>
                <a:pPr lvl="1"/>
                <a:r>
                  <a:rPr lang="en-US" kern="0" dirty="0"/>
                  <a:t>Similar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kern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kern="0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kern="0" dirty="0"/>
                  <a:t> range as AGS </a:t>
                </a:r>
              </a:p>
              <a:p>
                <a:pPr lvl="1"/>
                <a:r>
                  <a:rPr lang="en-US" kern="0" dirty="0"/>
                  <a:t>Similar interaction rate</a:t>
                </a:r>
              </a:p>
              <a:p>
                <a:pPr lvl="1"/>
                <a:r>
                  <a:rPr lang="en-US" kern="0" dirty="0"/>
                  <a:t>Multipurpose experiment CBM</a:t>
                </a:r>
              </a:p>
              <a:p>
                <a:pPr lvl="1"/>
                <a:r>
                  <a:rPr lang="en-US" kern="0" dirty="0"/>
                  <a:t>Timeline: </a:t>
                </a:r>
              </a:p>
              <a:p>
                <a:pPr lvl="2"/>
                <a:r>
                  <a:rPr lang="en-US" kern="0" dirty="0"/>
                  <a:t>CBM installation to start 2026 </a:t>
                </a:r>
              </a:p>
              <a:p>
                <a:pPr lvl="2"/>
                <a:r>
                  <a:rPr lang="en-US" kern="0" dirty="0"/>
                  <a:t>SIS 100 commissioning at 2.7 GeV starts 2028</a:t>
                </a:r>
              </a:p>
              <a:p>
                <a:pPr lvl="2"/>
                <a:r>
                  <a:rPr lang="en-US" kern="0" dirty="0"/>
                  <a:t>Full performance 2030+</a:t>
                </a:r>
              </a:p>
              <a:p>
                <a:pPr marL="457200" lvl="1" indent="0">
                  <a:buNone/>
                </a:pPr>
                <a:endParaRPr lang="en-US" sz="1000" kern="0" dirty="0"/>
              </a:p>
              <a:p>
                <a:r>
                  <a:rPr lang="en-US" kern="0" dirty="0" err="1"/>
                  <a:t>DiCE</a:t>
                </a:r>
                <a:r>
                  <a:rPr lang="en-US" kern="0" dirty="0"/>
                  <a:t> at SPS @ CERN</a:t>
                </a:r>
              </a:p>
              <a:p>
                <a:pPr lvl="1"/>
                <a:r>
                  <a:rPr lang="en-US" kern="0" dirty="0"/>
                  <a:t>Higher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ker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 ker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kern="0" dirty="0"/>
                  <a:t> range up to 17 GeV </a:t>
                </a:r>
              </a:p>
              <a:p>
                <a:pPr lvl="1"/>
                <a:r>
                  <a:rPr lang="en-US" kern="0" dirty="0"/>
                  <a:t>Dedicated dimuon/charm experiment</a:t>
                </a:r>
              </a:p>
              <a:p>
                <a:pPr lvl="1"/>
                <a:r>
                  <a:rPr lang="en-US" kern="0" dirty="0"/>
                  <a:t>Timeline</a:t>
                </a:r>
              </a:p>
              <a:p>
                <a:pPr lvl="2"/>
                <a:r>
                  <a:rPr lang="en-US" kern="0" dirty="0"/>
                  <a:t>Proposal submitted 2025</a:t>
                </a:r>
              </a:p>
              <a:p>
                <a:pPr lvl="2"/>
                <a:r>
                  <a:rPr lang="en-US" kern="0" dirty="0"/>
                  <a:t>Projected installation 2029</a:t>
                </a:r>
              </a:p>
              <a:p>
                <a:pPr lvl="2"/>
                <a:r>
                  <a:rPr lang="en-US" kern="0" dirty="0"/>
                  <a:t>First physics 2030</a:t>
                </a:r>
                <a:br>
                  <a:rPr lang="en-US" kern="0" dirty="0"/>
                </a:br>
                <a:endParaRPr lang="en-US" kern="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8816651-252A-76F3-C24F-838E621B5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0150" y="899934"/>
                <a:ext cx="5416933" cy="4614631"/>
              </a:xfrm>
              <a:prstGeom prst="rect">
                <a:avLst/>
              </a:prstGeom>
              <a:blipFill>
                <a:blip r:embed="rId6"/>
                <a:stretch>
                  <a:fillRect t="-793" b="-15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9">
            <a:extLst>
              <a:ext uri="{FF2B5EF4-FFF2-40B4-BE49-F238E27FC236}">
                <a16:creationId xmlns:a16="http://schemas.microsoft.com/office/drawing/2014/main" id="{EBF4E818-6BE3-E5C2-4FC5-1601CA538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969" y="5507762"/>
            <a:ext cx="5901661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Generation HI Experiments @AGS:</a:t>
            </a:r>
          </a:p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          	complementary to CBM</a:t>
            </a:r>
          </a:p>
          <a:p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and/or aggressive timeline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37435-9E9A-D9B6-4EE9-41B2F5DF2F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78" y="1158844"/>
            <a:ext cx="5998508" cy="434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3254C8C-1E4F-9B9B-B15A-5B6286DEA322}"/>
              </a:ext>
            </a:extLst>
          </p:cNvPr>
          <p:cNvSpPr/>
          <p:nvPr/>
        </p:nvSpPr>
        <p:spPr bwMode="auto">
          <a:xfrm>
            <a:off x="-8389" y="-41946"/>
            <a:ext cx="12200389" cy="6899945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205" b="2990"/>
          <a:stretch/>
        </p:blipFill>
        <p:spPr>
          <a:xfrm>
            <a:off x="1611465" y="-25560"/>
            <a:ext cx="8969072" cy="685010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01429" y="6455215"/>
            <a:ext cx="26713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&lt;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8761" y="4705564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Confinement</a:t>
            </a:r>
          </a:p>
          <a:p>
            <a:r>
              <a:rPr lang="en-US" sz="20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Chiral symmetry breaking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6043B-E4EA-4885-BF1E-AEC7473016AD}"/>
              </a:ext>
            </a:extLst>
          </p:cNvPr>
          <p:cNvSpPr/>
          <p:nvPr/>
        </p:nvSpPr>
        <p:spPr bwMode="auto">
          <a:xfrm>
            <a:off x="1627366" y="5072932"/>
            <a:ext cx="5152446" cy="175956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4A485A-2C00-4D0B-B11F-739E0A43D177}"/>
              </a:ext>
            </a:extLst>
          </p:cNvPr>
          <p:cNvSpPr/>
          <p:nvPr/>
        </p:nvSpPr>
        <p:spPr bwMode="auto">
          <a:xfrm>
            <a:off x="3495923" y="4540196"/>
            <a:ext cx="267130" cy="6042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13EA51-DBFA-421D-AB23-E20001D3BD39}"/>
              </a:ext>
            </a:extLst>
          </p:cNvPr>
          <p:cNvSpPr/>
          <p:nvPr/>
        </p:nvSpPr>
        <p:spPr bwMode="auto">
          <a:xfrm>
            <a:off x="1746638" y="33453"/>
            <a:ext cx="6989196" cy="131367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8746E-72F4-47B2-A153-F5039939D9DB}"/>
              </a:ext>
            </a:extLst>
          </p:cNvPr>
          <p:cNvSpPr/>
          <p:nvPr/>
        </p:nvSpPr>
        <p:spPr bwMode="auto">
          <a:xfrm>
            <a:off x="4593203" y="4802588"/>
            <a:ext cx="1144988" cy="34190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BFBB98-FF8E-404E-BB95-BE5D0B1F465E}"/>
              </a:ext>
            </a:extLst>
          </p:cNvPr>
          <p:cNvSpPr/>
          <p:nvPr/>
        </p:nvSpPr>
        <p:spPr bwMode="auto">
          <a:xfrm>
            <a:off x="6628737" y="5279667"/>
            <a:ext cx="1129086" cy="154488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60F8EA-7FBC-4D96-A5E9-8DE6C9AD1948}"/>
              </a:ext>
            </a:extLst>
          </p:cNvPr>
          <p:cNvSpPr/>
          <p:nvPr/>
        </p:nvSpPr>
        <p:spPr bwMode="auto">
          <a:xfrm>
            <a:off x="7248939" y="5675843"/>
            <a:ext cx="3331597" cy="114870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8A399-C8EF-42AE-AE1E-17833C7957D6}"/>
              </a:ext>
            </a:extLst>
          </p:cNvPr>
          <p:cNvSpPr txBox="1"/>
          <p:nvPr/>
        </p:nvSpPr>
        <p:spPr>
          <a:xfrm>
            <a:off x="7314530" y="101683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 MeV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86F50A-0034-4DF6-B66A-BA86908D68DE}"/>
              </a:ext>
            </a:extLst>
          </p:cNvPr>
          <p:cNvSpPr txBox="1"/>
          <p:nvPr/>
        </p:nvSpPr>
        <p:spPr>
          <a:xfrm>
            <a:off x="956059" y="1473721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Hubble Expansion:   </a:t>
            </a:r>
            <a:r>
              <a:rPr lang="en-US" sz="200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T=300-160 MeV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D6B91-C8B8-409F-96DA-DBF4C0E6E166}"/>
              </a:ext>
            </a:extLst>
          </p:cNvPr>
          <p:cNvSpPr txBox="1"/>
          <p:nvPr/>
        </p:nvSpPr>
        <p:spPr>
          <a:xfrm>
            <a:off x="0" y="-2145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ffy" panose="03050402030202030204" pitchFamily="66" charset="0"/>
              </a:rPr>
              <a:t>Electromagnetic Radiation in A+A Collisions: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E9FF14-35E4-4859-9FC5-20C7D89A71AE}"/>
                  </a:ext>
                </a:extLst>
              </p:cNvPr>
              <p:cNvSpPr txBox="1"/>
              <p:nvPr/>
            </p:nvSpPr>
            <p:spPr>
              <a:xfrm>
                <a:off x="705836" y="5110842"/>
                <a:ext cx="3311318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Initial </a:t>
                </a:r>
                <a:r>
                  <a:rPr lang="en-US" sz="2400" dirty="0" err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qg</a:t>
                </a:r>
                <a:r>
                  <a:rPr lang="en-US" sz="24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-Compton</a:t>
                </a:r>
              </a:p>
              <a:p>
                <a:endParaRPr lang="en-US" sz="11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Taffy" panose="03050402030202030204" pitchFamily="66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powerlaw</a:t>
                </a:r>
                <a:r>
                  <a:rPr lang="en-US" sz="20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 spectrum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6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𝒄𝒐𝒍𝒍</m:t>
                        </m:r>
                      </m:sub>
                    </m:sSub>
                    <m:r>
                      <a:rPr lang="en-US" sz="2000" i="1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Taffy" panose="03050402030202030204" pitchFamily="66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Taffy" panose="03050402030202030204" pitchFamily="66" charset="0"/>
                  </a:rPr>
                  <a:t>no collective motion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E9FF14-35E4-4859-9FC5-20C7D89A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36" y="5110842"/>
                <a:ext cx="3311318" cy="1554272"/>
              </a:xfrm>
              <a:prstGeom prst="rect">
                <a:avLst/>
              </a:prstGeom>
              <a:blipFill>
                <a:blip r:embed="rId4"/>
                <a:stretch>
                  <a:fillRect l="-2947" t="-3137" b="-6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948A47-9FF5-4B8E-AD75-61C4746FF597}"/>
                  </a:ext>
                </a:extLst>
              </p:cNvPr>
              <p:cNvSpPr txBox="1"/>
              <p:nvPr/>
            </p:nvSpPr>
            <p:spPr>
              <a:xfrm>
                <a:off x="3352726" y="4655532"/>
                <a:ext cx="3192883" cy="1755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3300"/>
                    </a:solidFill>
                    <a:latin typeface="Taffy" panose="03050402030202030204" pitchFamily="66" charset="0"/>
                  </a:rPr>
                  <a:t>qg</a:t>
                </a:r>
                <a:r>
                  <a:rPr lang="en-US" sz="2400" dirty="0">
                    <a:solidFill>
                      <a:srgbClr val="FF3300"/>
                    </a:solidFill>
                    <a:latin typeface="Taffy" panose="03050402030202030204" pitchFamily="66" charset="0"/>
                  </a:rPr>
                  <a:t>-Compton (deconfinement)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3300"/>
                    </a:solidFill>
                    <a:latin typeface="Taffy" panose="03050402030202030204" pitchFamily="66" charset="0"/>
                  </a:rPr>
                  <a:t>high T  spectrum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3300"/>
                    </a:solidFill>
                    <a:latin typeface="Taffy" panose="03050402030202030204" pitchFamily="66" charset="0"/>
                  </a:rPr>
                  <a:t>little radial flow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3300"/>
                    </a:solidFill>
                    <a:latin typeface="Taffy" panose="03050402030202030204" pitchFamily="66" charset="0"/>
                  </a:rPr>
                  <a:t>yield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sup>
                    </m:sSubSup>
                    <m:r>
                      <a:rPr lang="en-US" sz="2000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000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</m:t>
                    </m:r>
                    <m:r>
                      <a:rPr lang="en-US" sz="2000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000" baseline="-25000" dirty="0">
                  <a:solidFill>
                    <a:srgbClr val="FF3300"/>
                  </a:solidFill>
                  <a:latin typeface="Taffy" panose="03050402030202030204" pitchFamily="66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948A47-9FF5-4B8E-AD75-61C4746FF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26" y="4655532"/>
                <a:ext cx="3192883" cy="1755865"/>
              </a:xfrm>
              <a:prstGeom prst="rect">
                <a:avLst/>
              </a:prstGeom>
              <a:blipFill>
                <a:blip r:embed="rId5"/>
                <a:stretch>
                  <a:fillRect l="-3053" t="-2778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1DC5C2-6F5F-4A86-9A8A-D49D7FE62D20}"/>
                  </a:ext>
                </a:extLst>
              </p:cNvPr>
              <p:cNvSpPr txBox="1"/>
              <p:nvPr/>
            </p:nvSpPr>
            <p:spPr>
              <a:xfrm>
                <a:off x="5942937" y="5144494"/>
                <a:ext cx="2743187" cy="1909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C000"/>
                    </a:solidFill>
                    <a:latin typeface="Taffy" panose="03050402030202030204" pitchFamily="66" charset="0"/>
                    <a:sym typeface="Symbol" panose="05050102010706020507" pitchFamily="18" charset="2"/>
                  </a:rPr>
                  <a:t> Scattering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C000"/>
                    </a:solidFill>
                    <a:latin typeface="Taffy" panose="03050402030202030204" pitchFamily="66" charset="0"/>
                    <a:sym typeface="Symbol" panose="05050102010706020507" pitchFamily="18" charset="2"/>
                  </a:rPr>
                  <a:t>Low T spectrum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C000"/>
                    </a:solidFill>
                    <a:latin typeface="Taffy" panose="03050402030202030204" pitchFamily="66" charset="0"/>
                    <a:sym typeface="Symbol" panose="05050102010706020507" pitchFamily="18" charset="2"/>
                  </a:rPr>
                  <a:t>Large flow/ blue shift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C000"/>
                    </a:solidFill>
                    <a:latin typeface="Taffy" panose="03050402030202030204" pitchFamily="66" charset="0"/>
                  </a:rPr>
                  <a:t>yield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sup>
                    </m:sSubSup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0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aseline="-25000" dirty="0">
                  <a:solidFill>
                    <a:srgbClr val="FFC000"/>
                  </a:solidFill>
                  <a:latin typeface="Taffy" panose="03050402030202030204" pitchFamily="66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FFC000"/>
                  </a:solidFill>
                  <a:latin typeface="Taffy" panose="03050402030202030204" pitchFamily="66" charset="0"/>
                  <a:sym typeface="Symbol" panose="05050102010706020507" pitchFamily="18" charset="2"/>
                </a:endParaRPr>
              </a:p>
              <a:p>
                <a:endParaRPr lang="en-US" dirty="0">
                  <a:solidFill>
                    <a:srgbClr val="FFC000"/>
                  </a:solidFill>
                  <a:latin typeface="Taffy" panose="03050402030202030204" pitchFamily="66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1DC5C2-6F5F-4A86-9A8A-D49D7FE62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937" y="5144494"/>
                <a:ext cx="2743187" cy="1909754"/>
              </a:xfrm>
              <a:prstGeom prst="rect">
                <a:avLst/>
              </a:prstGeom>
              <a:blipFill>
                <a:blip r:embed="rId6"/>
                <a:stretch>
                  <a:fillRect l="-3556" t="-3195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F78CB4-5B2E-4920-8020-C325FF55422E}"/>
                  </a:ext>
                </a:extLst>
              </p:cNvPr>
              <p:cNvSpPr txBox="1"/>
              <p:nvPr/>
            </p:nvSpPr>
            <p:spPr>
              <a:xfrm>
                <a:off x="8714212" y="5268341"/>
                <a:ext cx="3122972" cy="1707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affy" panose="03050402030202030204" pitchFamily="66" charset="0"/>
                  </a:rPr>
                  <a:t>Hadron Decays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Taffy" panose="03050402030202030204" pitchFamily="66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Taffy" panose="03050402030202030204" pitchFamily="66" charset="0"/>
                    <a:ea typeface="Cambria Math" panose="02040503050406030204" pitchFamily="18" charset="0"/>
                  </a:rPr>
                  <a:t>yield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 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𝒄𝒉</m:t>
                        </m:r>
                      </m:sub>
                      <m:sup/>
                    </m:sSubSup>
                  </m:oMath>
                </a14:m>
                <a:endParaRPr lang="en-US" sz="2000" dirty="0">
                  <a:solidFill>
                    <a:schemeClr val="bg1"/>
                  </a:solidFill>
                  <a:latin typeface="Taffy" panose="03050402030202030204" pitchFamily="66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Taffy" panose="03050402030202030204" pitchFamily="66" charset="0"/>
                  </a:rPr>
                  <a:t>Spectra derived from parent particles</a:t>
                </a:r>
              </a:p>
              <a:p>
                <a:endParaRPr lang="en-US" dirty="0">
                  <a:solidFill>
                    <a:schemeClr val="bg1"/>
                  </a:solidFill>
                  <a:latin typeface="Taffy" panose="03050402030202030204" pitchFamily="66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F78CB4-5B2E-4920-8020-C325FF554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212" y="5268341"/>
                <a:ext cx="3122972" cy="1707390"/>
              </a:xfrm>
              <a:prstGeom prst="rect">
                <a:avLst/>
              </a:prstGeom>
              <a:blipFill>
                <a:blip r:embed="rId7"/>
                <a:stretch>
                  <a:fillRect l="-2924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B0D6428-FD55-1D50-5D45-6464262F3E18}"/>
              </a:ext>
            </a:extLst>
          </p:cNvPr>
          <p:cNvSpPr txBox="1"/>
          <p:nvPr/>
        </p:nvSpPr>
        <p:spPr>
          <a:xfrm>
            <a:off x="5106874" y="1007992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160-110 MeV  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6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81A1-3E12-66A6-848F-5B524191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ACFD0-896C-F72D-ACD5-D3F60A6F3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D77E9993-4412-B19D-4EAE-F18C7AFC5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324" y="5793305"/>
            <a:ext cx="5015449" cy="71359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independent determination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Temperature T</a:t>
            </a:r>
            <a:r>
              <a:rPr lang="en-US" sz="2000" baseline="-25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&gt;200 MeV &gt; T</a:t>
            </a:r>
            <a:r>
              <a:rPr lang="en-US" sz="2000" baseline="-25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en-US" sz="2000" baseline="-25000" dirty="0">
              <a:solidFill>
                <a:srgbClr val="ECF1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43C114E-91BE-9C25-E797-13736B30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Temperature Measurement  </a:t>
            </a:r>
          </a:p>
        </p:txBody>
      </p:sp>
      <p:sp>
        <p:nvSpPr>
          <p:cNvPr id="15" name="arXiv:2203.17187…">
            <a:extLst>
              <a:ext uri="{FF2B5EF4-FFF2-40B4-BE49-F238E27FC236}">
                <a16:creationId xmlns:a16="http://schemas.microsoft.com/office/drawing/2014/main" id="{DD263562-8B91-C673-232E-7A8173E06E94}"/>
              </a:ext>
            </a:extLst>
          </p:cNvPr>
          <p:cNvSpPr txBox="1"/>
          <p:nvPr/>
        </p:nvSpPr>
        <p:spPr>
          <a:xfrm>
            <a:off x="8449204" y="743229"/>
            <a:ext cx="314669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NA60: Euro. Phys. J. C61 (2009) 711</a:t>
            </a:r>
          </a:p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NA60: Euro. Phys. J. C59 (2009) 607</a:t>
            </a:r>
            <a:endParaRPr sz="1400" i="1" dirty="0">
              <a:solidFill>
                <a:schemeClr val="accent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39629-E066-BE9C-610D-27F02C3C2A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224" y="1194081"/>
            <a:ext cx="9629775" cy="4469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BD348-81AC-4152-25B4-E8B494605163}"/>
              </a:ext>
            </a:extLst>
          </p:cNvPr>
          <p:cNvSpPr txBox="1"/>
          <p:nvPr/>
        </p:nvSpPr>
        <p:spPr>
          <a:xfrm>
            <a:off x="1159695" y="737823"/>
            <a:ext cx="488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NA60 dimuon mass and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6E4464-8353-DEB1-7C07-FBB90668D88F}"/>
                  </a:ext>
                </a:extLst>
              </p:cNvPr>
              <p:cNvSpPr txBox="1"/>
              <p:nvPr/>
            </p:nvSpPr>
            <p:spPr>
              <a:xfrm>
                <a:off x="7360579" y="4338183"/>
                <a:ext cx="2177249" cy="601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𝒆𝒇𝒇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6E4464-8353-DEB1-7C07-FBB90668D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579" y="4338183"/>
                <a:ext cx="2177249" cy="6015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7FEA49-2BAC-7FF8-5D0C-CC060375AC40}"/>
              </a:ext>
            </a:extLst>
          </p:cNvPr>
          <p:cNvCxnSpPr>
            <a:cxnSpLocks/>
          </p:cNvCxnSpPr>
          <p:nvPr/>
        </p:nvCxnSpPr>
        <p:spPr bwMode="auto">
          <a:xfrm>
            <a:off x="8058150" y="3590925"/>
            <a:ext cx="2362200" cy="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B7AFB5-271D-AD84-5EFC-2884F9779DEF}"/>
                  </a:ext>
                </a:extLst>
              </p:cNvPr>
              <p:cNvSpPr txBox="1"/>
              <p:nvPr/>
            </p:nvSpPr>
            <p:spPr>
              <a:xfrm>
                <a:off x="8516559" y="3025909"/>
                <a:ext cx="1903791" cy="33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B7AFB5-271D-AD84-5EFC-2884F977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559" y="3025909"/>
                <a:ext cx="1903791" cy="336887"/>
              </a:xfrm>
              <a:prstGeom prst="rect">
                <a:avLst/>
              </a:prstGeom>
              <a:blipFill>
                <a:blip r:embed="rId5"/>
                <a:stretch>
                  <a:fillRect l="-2244" r="-2885" b="-2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10D6F-7E7C-BC34-6652-CA7926A032B6}"/>
                  </a:ext>
                </a:extLst>
              </p:cNvPr>
              <p:cNvSpPr txBox="1"/>
              <p:nvPr/>
            </p:nvSpPr>
            <p:spPr>
              <a:xfrm>
                <a:off x="2251875" y="4133447"/>
                <a:ext cx="2177249" cy="806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𝒅𝑵</m:t>
                          </m:r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𝒅𝑴</m:t>
                          </m:r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/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600" dirty="0"/>
                  <a:t> 2 GeV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10D6F-7E7C-BC34-6652-CA7926A03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75" y="4133447"/>
                <a:ext cx="2177249" cy="806311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D3E61F-2121-282E-F472-06B7A4215B70}"/>
                  </a:ext>
                </a:extLst>
              </p:cNvPr>
              <p:cNvSpPr txBox="1"/>
              <p:nvPr/>
            </p:nvSpPr>
            <p:spPr>
              <a:xfrm>
                <a:off x="3851705" y="3163066"/>
                <a:ext cx="178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𝟐𝟎𝟓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D3E61F-2121-282E-F472-06B7A4215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705" y="3163066"/>
                <a:ext cx="1787349" cy="246221"/>
              </a:xfrm>
              <a:prstGeom prst="rect">
                <a:avLst/>
              </a:prstGeom>
              <a:blipFill>
                <a:blip r:embed="rId7"/>
                <a:stretch>
                  <a:fillRect l="-2389" r="-1706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8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15AF5610-8C85-83F9-FD39-BA84E03151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0752" y="5592980"/>
                <a:ext cx="6650495" cy="942181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Model dependent determination</a:t>
                </a:r>
                <a:endParaRPr lang="en-US" sz="2000" baseline="-250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endParaRPr lang="en-US" sz="2000" baseline="-250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sz="2000" dirty="0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Fireball lifetime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𝝉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𝒇𝒃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~ 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𝟏𝟎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𝒕𝒐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𝟏𝟓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𝒇𝒎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</m:t>
                    </m:r>
                  </m:oMath>
                </a14:m>
                <a:endParaRPr lang="en-US" sz="2000" dirty="0">
                  <a:solidFill>
                    <a:srgbClr val="ECF10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15AF5610-8C85-83F9-FD39-BA84E0315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0752" y="5592980"/>
                <a:ext cx="6650495" cy="942181"/>
              </a:xfrm>
              <a:prstGeom prst="rect">
                <a:avLst/>
              </a:prstGeom>
              <a:blipFill>
                <a:blip r:embed="rId3"/>
                <a:stretch>
                  <a:fillRect t="-3226"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Lifetime Measurement </a:t>
            </a:r>
          </a:p>
        </p:txBody>
      </p:sp>
      <p:sp>
        <p:nvSpPr>
          <p:cNvPr id="15" name="arXiv:2203.17187…">
            <a:extLst>
              <a:ext uri="{FF2B5EF4-FFF2-40B4-BE49-F238E27FC236}">
                <a16:creationId xmlns:a16="http://schemas.microsoft.com/office/drawing/2014/main" id="{8939FAF1-1871-F6BB-2627-B9F0D0C91CE0}"/>
              </a:ext>
            </a:extLst>
          </p:cNvPr>
          <p:cNvSpPr txBox="1"/>
          <p:nvPr/>
        </p:nvSpPr>
        <p:spPr>
          <a:xfrm>
            <a:off x="10041885" y="1166830"/>
            <a:ext cx="142295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STAR: QM2025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0267C3-4E99-B608-E47F-FC243361877B}"/>
              </a:ext>
            </a:extLst>
          </p:cNvPr>
          <p:cNvGrpSpPr/>
          <p:nvPr/>
        </p:nvGrpSpPr>
        <p:grpSpPr>
          <a:xfrm>
            <a:off x="180754" y="1595721"/>
            <a:ext cx="5505670" cy="3862406"/>
            <a:chOff x="371475" y="1476375"/>
            <a:chExt cx="5286742" cy="38817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1D939D-739D-6D9D-284D-D612A6B6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683" y="1499918"/>
              <a:ext cx="5258534" cy="385816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A29537-5BE5-E51F-BEF3-2014C2079C6B}"/>
                </a:ext>
              </a:extLst>
            </p:cNvPr>
            <p:cNvSpPr/>
            <p:nvPr/>
          </p:nvSpPr>
          <p:spPr bwMode="auto">
            <a:xfrm>
              <a:off x="371475" y="1476375"/>
              <a:ext cx="4191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arXiv:2203.17187…">
            <a:extLst>
              <a:ext uri="{FF2B5EF4-FFF2-40B4-BE49-F238E27FC236}">
                <a16:creationId xmlns:a16="http://schemas.microsoft.com/office/drawing/2014/main" id="{85E5316D-166B-B27F-3C55-971C819EDDB0}"/>
              </a:ext>
            </a:extLst>
          </p:cNvPr>
          <p:cNvSpPr txBox="1"/>
          <p:nvPr/>
        </p:nvSpPr>
        <p:spPr>
          <a:xfrm>
            <a:off x="371475" y="1263133"/>
            <a:ext cx="372672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Rapp &amp; </a:t>
            </a:r>
            <a:r>
              <a:rPr lang="en-US" sz="1400" i="1" dirty="0" err="1">
                <a:solidFill>
                  <a:schemeClr val="accent2"/>
                </a:solidFill>
              </a:rPr>
              <a:t>vHees</a:t>
            </a:r>
            <a:r>
              <a:rPr lang="en-US" sz="1400" i="1" dirty="0">
                <a:solidFill>
                  <a:schemeClr val="accent2"/>
                </a:solidFill>
              </a:rPr>
              <a:t> </a:t>
            </a:r>
            <a:r>
              <a:rPr lang="en-US" sz="1400" i="1" dirty="0" err="1">
                <a:solidFill>
                  <a:schemeClr val="accent2"/>
                </a:solidFill>
              </a:rPr>
              <a:t>Euro.Phys.J</a:t>
            </a:r>
            <a:r>
              <a:rPr lang="en-US" sz="1400" i="1" dirty="0">
                <a:solidFill>
                  <a:schemeClr val="accent2"/>
                </a:solidFill>
              </a:rPr>
              <a:t>. A52 (2016) 257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A5EAA-FE1C-1456-2338-C4161B2092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80"/>
          <a:stretch>
            <a:fillRect/>
          </a:stretch>
        </p:blipFill>
        <p:spPr>
          <a:xfrm>
            <a:off x="5686424" y="1322104"/>
            <a:ext cx="6478283" cy="42283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DEAD2F-51EC-D34E-1429-1188483F9776}"/>
                  </a:ext>
                </a:extLst>
              </p:cNvPr>
              <p:cNvSpPr txBox="1"/>
              <p:nvPr/>
            </p:nvSpPr>
            <p:spPr>
              <a:xfrm>
                <a:off x="865362" y="643790"/>
                <a:ext cx="10868937" cy="585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Chronometer of fireball:  normalized integrated yield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𝒄𝒉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sensitive to lifetime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DEAD2F-51EC-D34E-1429-1188483F9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62" y="643790"/>
                <a:ext cx="10868937" cy="585994"/>
              </a:xfrm>
              <a:prstGeom prst="rect">
                <a:avLst/>
              </a:prstGeom>
              <a:blipFill>
                <a:blip r:embed="rId6"/>
                <a:stretch>
                  <a:fillRect l="-897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5AF5610-8C85-83F9-FD39-BA84E03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91" y="5559564"/>
            <a:ext cx="4106298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 symmetry will lead to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</a:t>
            </a:r>
            <a:r>
              <a:rPr lang="en-US" sz="2000" baseline="-25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degeneracy</a:t>
            </a:r>
            <a:endParaRPr lang="en-US" sz="2000" dirty="0">
              <a:solidFill>
                <a:srgbClr val="ECF10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Spectral Functions and Chiral Symmetry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EAD2F-51EC-D34E-1429-1188483F9776}"/>
              </a:ext>
            </a:extLst>
          </p:cNvPr>
          <p:cNvSpPr txBox="1"/>
          <p:nvPr/>
        </p:nvSpPr>
        <p:spPr>
          <a:xfrm>
            <a:off x="1159695" y="737823"/>
            <a:ext cx="1039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Spectral function in nuclear matter sensitive to chiral symmetry restoration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32BE75-F021-DC7F-B45A-C1A42772C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" y="1971704"/>
            <a:ext cx="7382242" cy="31306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E23E40-3378-9374-30EC-90FF78E261A6}"/>
              </a:ext>
            </a:extLst>
          </p:cNvPr>
          <p:cNvSpPr txBox="1"/>
          <p:nvPr/>
        </p:nvSpPr>
        <p:spPr>
          <a:xfrm>
            <a:off x="5555945" y="501913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r-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 chiral mixing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E1784-809F-F023-8F28-69AC33EADF08}"/>
              </a:ext>
            </a:extLst>
          </p:cNvPr>
          <p:cNvSpPr txBox="1"/>
          <p:nvPr/>
        </p:nvSpPr>
        <p:spPr>
          <a:xfrm>
            <a:off x="1409700" y="267652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arXiv:2203.17187…">
            <a:extLst>
              <a:ext uri="{FF2B5EF4-FFF2-40B4-BE49-F238E27FC236}">
                <a16:creationId xmlns:a16="http://schemas.microsoft.com/office/drawing/2014/main" id="{F2EFEAC3-5E47-7947-1A4D-B3E6CD64FCEF}"/>
              </a:ext>
            </a:extLst>
          </p:cNvPr>
          <p:cNvSpPr txBox="1"/>
          <p:nvPr/>
        </p:nvSpPr>
        <p:spPr>
          <a:xfrm>
            <a:off x="311508" y="1751589"/>
            <a:ext cx="372672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>
                <a:solidFill>
                  <a:schemeClr val="accent2"/>
                </a:solidFill>
              </a:rPr>
              <a:t>Rapp &amp; </a:t>
            </a:r>
            <a:r>
              <a:rPr lang="en-US" sz="1400" i="1" dirty="0" err="1">
                <a:solidFill>
                  <a:schemeClr val="accent2"/>
                </a:solidFill>
              </a:rPr>
              <a:t>vHees</a:t>
            </a:r>
            <a:r>
              <a:rPr lang="en-US" sz="1400" i="1" dirty="0">
                <a:solidFill>
                  <a:schemeClr val="accent2"/>
                </a:solidFill>
              </a:rPr>
              <a:t> </a:t>
            </a:r>
            <a:r>
              <a:rPr lang="en-US" sz="1400" i="1" dirty="0" err="1">
                <a:solidFill>
                  <a:schemeClr val="accent2"/>
                </a:solidFill>
              </a:rPr>
              <a:t>Euro.Phys.J</a:t>
            </a:r>
            <a:r>
              <a:rPr lang="en-US" sz="1400" i="1" dirty="0">
                <a:solidFill>
                  <a:schemeClr val="accent2"/>
                </a:solidFill>
              </a:rPr>
              <a:t>. A52 (2016) 257</a:t>
            </a:r>
          </a:p>
        </p:txBody>
      </p:sp>
      <p:pic>
        <p:nvPicPr>
          <p:cNvPr id="20" name="Picture 19" descr="A graph of a graph with a red line&#10;&#10;AI-generated content may be incorrect.">
            <a:extLst>
              <a:ext uri="{FF2B5EF4-FFF2-40B4-BE49-F238E27FC236}">
                <a16:creationId xmlns:a16="http://schemas.microsoft.com/office/drawing/2014/main" id="{03178602-435E-E103-8217-3AF894AAC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1552785"/>
            <a:ext cx="4303885" cy="3752430"/>
          </a:xfrm>
          <a:prstGeom prst="rect">
            <a:avLst/>
          </a:prstGeom>
        </p:spPr>
      </p:pic>
      <p:sp>
        <p:nvSpPr>
          <p:cNvPr id="21" name="arXiv:2203.17187…">
            <a:extLst>
              <a:ext uri="{FF2B5EF4-FFF2-40B4-BE49-F238E27FC236}">
                <a16:creationId xmlns:a16="http://schemas.microsoft.com/office/drawing/2014/main" id="{3309DC5B-3A50-96DD-035E-969F1779B3B6}"/>
              </a:ext>
            </a:extLst>
          </p:cNvPr>
          <p:cNvSpPr txBox="1"/>
          <p:nvPr/>
        </p:nvSpPr>
        <p:spPr>
          <a:xfrm>
            <a:off x="10086865" y="1393767"/>
            <a:ext cx="19989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i="1" dirty="0" err="1">
                <a:solidFill>
                  <a:schemeClr val="accent2"/>
                </a:solidFill>
              </a:rPr>
              <a:t>DiCE</a:t>
            </a:r>
            <a:r>
              <a:rPr lang="en-US" sz="1400" i="1" dirty="0">
                <a:solidFill>
                  <a:schemeClr val="accent2"/>
                </a:solidFill>
              </a:rPr>
              <a:t>/NA60+ proposal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C91D3-BFB1-F3DD-DB22-9220BDE0E1A8}"/>
              </a:ext>
            </a:extLst>
          </p:cNvPr>
          <p:cNvSpPr txBox="1"/>
          <p:nvPr/>
        </p:nvSpPr>
        <p:spPr>
          <a:xfrm>
            <a:off x="854895" y="2031525"/>
            <a:ext cx="276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21C1-AB61-C6C2-CE0F-6B2E65049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5EE78E-5777-4D05-9851-C078A0AB136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D8666A3-C17C-9B81-542F-393A9F72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"/>
            <a:ext cx="12164707" cy="4572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DiCE</a:t>
            </a:r>
            <a:r>
              <a:rPr lang="en-US" dirty="0"/>
              <a:t>/NA60+ Experiment</a:t>
            </a:r>
          </a:p>
        </p:txBody>
      </p:sp>
      <p:pic>
        <p:nvPicPr>
          <p:cNvPr id="3" name="Picture 2" descr="A blue and yellow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A50274D6-6E78-99E4-C286-272E13EE3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30" y="615253"/>
            <a:ext cx="7658169" cy="3882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2EC92-5108-3B9F-A1E6-3A4420CF01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5" y="3756713"/>
            <a:ext cx="4876800" cy="1791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245880-A489-C3E8-7A97-EA3F67FD6D10}"/>
              </a:ext>
            </a:extLst>
          </p:cNvPr>
          <p:cNvSpPr txBox="1"/>
          <p:nvPr/>
        </p:nvSpPr>
        <p:spPr>
          <a:xfrm>
            <a:off x="247441" y="735789"/>
            <a:ext cx="583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latin typeface="Tenorite" panose="00000500000000000000" pitchFamily="2" charset="0"/>
              </a:rPr>
              <a:t>Di</a:t>
            </a:r>
            <a:r>
              <a:rPr lang="en-US" sz="32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lepton</a:t>
            </a:r>
            <a:r>
              <a:rPr lang="en-US" sz="3200" b="0" dirty="0">
                <a:latin typeface="Tenorite" panose="00000500000000000000" pitchFamily="2" charset="0"/>
              </a:rPr>
              <a:t> </a:t>
            </a:r>
            <a:r>
              <a:rPr lang="en-US" sz="32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and</a:t>
            </a:r>
            <a:r>
              <a:rPr lang="en-US" sz="3200" b="0" dirty="0">
                <a:latin typeface="Tenorite" panose="00000500000000000000" pitchFamily="2" charset="0"/>
              </a:rPr>
              <a:t> C</a:t>
            </a:r>
            <a:r>
              <a:rPr lang="en-US" sz="32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harm</a:t>
            </a:r>
            <a:r>
              <a:rPr lang="en-US" sz="3200" b="0" dirty="0">
                <a:latin typeface="Tenorite" panose="00000500000000000000" pitchFamily="2" charset="0"/>
              </a:rPr>
              <a:t> E</a:t>
            </a:r>
            <a:r>
              <a:rPr lang="en-US" sz="3200" b="0" dirty="0">
                <a:solidFill>
                  <a:schemeClr val="bg1">
                    <a:lumMod val="65000"/>
                  </a:schemeClr>
                </a:solidFill>
                <a:latin typeface="Tenorite" panose="00000500000000000000" pitchFamily="2" charset="0"/>
              </a:rPr>
              <a:t>xperiment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54898-76F9-FC04-5A3B-88B6BF78965E}"/>
              </a:ext>
            </a:extLst>
          </p:cNvPr>
          <p:cNvSpPr txBox="1"/>
          <p:nvPr/>
        </p:nvSpPr>
        <p:spPr>
          <a:xfrm>
            <a:off x="7791414" y="5012027"/>
            <a:ext cx="3971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Proposal 5-23-2025</a:t>
            </a:r>
          </a:p>
          <a:p>
            <a:r>
              <a:rPr lang="en-US" dirty="0"/>
              <a:t>CERN-SPSC-2025-023; SPSC-P-373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9B1CCF-E5C9-FE97-A524-55D8DE583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25" y="5669517"/>
            <a:ext cx="8201026" cy="931252"/>
          </a:xfrm>
          <a:prstGeom prst="rect">
            <a:avLst/>
          </a:prstGeom>
        </p:spPr>
      </p:pic>
      <p:pic>
        <p:nvPicPr>
          <p:cNvPr id="2" name="Picture 1" descr="A logo with black lines">
            <a:extLst>
              <a:ext uri="{FF2B5EF4-FFF2-40B4-BE49-F238E27FC236}">
                <a16:creationId xmlns:a16="http://schemas.microsoft.com/office/drawing/2014/main" id="{FF4EFDDA-C442-8FFC-75D4-6D090D8F9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467" y="5940652"/>
            <a:ext cx="1929366" cy="88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70021</TotalTime>
  <Words>1121</Words>
  <Application>Microsoft Office PowerPoint</Application>
  <PresentationFormat>Widescreen</PresentationFormat>
  <Paragraphs>263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Abadi</vt:lpstr>
      <vt:lpstr>Aptos</vt:lpstr>
      <vt:lpstr>Aptos Display</vt:lpstr>
      <vt:lpstr>Arial</vt:lpstr>
      <vt:lpstr>Cambria Math</vt:lpstr>
      <vt:lpstr>Monotype Sorts</vt:lpstr>
      <vt:lpstr>Palatino</vt:lpstr>
      <vt:lpstr>Sakkal Majalla</vt:lpstr>
      <vt:lpstr>Symbol</vt:lpstr>
      <vt:lpstr>Taffy</vt:lpstr>
      <vt:lpstr>Tahoma</vt:lpstr>
      <vt:lpstr>Tenorite</vt:lpstr>
      <vt:lpstr>Times New Roman</vt:lpstr>
      <vt:lpstr>Default Design</vt:lpstr>
      <vt:lpstr>Custom Design</vt:lpstr>
      <vt:lpstr>Electromagnetic Probes and DiCE/NA60+</vt:lpstr>
      <vt:lpstr>Characterizing Initial Conditions of Heavy Ion Collisions </vt:lpstr>
      <vt:lpstr>Phase Diagram of Nuclear Matter</vt:lpstr>
      <vt:lpstr>Experimental Landscape for High μ_B  Facilities</vt:lpstr>
      <vt:lpstr>PowerPoint Presentation</vt:lpstr>
      <vt:lpstr>Temperature Measurement  </vt:lpstr>
      <vt:lpstr>Lifetime Measurement </vt:lpstr>
      <vt:lpstr>Spectral Functions and Chiral Symmetry Restoration</vt:lpstr>
      <vt:lpstr>The DiCE/NA60+ Experiment</vt:lpstr>
      <vt:lpstr>The DiCE/NA60+ Experiment</vt:lpstr>
      <vt:lpstr>Vertex Spectrometer</vt:lpstr>
      <vt:lpstr>Vertex Telescope</vt:lpstr>
      <vt:lpstr>Muon Spectrometer</vt:lpstr>
      <vt:lpstr>Muon Tracking Chambers</vt:lpstr>
      <vt:lpstr>Muon Tracking Chambers</vt:lpstr>
      <vt:lpstr>Thermal Radiation Performance Studies</vt:lpstr>
      <vt:lpstr>Thermal Radiation Performance Studies</vt:lpstr>
      <vt:lpstr>Thermal Radiation Performance Studies</vt:lpstr>
      <vt:lpstr>Thermal Radiation Performance Studies</vt:lpstr>
      <vt:lpstr>Charmonium and Open Heavy Flavor Performance Studies</vt:lpstr>
      <vt:lpstr>Heavy Ion Physics at the AGS</vt:lpstr>
      <vt:lpstr>Low pT Direct Photons in Fixed Target Experiments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drees</dc:creator>
  <cp:lastModifiedBy>Axel Drees</cp:lastModifiedBy>
  <cp:revision>1802</cp:revision>
  <cp:lastPrinted>2000-12-05T04:43:56Z</cp:lastPrinted>
  <dcterms:created xsi:type="dcterms:W3CDTF">1999-03-26T12:36:13Z</dcterms:created>
  <dcterms:modified xsi:type="dcterms:W3CDTF">2025-07-11T12:25:35Z</dcterms:modified>
</cp:coreProperties>
</file>