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xml" ContentType="application/vnd.openxmlformats-officedocument.presentationml.tags+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7" r:id="rId2"/>
    <p:sldId id="258" r:id="rId3"/>
    <p:sldId id="328" r:id="rId4"/>
    <p:sldId id="286" r:id="rId5"/>
    <p:sldId id="330" r:id="rId6"/>
    <p:sldId id="270" r:id="rId7"/>
    <p:sldId id="263" r:id="rId8"/>
    <p:sldId id="329" r:id="rId9"/>
    <p:sldId id="338" r:id="rId10"/>
    <p:sldId id="342" r:id="rId11"/>
    <p:sldId id="287" r:id="rId12"/>
    <p:sldId id="274" r:id="rId13"/>
    <p:sldId id="275" r:id="rId14"/>
    <p:sldId id="276" r:id="rId15"/>
    <p:sldId id="326" r:id="rId16"/>
    <p:sldId id="333" r:id="rId17"/>
    <p:sldId id="291" r:id="rId18"/>
    <p:sldId id="324" r:id="rId19"/>
    <p:sldId id="303" r:id="rId20"/>
    <p:sldId id="334" r:id="rId21"/>
    <p:sldId id="341" r:id="rId22"/>
    <p:sldId id="292" r:id="rId23"/>
    <p:sldId id="339" r:id="rId24"/>
    <p:sldId id="335" r:id="rId25"/>
    <p:sldId id="293" r:id="rId26"/>
    <p:sldId id="297" r:id="rId27"/>
    <p:sldId id="298" r:id="rId28"/>
    <p:sldId id="300" r:id="rId29"/>
    <p:sldId id="317" r:id="rId30"/>
    <p:sldId id="313" r:id="rId31"/>
    <p:sldId id="315" r:id="rId32"/>
    <p:sldId id="344" r:id="rId33"/>
    <p:sldId id="336" r:id="rId34"/>
    <p:sldId id="299" r:id="rId35"/>
    <p:sldId id="345" r:id="rId36"/>
    <p:sldId id="340" r:id="rId37"/>
    <p:sldId id="282" r:id="rId38"/>
    <p:sldId id="283" r:id="rId39"/>
    <p:sldId id="261" r:id="rId40"/>
    <p:sldId id="262" r:id="rId41"/>
    <p:sldId id="288" r:id="rId42"/>
    <p:sldId id="301" r:id="rId43"/>
    <p:sldId id="318" r:id="rId44"/>
    <p:sldId id="308" r:id="rId45"/>
    <p:sldId id="314" r:id="rId46"/>
    <p:sldId id="305" r:id="rId47"/>
    <p:sldId id="306" r:id="rId48"/>
    <p:sldId id="343" r:id="rId49"/>
    <p:sldId id="321" r:id="rId50"/>
    <p:sldId id="322" r:id="rId51"/>
    <p:sldId id="331"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C26"/>
    <a:srgbClr val="EE822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83617-3CE3-4FB2-9189-DA87771C4AA0}" v="155" dt="2025-10-09T14:59:13.725"/>
    <p1510:client id="{3AA67254-DA81-4701-94FF-2A7FCE461AE7}" v="599" dt="2025-10-08T18:55:09.735"/>
    <p1510:client id="{A9BD875C-6238-4C6B-861B-4FEEB27EF64B}" v="186" dt="2025-10-09T14:01:46.60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0" autoAdjust="0"/>
  </p:normalViewPr>
  <p:slideViewPr>
    <p:cSldViewPr snapToGrid="0">
      <p:cViewPr varScale="1">
        <p:scale>
          <a:sx n="88" d="100"/>
          <a:sy n="88" d="100"/>
        </p:scale>
        <p:origin x="228"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金鑫 谭" userId="0528fc09674fd7ca" providerId="LiveId" clId="{6BB979BC-BDC9-4BCD-8826-0C6A330312DE}"/>
    <pc:docChg chg="undo custSel addSld delSld modSld">
      <pc:chgData name="金鑫 谭" userId="0528fc09674fd7ca" providerId="LiveId" clId="{6BB979BC-BDC9-4BCD-8826-0C6A330312DE}" dt="2025-10-09T14:59:21.515" v="2683"/>
      <pc:docMkLst>
        <pc:docMk/>
      </pc:docMkLst>
      <pc:sldChg chg="addSp modSp mod modNotesTx">
        <pc:chgData name="金鑫 谭" userId="0528fc09674fd7ca" providerId="LiveId" clId="{6BB979BC-BDC9-4BCD-8826-0C6A330312DE}" dt="2025-10-09T11:56:08.098" v="2532" actId="313"/>
        <pc:sldMkLst>
          <pc:docMk/>
          <pc:sldMk cId="0" sldId="257"/>
        </pc:sldMkLst>
        <pc:spChg chg="mod">
          <ac:chgData name="金鑫 谭" userId="0528fc09674fd7ca" providerId="LiveId" clId="{6BB979BC-BDC9-4BCD-8826-0C6A330312DE}" dt="2025-09-22T09:56:59.875" v="715" actId="1036"/>
          <ac:spMkLst>
            <pc:docMk/>
            <pc:sldMk cId="0" sldId="257"/>
            <ac:spMk id="22" creationId="{00000000-0000-0000-0000-000000000000}"/>
          </ac:spMkLst>
        </pc:spChg>
        <pc:spChg chg="mod">
          <ac:chgData name="金鑫 谭" userId="0528fc09674fd7ca" providerId="LiveId" clId="{6BB979BC-BDC9-4BCD-8826-0C6A330312DE}" dt="2025-10-09T01:52:36.259" v="2169" actId="20577"/>
          <ac:spMkLst>
            <pc:docMk/>
            <pc:sldMk cId="0" sldId="257"/>
            <ac:spMk id="14338" creationId="{00000000-0000-0000-0000-000000000000}"/>
          </ac:spMkLst>
        </pc:spChg>
        <pc:picChg chg="mod">
          <ac:chgData name="金鑫 谭" userId="0528fc09674fd7ca" providerId="LiveId" clId="{6BB979BC-BDC9-4BCD-8826-0C6A330312DE}" dt="2025-09-21T09:23:47.773" v="80" actId="1076"/>
          <ac:picMkLst>
            <pc:docMk/>
            <pc:sldMk cId="0" sldId="257"/>
            <ac:picMk id="2" creationId="{00000000-0000-0000-0000-000000000000}"/>
          </ac:picMkLst>
        </pc:picChg>
        <pc:picChg chg="mod">
          <ac:chgData name="金鑫 谭" userId="0528fc09674fd7ca" providerId="LiveId" clId="{6BB979BC-BDC9-4BCD-8826-0C6A330312DE}" dt="2025-09-21T09:23:54.247" v="97" actId="1038"/>
          <ac:picMkLst>
            <pc:docMk/>
            <pc:sldMk cId="0" sldId="257"/>
            <ac:picMk id="23" creationId="{00000000-0000-0000-0000-000000000000}"/>
          </ac:picMkLst>
        </pc:picChg>
      </pc:sldChg>
      <pc:sldChg chg="modNotesTx">
        <pc:chgData name="金鑫 谭" userId="0528fc09674fd7ca" providerId="LiveId" clId="{6BB979BC-BDC9-4BCD-8826-0C6A330312DE}" dt="2025-09-23T09:19:32.751" v="1774" actId="20577"/>
        <pc:sldMkLst>
          <pc:docMk/>
          <pc:sldMk cId="0" sldId="258"/>
        </pc:sldMkLst>
      </pc:sldChg>
      <pc:sldChg chg="modNotesTx">
        <pc:chgData name="金鑫 谭" userId="0528fc09674fd7ca" providerId="LiveId" clId="{6BB979BC-BDC9-4BCD-8826-0C6A330312DE}" dt="2025-09-24T02:23:06.596" v="2136" actId="20577"/>
        <pc:sldMkLst>
          <pc:docMk/>
          <pc:sldMk cId="0" sldId="261"/>
        </pc:sldMkLst>
      </pc:sldChg>
      <pc:sldChg chg="modSp mod modNotesTx">
        <pc:chgData name="金鑫 谭" userId="0528fc09674fd7ca" providerId="LiveId" clId="{6BB979BC-BDC9-4BCD-8826-0C6A330312DE}" dt="2025-10-09T02:03:04.122" v="2316" actId="403"/>
        <pc:sldMkLst>
          <pc:docMk/>
          <pc:sldMk cId="0" sldId="263"/>
        </pc:sldMkLst>
        <pc:spChg chg="mod">
          <ac:chgData name="金鑫 谭" userId="0528fc09674fd7ca" providerId="LiveId" clId="{6BB979BC-BDC9-4BCD-8826-0C6A330312DE}" dt="2025-10-09T02:02:02.744" v="2301" actId="20577"/>
          <ac:spMkLst>
            <pc:docMk/>
            <pc:sldMk cId="0" sldId="263"/>
            <ac:spMk id="19" creationId="{BCDBE758-962D-5D61-1706-987FB3799F23}"/>
          </ac:spMkLst>
        </pc:spChg>
        <pc:spChg chg="mod">
          <ac:chgData name="金鑫 谭" userId="0528fc09674fd7ca" providerId="LiveId" clId="{6BB979BC-BDC9-4BCD-8826-0C6A330312DE}" dt="2025-10-09T02:03:04.122" v="2316" actId="403"/>
          <ac:spMkLst>
            <pc:docMk/>
            <pc:sldMk cId="0" sldId="263"/>
            <ac:spMk id="34" creationId="{00000000-0000-0000-0000-000000000000}"/>
          </ac:spMkLst>
        </pc:spChg>
      </pc:sldChg>
      <pc:sldChg chg="addSp modSp modNotesTx">
        <pc:chgData name="金鑫 谭" userId="0528fc09674fd7ca" providerId="LiveId" clId="{6BB979BC-BDC9-4BCD-8826-0C6A330312DE}" dt="2025-10-09T13:42:02.457" v="2644"/>
        <pc:sldMkLst>
          <pc:docMk/>
          <pc:sldMk cId="0" sldId="270"/>
        </pc:sldMkLst>
        <pc:spChg chg="add mod">
          <ac:chgData name="金鑫 谭" userId="0528fc09674fd7ca" providerId="LiveId" clId="{6BB979BC-BDC9-4BCD-8826-0C6A330312DE}" dt="2025-10-09T13:42:02.457" v="2644"/>
          <ac:spMkLst>
            <pc:docMk/>
            <pc:sldMk cId="0" sldId="270"/>
            <ac:spMk id="2" creationId="{8C17458F-3E56-24C2-CC5D-90D636C8C8B1}"/>
          </ac:spMkLst>
        </pc:spChg>
      </pc:sldChg>
      <pc:sldChg chg="modSp mod modNotesTx">
        <pc:chgData name="金鑫 谭" userId="0528fc09674fd7ca" providerId="LiveId" clId="{6BB979BC-BDC9-4BCD-8826-0C6A330312DE}" dt="2025-09-23T07:56:32.227" v="1629" actId="20577"/>
        <pc:sldMkLst>
          <pc:docMk/>
          <pc:sldMk cId="0" sldId="273"/>
        </pc:sldMkLst>
      </pc:sldChg>
      <pc:sldChg chg="addSp delSp modSp mod modNotesTx">
        <pc:chgData name="金鑫 谭" userId="0528fc09674fd7ca" providerId="LiveId" clId="{6BB979BC-BDC9-4BCD-8826-0C6A330312DE}" dt="2025-10-09T14:59:21.515" v="2683"/>
        <pc:sldMkLst>
          <pc:docMk/>
          <pc:sldMk cId="0" sldId="274"/>
        </pc:sldMkLst>
        <pc:spChg chg="mod">
          <ac:chgData name="金鑫 谭" userId="0528fc09674fd7ca" providerId="LiveId" clId="{6BB979BC-BDC9-4BCD-8826-0C6A330312DE}" dt="2025-10-09T02:04:11.682" v="2318" actId="1038"/>
          <ac:spMkLst>
            <pc:docMk/>
            <pc:sldMk cId="0" sldId="274"/>
            <ac:spMk id="6" creationId="{00000000-0000-0000-0000-000000000000}"/>
          </ac:spMkLst>
        </pc:spChg>
        <pc:spChg chg="mod">
          <ac:chgData name="金鑫 谭" userId="0528fc09674fd7ca" providerId="LiveId" clId="{6BB979BC-BDC9-4BCD-8826-0C6A330312DE}" dt="2025-10-09T14:59:18.193" v="2681" actId="14100"/>
          <ac:spMkLst>
            <pc:docMk/>
            <pc:sldMk cId="0" sldId="274"/>
            <ac:spMk id="7" creationId="{AF3D4972-E0FF-187E-663A-EB8800EC461F}"/>
          </ac:spMkLst>
        </pc:spChg>
        <pc:spChg chg="mod">
          <ac:chgData name="金鑫 谭" userId="0528fc09674fd7ca" providerId="LiveId" clId="{6BB979BC-BDC9-4BCD-8826-0C6A330312DE}" dt="2025-10-09T02:04:08.906" v="2317"/>
          <ac:spMkLst>
            <pc:docMk/>
            <pc:sldMk cId="0" sldId="274"/>
            <ac:spMk id="8" creationId="{6CB16DB0-1FB1-10A3-3A35-AB34965B5AA6}"/>
          </ac:spMkLst>
        </pc:spChg>
        <pc:spChg chg="add del mod">
          <ac:chgData name="金鑫 谭" userId="0528fc09674fd7ca" providerId="LiveId" clId="{6BB979BC-BDC9-4BCD-8826-0C6A330312DE}" dt="2025-10-09T14:59:21.515" v="2683"/>
          <ac:spMkLst>
            <pc:docMk/>
            <pc:sldMk cId="0" sldId="274"/>
            <ac:spMk id="9" creationId="{DE084360-EA4A-76C8-CCCA-A69E713189BE}"/>
          </ac:spMkLst>
        </pc:spChg>
      </pc:sldChg>
      <pc:sldChg chg="modNotesTx">
        <pc:chgData name="金鑫 谭" userId="0528fc09674fd7ca" providerId="LiveId" clId="{6BB979BC-BDC9-4BCD-8826-0C6A330312DE}" dt="2025-09-22T16:12:43.831" v="1371" actId="20577"/>
        <pc:sldMkLst>
          <pc:docMk/>
          <pc:sldMk cId="0" sldId="275"/>
        </pc:sldMkLst>
      </pc:sldChg>
      <pc:sldChg chg="delSp modSp mod modNotesTx">
        <pc:chgData name="金鑫 谭" userId="0528fc09674fd7ca" providerId="LiveId" clId="{6BB979BC-BDC9-4BCD-8826-0C6A330312DE}" dt="2025-09-28T06:01:07.722" v="2138" actId="1038"/>
        <pc:sldMkLst>
          <pc:docMk/>
          <pc:sldMk cId="0" sldId="276"/>
        </pc:sldMkLst>
        <pc:grpChg chg="mod">
          <ac:chgData name="金鑫 谭" userId="0528fc09674fd7ca" providerId="LiveId" clId="{6BB979BC-BDC9-4BCD-8826-0C6A330312DE}" dt="2025-09-22T16:14:26.090" v="1384" actId="1076"/>
          <ac:grpSpMkLst>
            <pc:docMk/>
            <pc:sldMk cId="0" sldId="276"/>
            <ac:grpSpMk id="25" creationId="{00000000-0000-0000-0000-000000000000}"/>
          </ac:grpSpMkLst>
        </pc:grpChg>
        <pc:picChg chg="mod">
          <ac:chgData name="金鑫 谭" userId="0528fc09674fd7ca" providerId="LiveId" clId="{6BB979BC-BDC9-4BCD-8826-0C6A330312DE}" dt="2025-09-28T06:01:07.722" v="2138" actId="1038"/>
          <ac:picMkLst>
            <pc:docMk/>
            <pc:sldMk cId="0" sldId="276"/>
            <ac:picMk id="3" creationId="{00000000-0000-0000-0000-000000000000}"/>
          </ac:picMkLst>
        </pc:picChg>
      </pc:sldChg>
      <pc:sldChg chg="modSp mod modNotesTx">
        <pc:chgData name="金鑫 谭" userId="0528fc09674fd7ca" providerId="LiveId" clId="{6BB979BC-BDC9-4BCD-8826-0C6A330312DE}" dt="2025-09-22T01:53:27.421" v="272" actId="20577"/>
        <pc:sldMkLst>
          <pc:docMk/>
          <pc:sldMk cId="0" sldId="277"/>
        </pc:sldMkLst>
      </pc:sldChg>
      <pc:sldChg chg="modSp mod modNotesTx">
        <pc:chgData name="金鑫 谭" userId="0528fc09674fd7ca" providerId="LiveId" clId="{6BB979BC-BDC9-4BCD-8826-0C6A330312DE}" dt="2025-09-23T13:57:51.922" v="1970" actId="1036"/>
        <pc:sldMkLst>
          <pc:docMk/>
          <pc:sldMk cId="0" sldId="282"/>
        </pc:sldMkLst>
        <pc:spChg chg="mod">
          <ac:chgData name="金鑫 谭" userId="0528fc09674fd7ca" providerId="LiveId" clId="{6BB979BC-BDC9-4BCD-8826-0C6A330312DE}" dt="2025-09-22T12:21:07.309" v="823" actId="20577"/>
          <ac:spMkLst>
            <pc:docMk/>
            <pc:sldMk cId="0" sldId="282"/>
            <ac:spMk id="3" creationId="{00000000-0000-0000-0000-000000000000}"/>
          </ac:spMkLst>
        </pc:spChg>
        <pc:spChg chg="mod">
          <ac:chgData name="金鑫 谭" userId="0528fc09674fd7ca" providerId="LiveId" clId="{6BB979BC-BDC9-4BCD-8826-0C6A330312DE}" dt="2025-09-23T13:57:51.922" v="1970" actId="1036"/>
          <ac:spMkLst>
            <pc:docMk/>
            <pc:sldMk cId="0" sldId="282"/>
            <ac:spMk id="4" creationId="{00000000-0000-0000-0000-000000000000}"/>
          </ac:spMkLst>
        </pc:spChg>
        <pc:spChg chg="mod">
          <ac:chgData name="金鑫 谭" userId="0528fc09674fd7ca" providerId="LiveId" clId="{6BB979BC-BDC9-4BCD-8826-0C6A330312DE}" dt="2025-09-22T03:17:58.346" v="358" actId="20577"/>
          <ac:spMkLst>
            <pc:docMk/>
            <pc:sldMk cId="0" sldId="282"/>
            <ac:spMk id="6" creationId="{00000000-0000-0000-0000-000000000000}"/>
          </ac:spMkLst>
        </pc:spChg>
        <pc:spChg chg="mod">
          <ac:chgData name="金鑫 谭" userId="0528fc09674fd7ca" providerId="LiveId" clId="{6BB979BC-BDC9-4BCD-8826-0C6A330312DE}" dt="2025-09-23T13:57:22.057" v="1938" actId="20577"/>
          <ac:spMkLst>
            <pc:docMk/>
            <pc:sldMk cId="0" sldId="282"/>
            <ac:spMk id="38914" creationId="{00000000-0000-0000-0000-000000000000}"/>
          </ac:spMkLst>
        </pc:spChg>
      </pc:sldChg>
      <pc:sldChg chg="modSp mod">
        <pc:chgData name="金鑫 谭" userId="0528fc09674fd7ca" providerId="LiveId" clId="{6BB979BC-BDC9-4BCD-8826-0C6A330312DE}" dt="2025-09-23T13:58:11.932" v="1974" actId="20577"/>
        <pc:sldMkLst>
          <pc:docMk/>
          <pc:sldMk cId="0" sldId="283"/>
        </pc:sldMkLst>
        <pc:spChg chg="mod">
          <ac:chgData name="金鑫 谭" userId="0528fc09674fd7ca" providerId="LiveId" clId="{6BB979BC-BDC9-4BCD-8826-0C6A330312DE}" dt="2025-09-23T13:58:11.932" v="1974" actId="20577"/>
          <ac:spMkLst>
            <pc:docMk/>
            <pc:sldMk cId="0" sldId="283"/>
            <ac:spMk id="38914" creationId="{00000000-0000-0000-0000-000000000000}"/>
          </ac:spMkLst>
        </pc:spChg>
      </pc:sldChg>
      <pc:sldChg chg="modNotesTx">
        <pc:chgData name="金鑫 谭" userId="0528fc09674fd7ca" providerId="LiveId" clId="{6BB979BC-BDC9-4BCD-8826-0C6A330312DE}" dt="2025-09-23T07:50:35.146" v="1618" actId="20577"/>
        <pc:sldMkLst>
          <pc:docMk/>
          <pc:sldMk cId="0" sldId="285"/>
        </pc:sldMkLst>
      </pc:sldChg>
      <pc:sldChg chg="modNotesTx">
        <pc:chgData name="金鑫 谭" userId="0528fc09674fd7ca" providerId="LiveId" clId="{6BB979BC-BDC9-4BCD-8826-0C6A330312DE}" dt="2025-09-22T18:20:44.317" v="1487" actId="20577"/>
        <pc:sldMkLst>
          <pc:docMk/>
          <pc:sldMk cId="0" sldId="286"/>
        </pc:sldMkLst>
      </pc:sldChg>
      <pc:sldChg chg="modNotesTx">
        <pc:chgData name="金鑫 谭" userId="0528fc09674fd7ca" providerId="LiveId" clId="{6BB979BC-BDC9-4BCD-8826-0C6A330312DE}" dt="2025-09-22T15:58:14.421" v="1307" actId="20577"/>
        <pc:sldMkLst>
          <pc:docMk/>
          <pc:sldMk cId="0" sldId="287"/>
        </pc:sldMkLst>
      </pc:sldChg>
      <pc:sldChg chg="modSp mod">
        <pc:chgData name="金鑫 谭" userId="0528fc09674fd7ca" providerId="LiveId" clId="{6BB979BC-BDC9-4BCD-8826-0C6A330312DE}" dt="2025-09-23T13:58:16.857" v="1976" actId="20577"/>
        <pc:sldMkLst>
          <pc:docMk/>
          <pc:sldMk cId="0" sldId="288"/>
        </pc:sldMkLst>
      </pc:sldChg>
      <pc:sldChg chg="modSp mod">
        <pc:chgData name="金鑫 谭" userId="0528fc09674fd7ca" providerId="LiveId" clId="{6BB979BC-BDC9-4BCD-8826-0C6A330312DE}" dt="2025-09-23T13:57:17.091" v="1936" actId="20577"/>
        <pc:sldMkLst>
          <pc:docMk/>
          <pc:sldMk cId="0" sldId="289"/>
        </pc:sldMkLst>
      </pc:sldChg>
      <pc:sldChg chg="modSp del mod">
        <pc:chgData name="金鑫 谭" userId="0528fc09674fd7ca" providerId="LiveId" clId="{6BB979BC-BDC9-4BCD-8826-0C6A330312DE}" dt="2025-09-22T16:21:04.983" v="1436" actId="47"/>
        <pc:sldMkLst>
          <pc:docMk/>
          <pc:sldMk cId="0" sldId="290"/>
        </pc:sldMkLst>
      </pc:sldChg>
      <pc:sldChg chg="modSp mod modNotesTx">
        <pc:chgData name="金鑫 谭" userId="0528fc09674fd7ca" providerId="LiveId" clId="{6BB979BC-BDC9-4BCD-8826-0C6A330312DE}" dt="2025-09-23T13:51:06.300" v="1906" actId="20577"/>
        <pc:sldMkLst>
          <pc:docMk/>
          <pc:sldMk cId="0" sldId="291"/>
        </pc:sldMkLst>
        <pc:spChg chg="mod">
          <ac:chgData name="金鑫 谭" userId="0528fc09674fd7ca" providerId="LiveId" clId="{6BB979BC-BDC9-4BCD-8826-0C6A330312DE}" dt="2025-09-23T13:51:06.300" v="1906" actId="20577"/>
          <ac:spMkLst>
            <pc:docMk/>
            <pc:sldMk cId="0" sldId="291"/>
            <ac:spMk id="38914" creationId="{00000000-0000-0000-0000-000000000000}"/>
          </ac:spMkLst>
        </pc:spChg>
      </pc:sldChg>
      <pc:sldChg chg="modSp mod modNotesTx">
        <pc:chgData name="金鑫 谭" userId="0528fc09674fd7ca" providerId="LiveId" clId="{6BB979BC-BDC9-4BCD-8826-0C6A330312DE}" dt="2025-09-23T13:51:22.495" v="1912" actId="20577"/>
        <pc:sldMkLst>
          <pc:docMk/>
          <pc:sldMk cId="0" sldId="292"/>
        </pc:sldMkLst>
        <pc:spChg chg="mod">
          <ac:chgData name="金鑫 谭" userId="0528fc09674fd7ca" providerId="LiveId" clId="{6BB979BC-BDC9-4BCD-8826-0C6A330312DE}" dt="2025-09-23T13:51:22.495" v="1912" actId="20577"/>
          <ac:spMkLst>
            <pc:docMk/>
            <pc:sldMk cId="0" sldId="292"/>
            <ac:spMk id="38914" creationId="{00000000-0000-0000-0000-000000000000}"/>
          </ac:spMkLst>
        </pc:spChg>
      </pc:sldChg>
      <pc:sldChg chg="modSp mod modNotesTx">
        <pc:chgData name="金鑫 谭" userId="0528fc09674fd7ca" providerId="LiveId" clId="{6BB979BC-BDC9-4BCD-8826-0C6A330312DE}" dt="2025-09-23T14:23:13.787" v="2011" actId="1037"/>
        <pc:sldMkLst>
          <pc:docMk/>
          <pc:sldMk cId="0" sldId="293"/>
        </pc:sldMkLst>
        <pc:spChg chg="mod">
          <ac:chgData name="金鑫 谭" userId="0528fc09674fd7ca" providerId="LiveId" clId="{6BB979BC-BDC9-4BCD-8826-0C6A330312DE}" dt="2025-09-22T17:45:44.832" v="1477" actId="20577"/>
          <ac:spMkLst>
            <pc:docMk/>
            <pc:sldMk cId="0" sldId="293"/>
            <ac:spMk id="16" creationId="{00000000-0000-0000-0000-000000000000}"/>
          </ac:spMkLst>
        </pc:spChg>
        <pc:spChg chg="mod">
          <ac:chgData name="金鑫 谭" userId="0528fc09674fd7ca" providerId="LiveId" clId="{6BB979BC-BDC9-4BCD-8826-0C6A330312DE}" dt="2025-09-23T13:51:27.974" v="1914" actId="20577"/>
          <ac:spMkLst>
            <pc:docMk/>
            <pc:sldMk cId="0" sldId="293"/>
            <ac:spMk id="38914" creationId="{00000000-0000-0000-0000-000000000000}"/>
          </ac:spMkLst>
        </pc:spChg>
        <pc:picChg chg="mod">
          <ac:chgData name="金鑫 谭" userId="0528fc09674fd7ca" providerId="LiveId" clId="{6BB979BC-BDC9-4BCD-8826-0C6A330312DE}" dt="2025-09-23T14:23:13.787" v="2011" actId="1037"/>
          <ac:picMkLst>
            <pc:docMk/>
            <pc:sldMk cId="0" sldId="293"/>
            <ac:picMk id="11" creationId="{00000000-0000-0000-0000-000000000000}"/>
          </ac:picMkLst>
        </pc:picChg>
      </pc:sldChg>
      <pc:sldChg chg="addSp modSp del mod">
        <pc:chgData name="金鑫 谭" userId="0528fc09674fd7ca" providerId="LiveId" clId="{6BB979BC-BDC9-4BCD-8826-0C6A330312DE}" dt="2025-09-23T04:02:46.168" v="1583" actId="2696"/>
        <pc:sldMkLst>
          <pc:docMk/>
          <pc:sldMk cId="0" sldId="294"/>
        </pc:sldMkLst>
      </pc:sldChg>
      <pc:sldChg chg="del">
        <pc:chgData name="金鑫 谭" userId="0528fc09674fd7ca" providerId="LiveId" clId="{6BB979BC-BDC9-4BCD-8826-0C6A330312DE}" dt="2025-09-23T04:02:49.848" v="1584" actId="2696"/>
        <pc:sldMkLst>
          <pc:docMk/>
          <pc:sldMk cId="0" sldId="295"/>
        </pc:sldMkLst>
      </pc:sldChg>
      <pc:sldChg chg="modSp mod">
        <pc:chgData name="金鑫 谭" userId="0528fc09674fd7ca" providerId="LiveId" clId="{6BB979BC-BDC9-4BCD-8826-0C6A330312DE}" dt="2025-09-23T13:56:46.906" v="1922" actId="20577"/>
        <pc:sldMkLst>
          <pc:docMk/>
          <pc:sldMk cId="0" sldId="297"/>
        </pc:sldMkLst>
        <pc:spChg chg="mod">
          <ac:chgData name="金鑫 谭" userId="0528fc09674fd7ca" providerId="LiveId" clId="{6BB979BC-BDC9-4BCD-8826-0C6A330312DE}" dt="2025-09-23T13:56:46.906" v="1922" actId="20577"/>
          <ac:spMkLst>
            <pc:docMk/>
            <pc:sldMk cId="0" sldId="297"/>
            <ac:spMk id="38914" creationId="{00000000-0000-0000-0000-000000000000}"/>
          </ac:spMkLst>
        </pc:spChg>
      </pc:sldChg>
      <pc:sldChg chg="modSp mod">
        <pc:chgData name="金鑫 谭" userId="0528fc09674fd7ca" providerId="LiveId" clId="{6BB979BC-BDC9-4BCD-8826-0C6A330312DE}" dt="2025-09-23T13:56:51.122" v="1924" actId="20577"/>
        <pc:sldMkLst>
          <pc:docMk/>
          <pc:sldMk cId="0" sldId="298"/>
        </pc:sldMkLst>
        <pc:spChg chg="mod">
          <ac:chgData name="金鑫 谭" userId="0528fc09674fd7ca" providerId="LiveId" clId="{6BB979BC-BDC9-4BCD-8826-0C6A330312DE}" dt="2025-09-23T13:56:51.122" v="1924" actId="20577"/>
          <ac:spMkLst>
            <pc:docMk/>
            <pc:sldMk cId="0" sldId="298"/>
            <ac:spMk id="38914" creationId="{00000000-0000-0000-0000-000000000000}"/>
          </ac:spMkLst>
        </pc:spChg>
      </pc:sldChg>
      <pc:sldChg chg="addSp delSp modSp mod modNotesTx">
        <pc:chgData name="金鑫 谭" userId="0528fc09674fd7ca" providerId="LiveId" clId="{6BB979BC-BDC9-4BCD-8826-0C6A330312DE}" dt="2025-09-23T13:57:07.206" v="1932" actId="20577"/>
        <pc:sldMkLst>
          <pc:docMk/>
          <pc:sldMk cId="0" sldId="299"/>
        </pc:sldMkLst>
        <pc:spChg chg="add mod">
          <ac:chgData name="金鑫 谭" userId="0528fc09674fd7ca" providerId="LiveId" clId="{6BB979BC-BDC9-4BCD-8826-0C6A330312DE}" dt="2025-09-23T13:40:04.809" v="1827" actId="1076"/>
          <ac:spMkLst>
            <pc:docMk/>
            <pc:sldMk cId="0" sldId="299"/>
            <ac:spMk id="4" creationId="{2B504E24-76AE-F8A8-6670-014649C6772A}"/>
          </ac:spMkLst>
        </pc:spChg>
        <pc:spChg chg="mod">
          <ac:chgData name="金鑫 谭" userId="0528fc09674fd7ca" providerId="LiveId" clId="{6BB979BC-BDC9-4BCD-8826-0C6A330312DE}" dt="2025-09-23T13:57:07.206" v="1932" actId="20577"/>
          <ac:spMkLst>
            <pc:docMk/>
            <pc:sldMk cId="0" sldId="299"/>
            <ac:spMk id="38914" creationId="{00000000-0000-0000-0000-000000000000}"/>
          </ac:spMkLst>
        </pc:spChg>
      </pc:sldChg>
      <pc:sldChg chg="modSp mod modNotesTx">
        <pc:chgData name="金鑫 谭" userId="0528fc09674fd7ca" providerId="LiveId" clId="{6BB979BC-BDC9-4BCD-8826-0C6A330312DE}" dt="2025-09-23T13:56:55.838" v="1926" actId="20577"/>
        <pc:sldMkLst>
          <pc:docMk/>
          <pc:sldMk cId="0" sldId="300"/>
        </pc:sldMkLst>
        <pc:spChg chg="mod">
          <ac:chgData name="金鑫 谭" userId="0528fc09674fd7ca" providerId="LiveId" clId="{6BB979BC-BDC9-4BCD-8826-0C6A330312DE}" dt="2025-09-23T13:56:55.838" v="1926" actId="20577"/>
          <ac:spMkLst>
            <pc:docMk/>
            <pc:sldMk cId="0" sldId="300"/>
            <ac:spMk id="38914" creationId="{00000000-0000-0000-0000-000000000000}"/>
          </ac:spMkLst>
        </pc:spChg>
      </pc:sldChg>
      <pc:sldChg chg="modSp mod">
        <pc:chgData name="金鑫 谭" userId="0528fc09674fd7ca" providerId="LiveId" clId="{6BB979BC-BDC9-4BCD-8826-0C6A330312DE}" dt="2025-09-23T13:58:21.294" v="1978" actId="20577"/>
        <pc:sldMkLst>
          <pc:docMk/>
          <pc:sldMk cId="0" sldId="301"/>
        </pc:sldMkLst>
      </pc:sldChg>
      <pc:sldChg chg="addSp modSp del mod">
        <pc:chgData name="金鑫 谭" userId="0528fc09674fd7ca" providerId="LiveId" clId="{6BB979BC-BDC9-4BCD-8826-0C6A330312DE}" dt="2025-09-20T17:01:51.681" v="38" actId="2696"/>
        <pc:sldMkLst>
          <pc:docMk/>
          <pc:sldMk cId="0" sldId="302"/>
        </pc:sldMkLst>
      </pc:sldChg>
      <pc:sldChg chg="modSp mod">
        <pc:chgData name="金鑫 谭" userId="0528fc09674fd7ca" providerId="LiveId" clId="{6BB979BC-BDC9-4BCD-8826-0C6A330312DE}" dt="2025-09-23T13:51:15.536" v="1910" actId="20577"/>
        <pc:sldMkLst>
          <pc:docMk/>
          <pc:sldMk cId="0" sldId="303"/>
        </pc:sldMkLst>
        <pc:spChg chg="mod">
          <ac:chgData name="金鑫 谭" userId="0528fc09674fd7ca" providerId="LiveId" clId="{6BB979BC-BDC9-4BCD-8826-0C6A330312DE}" dt="2025-09-23T13:51:15.536" v="1910" actId="20577"/>
          <ac:spMkLst>
            <pc:docMk/>
            <pc:sldMk cId="0" sldId="303"/>
            <ac:spMk id="38914" creationId="{00000000-0000-0000-0000-000000000000}"/>
          </ac:spMkLst>
        </pc:spChg>
      </pc:sldChg>
      <pc:sldChg chg="addSp delSp modSp mod">
        <pc:chgData name="金鑫 谭" userId="0528fc09674fd7ca" providerId="LiveId" clId="{6BB979BC-BDC9-4BCD-8826-0C6A330312DE}" dt="2025-09-23T13:58:39.156" v="1982" actId="20577"/>
        <pc:sldMkLst>
          <pc:docMk/>
          <pc:sldMk cId="0" sldId="304"/>
        </pc:sldMkLst>
      </pc:sldChg>
      <pc:sldChg chg="modSp mod">
        <pc:chgData name="金鑫 谭" userId="0528fc09674fd7ca" providerId="LiveId" clId="{6BB979BC-BDC9-4BCD-8826-0C6A330312DE}" dt="2025-09-23T13:58:51.457" v="1986" actId="20577"/>
        <pc:sldMkLst>
          <pc:docMk/>
          <pc:sldMk cId="0" sldId="305"/>
        </pc:sldMkLst>
      </pc:sldChg>
      <pc:sldChg chg="modSp mod">
        <pc:chgData name="金鑫 谭" userId="0528fc09674fd7ca" providerId="LiveId" clId="{6BB979BC-BDC9-4BCD-8826-0C6A330312DE}" dt="2025-09-23T13:58:57.313" v="1990" actId="20577"/>
        <pc:sldMkLst>
          <pc:docMk/>
          <pc:sldMk cId="0" sldId="306"/>
        </pc:sldMkLst>
      </pc:sldChg>
      <pc:sldChg chg="modSp mod">
        <pc:chgData name="金鑫 谭" userId="0528fc09674fd7ca" providerId="LiveId" clId="{6BB979BC-BDC9-4BCD-8826-0C6A330312DE}" dt="2025-09-22T09:27:08.226" v="495" actId="20577"/>
        <pc:sldMkLst>
          <pc:docMk/>
          <pc:sldMk cId="0" sldId="308"/>
        </pc:sldMkLst>
        <pc:spChg chg="mod">
          <ac:chgData name="金鑫 谭" userId="0528fc09674fd7ca" providerId="LiveId" clId="{6BB979BC-BDC9-4BCD-8826-0C6A330312DE}" dt="2025-09-22T09:27:08.226" v="495" actId="20577"/>
          <ac:spMkLst>
            <pc:docMk/>
            <pc:sldMk cId="0" sldId="308"/>
            <ac:spMk id="4" creationId="{00000000-0000-0000-0000-000000000000}"/>
          </ac:spMkLst>
        </pc:spChg>
      </pc:sldChg>
      <pc:sldChg chg="modSp del mod">
        <pc:chgData name="金鑫 谭" userId="0528fc09674fd7ca" providerId="LiveId" clId="{6BB979BC-BDC9-4BCD-8826-0C6A330312DE}" dt="2025-09-22T16:21:02.946" v="1435" actId="47"/>
        <pc:sldMkLst>
          <pc:docMk/>
          <pc:sldMk cId="0" sldId="310"/>
        </pc:sldMkLst>
      </pc:sldChg>
      <pc:sldChg chg="addSp modSp mod modNotesTx">
        <pc:chgData name="金鑫 谭" userId="0528fc09674fd7ca" providerId="LiveId" clId="{6BB979BC-BDC9-4BCD-8826-0C6A330312DE}" dt="2025-09-23T14:24:47.719" v="2093" actId="20577"/>
        <pc:sldMkLst>
          <pc:docMk/>
          <pc:sldMk cId="0" sldId="312"/>
        </pc:sldMkLst>
      </pc:sldChg>
      <pc:sldChg chg="addSp delSp modSp mod modNotesTx">
        <pc:chgData name="金鑫 谭" userId="0528fc09674fd7ca" providerId="LiveId" clId="{6BB979BC-BDC9-4BCD-8826-0C6A330312DE}" dt="2025-09-23T14:26:10.023" v="2123" actId="1038"/>
        <pc:sldMkLst>
          <pc:docMk/>
          <pc:sldMk cId="0" sldId="313"/>
        </pc:sldMkLst>
      </pc:sldChg>
      <pc:sldChg chg="modNotesTx">
        <pc:chgData name="金鑫 谭" userId="0528fc09674fd7ca" providerId="LiveId" clId="{6BB979BC-BDC9-4BCD-8826-0C6A330312DE}" dt="2025-10-09T02:06:47.476" v="2339" actId="20577"/>
        <pc:sldMkLst>
          <pc:docMk/>
          <pc:sldMk cId="135499277" sldId="313"/>
        </pc:sldMkLst>
      </pc:sldChg>
      <pc:sldChg chg="modSp mod modNotesTx">
        <pc:chgData name="金鑫 谭" userId="0528fc09674fd7ca" providerId="LiveId" clId="{6BB979BC-BDC9-4BCD-8826-0C6A330312DE}" dt="2025-09-23T13:56:34.374" v="1918" actId="20577"/>
        <pc:sldMkLst>
          <pc:docMk/>
          <pc:sldMk cId="0" sldId="314"/>
        </pc:sldMkLst>
      </pc:sldChg>
      <pc:sldChg chg="modSp mod modNotesTx">
        <pc:chgData name="金鑫 谭" userId="0528fc09674fd7ca" providerId="LiveId" clId="{6BB979BC-BDC9-4BCD-8826-0C6A330312DE}" dt="2025-09-23T13:56:39.579" v="1920" actId="20577"/>
        <pc:sldMkLst>
          <pc:docMk/>
          <pc:sldMk cId="0" sldId="315"/>
        </pc:sldMkLst>
      </pc:sldChg>
      <pc:sldChg chg="addSp delSp modSp mod">
        <pc:chgData name="金鑫 谭" userId="0528fc09674fd7ca" providerId="LiveId" clId="{6BB979BC-BDC9-4BCD-8826-0C6A330312DE}" dt="2025-10-09T11:50:11.562" v="2526" actId="1076"/>
        <pc:sldMkLst>
          <pc:docMk/>
          <pc:sldMk cId="2384847864" sldId="315"/>
        </pc:sldMkLst>
        <pc:spChg chg="add del">
          <ac:chgData name="金鑫 谭" userId="0528fc09674fd7ca" providerId="LiveId" clId="{6BB979BC-BDC9-4BCD-8826-0C6A330312DE}" dt="2025-10-09T02:08:50.689" v="2341" actId="22"/>
          <ac:spMkLst>
            <pc:docMk/>
            <pc:sldMk cId="2384847864" sldId="315"/>
            <ac:spMk id="6" creationId="{AC09B4FF-EF5B-2EAE-1B6B-33E916DEC359}"/>
          </ac:spMkLst>
        </pc:spChg>
        <pc:spChg chg="mod">
          <ac:chgData name="金鑫 谭" userId="0528fc09674fd7ca" providerId="LiveId" clId="{6BB979BC-BDC9-4BCD-8826-0C6A330312DE}" dt="2025-10-09T11:50:11.562" v="2526" actId="1076"/>
          <ac:spMkLst>
            <pc:docMk/>
            <pc:sldMk cId="2384847864" sldId="315"/>
            <ac:spMk id="8" creationId="{15E02013-798B-7323-BD59-3BA82B0D0CD2}"/>
          </ac:spMkLst>
        </pc:spChg>
      </pc:sldChg>
      <pc:sldChg chg="addSp modSp mod">
        <pc:chgData name="金鑫 谭" userId="0528fc09674fd7ca" providerId="LiveId" clId="{6BB979BC-BDC9-4BCD-8826-0C6A330312DE}" dt="2025-09-23T13:58:45.126" v="1984" actId="20577"/>
        <pc:sldMkLst>
          <pc:docMk/>
          <pc:sldMk cId="0" sldId="316"/>
        </pc:sldMkLst>
      </pc:sldChg>
      <pc:sldChg chg="addSp delSp modSp mod modNotesTx">
        <pc:chgData name="金鑫 谭" userId="0528fc09674fd7ca" providerId="LiveId" clId="{6BB979BC-BDC9-4BCD-8826-0C6A330312DE}" dt="2025-10-09T02:25:51.545" v="2475"/>
        <pc:sldMkLst>
          <pc:docMk/>
          <pc:sldMk cId="0" sldId="317"/>
        </pc:sldMkLst>
        <pc:spChg chg="del">
          <ac:chgData name="金鑫 谭" userId="0528fc09674fd7ca" providerId="LiveId" clId="{6BB979BC-BDC9-4BCD-8826-0C6A330312DE}" dt="2025-10-09T02:09:15.885" v="2343" actId="478"/>
          <ac:spMkLst>
            <pc:docMk/>
            <pc:sldMk cId="0" sldId="317"/>
            <ac:spMk id="2" creationId="{AA4A86B0-CC11-39A0-1D83-77D04480B55D}"/>
          </ac:spMkLst>
        </pc:spChg>
        <pc:spChg chg="del mod">
          <ac:chgData name="金鑫 谭" userId="0528fc09674fd7ca" providerId="LiveId" clId="{6BB979BC-BDC9-4BCD-8826-0C6A330312DE}" dt="2025-10-09T02:09:48.967" v="2348" actId="478"/>
          <ac:spMkLst>
            <pc:docMk/>
            <pc:sldMk cId="0" sldId="317"/>
            <ac:spMk id="4" creationId="{00000000-0000-0000-0000-000000000000}"/>
          </ac:spMkLst>
        </pc:spChg>
        <pc:spChg chg="del">
          <ac:chgData name="金鑫 谭" userId="0528fc09674fd7ca" providerId="LiveId" clId="{6BB979BC-BDC9-4BCD-8826-0C6A330312DE}" dt="2025-10-09T02:09:15.885" v="2343" actId="478"/>
          <ac:spMkLst>
            <pc:docMk/>
            <pc:sldMk cId="0" sldId="317"/>
            <ac:spMk id="6" creationId="{BC505273-0FD9-4855-A190-7AA489375AFE}"/>
          </ac:spMkLst>
        </pc:spChg>
        <pc:spChg chg="add del mod">
          <ac:chgData name="金鑫 谭" userId="0528fc09674fd7ca" providerId="LiveId" clId="{6BB979BC-BDC9-4BCD-8826-0C6A330312DE}" dt="2025-10-09T02:25:41.177" v="2474" actId="478"/>
          <ac:spMkLst>
            <pc:docMk/>
            <pc:sldMk cId="0" sldId="317"/>
            <ac:spMk id="7" creationId="{B3F6499A-BCE0-EDD0-4A11-88A4D985F8D3}"/>
          </ac:spMkLst>
        </pc:spChg>
        <pc:spChg chg="add mod">
          <ac:chgData name="金鑫 谭" userId="0528fc09674fd7ca" providerId="LiveId" clId="{6BB979BC-BDC9-4BCD-8826-0C6A330312DE}" dt="2025-10-09T02:25:51.545" v="2475"/>
          <ac:spMkLst>
            <pc:docMk/>
            <pc:sldMk cId="0" sldId="317"/>
            <ac:spMk id="8" creationId="{2142C668-6A2D-C055-8A92-1B82287BE1AE}"/>
          </ac:spMkLst>
        </pc:spChg>
        <pc:spChg chg="del">
          <ac:chgData name="金鑫 谭" userId="0528fc09674fd7ca" providerId="LiveId" clId="{6BB979BC-BDC9-4BCD-8826-0C6A330312DE}" dt="2025-10-09T02:09:15.885" v="2343" actId="478"/>
          <ac:spMkLst>
            <pc:docMk/>
            <pc:sldMk cId="0" sldId="317"/>
            <ac:spMk id="14" creationId="{4C357B99-423B-CDEF-67D2-FDF7ED1B1BD8}"/>
          </ac:spMkLst>
        </pc:spChg>
        <pc:spChg chg="del">
          <ac:chgData name="金鑫 谭" userId="0528fc09674fd7ca" providerId="LiveId" clId="{6BB979BC-BDC9-4BCD-8826-0C6A330312DE}" dt="2025-10-09T02:09:15.885" v="2343" actId="478"/>
          <ac:spMkLst>
            <pc:docMk/>
            <pc:sldMk cId="0" sldId="317"/>
            <ac:spMk id="16" creationId="{737D2019-161C-8B40-5D88-3D88CC20C761}"/>
          </ac:spMkLst>
        </pc:spChg>
        <pc:spChg chg="del">
          <ac:chgData name="金鑫 谭" userId="0528fc09674fd7ca" providerId="LiveId" clId="{6BB979BC-BDC9-4BCD-8826-0C6A330312DE}" dt="2025-10-09T02:09:15.885" v="2343" actId="478"/>
          <ac:spMkLst>
            <pc:docMk/>
            <pc:sldMk cId="0" sldId="317"/>
            <ac:spMk id="21" creationId="{8B70BA62-0560-D780-382D-6526FAFCD3E6}"/>
          </ac:spMkLst>
        </pc:spChg>
        <pc:spChg chg="del">
          <ac:chgData name="金鑫 谭" userId="0528fc09674fd7ca" providerId="LiveId" clId="{6BB979BC-BDC9-4BCD-8826-0C6A330312DE}" dt="2025-10-09T02:09:15.885" v="2343" actId="478"/>
          <ac:spMkLst>
            <pc:docMk/>
            <pc:sldMk cId="0" sldId="317"/>
            <ac:spMk id="37" creationId="{8B4733D7-2466-4F20-7092-2207418CBCDC}"/>
          </ac:spMkLst>
        </pc:spChg>
        <pc:spChg chg="del">
          <ac:chgData name="金鑫 谭" userId="0528fc09674fd7ca" providerId="LiveId" clId="{6BB979BC-BDC9-4BCD-8826-0C6A330312DE}" dt="2025-10-09T02:09:15.885" v="2343" actId="478"/>
          <ac:spMkLst>
            <pc:docMk/>
            <pc:sldMk cId="0" sldId="317"/>
            <ac:spMk id="39" creationId="{4A9BBF69-626A-D1B9-FB30-E59278481F6A}"/>
          </ac:spMkLst>
        </pc:spChg>
        <pc:spChg chg="del">
          <ac:chgData name="金鑫 谭" userId="0528fc09674fd7ca" providerId="LiveId" clId="{6BB979BC-BDC9-4BCD-8826-0C6A330312DE}" dt="2025-10-09T02:09:15.885" v="2343" actId="478"/>
          <ac:spMkLst>
            <pc:docMk/>
            <pc:sldMk cId="0" sldId="317"/>
            <ac:spMk id="45" creationId="{FCFCFB4F-62C2-8F57-9B79-BE717F3FB880}"/>
          </ac:spMkLst>
        </pc:spChg>
        <pc:spChg chg="del">
          <ac:chgData name="金鑫 谭" userId="0528fc09674fd7ca" providerId="LiveId" clId="{6BB979BC-BDC9-4BCD-8826-0C6A330312DE}" dt="2025-10-09T02:09:15.885" v="2343" actId="478"/>
          <ac:spMkLst>
            <pc:docMk/>
            <pc:sldMk cId="0" sldId="317"/>
            <ac:spMk id="46" creationId="{63F67D41-A3B3-1AF8-2AD0-3B8A4F16ED06}"/>
          </ac:spMkLst>
        </pc:spChg>
        <pc:spChg chg="del">
          <ac:chgData name="金鑫 谭" userId="0528fc09674fd7ca" providerId="LiveId" clId="{6BB979BC-BDC9-4BCD-8826-0C6A330312DE}" dt="2025-10-09T02:09:15.885" v="2343" actId="478"/>
          <ac:spMkLst>
            <pc:docMk/>
            <pc:sldMk cId="0" sldId="317"/>
            <ac:spMk id="47" creationId="{FAD6D8FD-11B0-BDC2-F432-EAEC1D8BBC49}"/>
          </ac:spMkLst>
        </pc:spChg>
        <pc:spChg chg="mod">
          <ac:chgData name="金鑫 谭" userId="0528fc09674fd7ca" providerId="LiveId" clId="{6BB979BC-BDC9-4BCD-8826-0C6A330312DE}" dt="2025-09-23T13:57:01.453" v="1928" actId="20577"/>
          <ac:spMkLst>
            <pc:docMk/>
            <pc:sldMk cId="0" sldId="317"/>
            <ac:spMk id="38914" creationId="{00000000-0000-0000-0000-000000000000}"/>
          </ac:spMkLst>
        </pc:spChg>
      </pc:sldChg>
      <pc:sldChg chg="addSp modSp add mod">
        <pc:chgData name="金鑫 谭" userId="0528fc09674fd7ca" providerId="LiveId" clId="{6BB979BC-BDC9-4BCD-8826-0C6A330312DE}" dt="2025-09-23T13:58:30.471" v="1980" actId="20577"/>
        <pc:sldMkLst>
          <pc:docMk/>
          <pc:sldMk cId="451661422" sldId="318"/>
        </pc:sldMkLst>
        <pc:picChg chg="mod modCrop">
          <ac:chgData name="金鑫 谭" userId="0528fc09674fd7ca" providerId="LiveId" clId="{6BB979BC-BDC9-4BCD-8826-0C6A330312DE}" dt="2025-09-20T17:00:46.611" v="26" actId="1076"/>
          <ac:picMkLst>
            <pc:docMk/>
            <pc:sldMk cId="451661422" sldId="318"/>
            <ac:picMk id="2" creationId="{56F2F931-B9B9-354D-05DA-96B2A4FF03A2}"/>
          </ac:picMkLst>
        </pc:picChg>
        <pc:picChg chg="add mod modCrop">
          <ac:chgData name="金鑫 谭" userId="0528fc09674fd7ca" providerId="LiveId" clId="{6BB979BC-BDC9-4BCD-8826-0C6A330312DE}" dt="2025-09-20T17:01:38.878" v="37" actId="1076"/>
          <ac:picMkLst>
            <pc:docMk/>
            <pc:sldMk cId="451661422" sldId="318"/>
            <ac:picMk id="5" creationId="{C3E6B40D-31D6-640D-E887-471CBD718CCF}"/>
          </ac:picMkLst>
        </pc:picChg>
      </pc:sldChg>
      <pc:sldChg chg="addSp delSp modSp add mod">
        <pc:chgData name="金鑫 谭" userId="0528fc09674fd7ca" providerId="LiveId" clId="{6BB979BC-BDC9-4BCD-8826-0C6A330312DE}" dt="2025-09-23T13:36:17.728" v="1814" actId="403"/>
        <pc:sldMkLst>
          <pc:docMk/>
          <pc:sldMk cId="951893172" sldId="319"/>
        </pc:sldMkLst>
      </pc:sldChg>
      <pc:sldChg chg="add">
        <pc:chgData name="金鑫 谭" userId="0528fc09674fd7ca" providerId="LiveId" clId="{6BB979BC-BDC9-4BCD-8826-0C6A330312DE}" dt="2025-09-22T16:20:51.798" v="1434"/>
        <pc:sldMkLst>
          <pc:docMk/>
          <pc:sldMk cId="2888843340" sldId="320"/>
        </pc:sldMkLst>
      </pc:sldChg>
      <pc:sldChg chg="modSp add mod">
        <pc:chgData name="金鑫 谭" userId="0528fc09674fd7ca" providerId="LiveId" clId="{6BB979BC-BDC9-4BCD-8826-0C6A330312DE}" dt="2025-09-23T13:59:07.680" v="1994" actId="20577"/>
        <pc:sldMkLst>
          <pc:docMk/>
          <pc:sldMk cId="1698804358" sldId="321"/>
        </pc:sldMkLst>
      </pc:sldChg>
      <pc:sldChg chg="modSp add mod">
        <pc:chgData name="金鑫 谭" userId="0528fc09674fd7ca" providerId="LiveId" clId="{6BB979BC-BDC9-4BCD-8826-0C6A330312DE}" dt="2025-09-23T13:59:13.751" v="1998" actId="20577"/>
        <pc:sldMkLst>
          <pc:docMk/>
          <pc:sldMk cId="561813816" sldId="322"/>
        </pc:sldMkLst>
      </pc:sldChg>
      <pc:sldChg chg="addSp delSp modSp new del mod">
        <pc:chgData name="金鑫 谭" userId="0528fc09674fd7ca" providerId="LiveId" clId="{6BB979BC-BDC9-4BCD-8826-0C6A330312DE}" dt="2025-09-23T13:50:04.035" v="1900" actId="47"/>
        <pc:sldMkLst>
          <pc:docMk/>
          <pc:sldMk cId="3301571544" sldId="323"/>
        </pc:sldMkLst>
      </pc:sldChg>
      <pc:sldChg chg="addSp delSp modSp add mod">
        <pc:chgData name="金鑫 谭" userId="0528fc09674fd7ca" providerId="LiveId" clId="{6BB979BC-BDC9-4BCD-8826-0C6A330312DE}" dt="2025-09-23T13:59:20.748" v="2002" actId="20577"/>
        <pc:sldMkLst>
          <pc:docMk/>
          <pc:sldMk cId="3260948497" sldId="324"/>
        </pc:sldMkLst>
      </pc:sldChg>
      <pc:sldChg chg="addSp delSp modSp add mod">
        <pc:chgData name="金鑫 谭" userId="0528fc09674fd7ca" providerId="LiveId" clId="{6BB979BC-BDC9-4BCD-8826-0C6A330312DE}" dt="2025-09-23T13:59:29.691" v="2006" actId="20577"/>
        <pc:sldMkLst>
          <pc:docMk/>
          <pc:sldMk cId="3102033606" sldId="325"/>
        </pc:sldMkLst>
      </pc:sldChg>
      <pc:sldChg chg="modSp mod">
        <pc:chgData name="金鑫 谭" userId="0528fc09674fd7ca" providerId="LiveId" clId="{6BB979BC-BDC9-4BCD-8826-0C6A330312DE}" dt="2025-10-09T12:05:27.550" v="2533" actId="20577"/>
        <pc:sldMkLst>
          <pc:docMk/>
          <pc:sldMk cId="1607787567" sldId="326"/>
        </pc:sldMkLst>
        <pc:spChg chg="mod">
          <ac:chgData name="金鑫 谭" userId="0528fc09674fd7ca" providerId="LiveId" clId="{6BB979BC-BDC9-4BCD-8826-0C6A330312DE}" dt="2025-10-09T12:05:27.550" v="2533" actId="20577"/>
          <ac:spMkLst>
            <pc:docMk/>
            <pc:sldMk cId="1607787567" sldId="326"/>
            <ac:spMk id="18" creationId="{37E0B2E7-F4E4-A0E6-0552-39023155C619}"/>
          </ac:spMkLst>
        </pc:spChg>
      </pc:sldChg>
      <pc:sldChg chg="addSp modSp mod">
        <pc:chgData name="金鑫 谭" userId="0528fc09674fd7ca" providerId="LiveId" clId="{6BB979BC-BDC9-4BCD-8826-0C6A330312DE}" dt="2025-10-09T13:41:57.361" v="2643" actId="20577"/>
        <pc:sldMkLst>
          <pc:docMk/>
          <pc:sldMk cId="3564013182" sldId="330"/>
        </pc:sldMkLst>
        <pc:spChg chg="add mod">
          <ac:chgData name="金鑫 谭" userId="0528fc09674fd7ca" providerId="LiveId" clId="{6BB979BC-BDC9-4BCD-8826-0C6A330312DE}" dt="2025-10-09T13:41:57.361" v="2643" actId="20577"/>
          <ac:spMkLst>
            <pc:docMk/>
            <pc:sldMk cId="3564013182" sldId="330"/>
            <ac:spMk id="3" creationId="{A6C9FC11-02FC-B597-1143-F53F3FF56452}"/>
          </ac:spMkLst>
        </pc:spChg>
        <pc:spChg chg="mod">
          <ac:chgData name="金鑫 谭" userId="0528fc09674fd7ca" providerId="LiveId" clId="{6BB979BC-BDC9-4BCD-8826-0C6A330312DE}" dt="2025-10-09T01:56:41.054" v="2199" actId="20577"/>
          <ac:spMkLst>
            <pc:docMk/>
            <pc:sldMk cId="3564013182" sldId="330"/>
            <ac:spMk id="18" creationId="{F1A34695-12B2-A801-0713-FBF539462321}"/>
          </ac:spMkLst>
        </pc:spChg>
      </pc:sldChg>
      <pc:sldChg chg="modSp mod">
        <pc:chgData name="金鑫 谭" userId="0528fc09674fd7ca" providerId="LiveId" clId="{6BB979BC-BDC9-4BCD-8826-0C6A330312DE}" dt="2025-10-09T02:05:12.995" v="2325" actId="167"/>
        <pc:sldMkLst>
          <pc:docMk/>
          <pc:sldMk cId="199034355" sldId="333"/>
        </pc:sldMkLst>
        <pc:spChg chg="mod">
          <ac:chgData name="金鑫 谭" userId="0528fc09674fd7ca" providerId="LiveId" clId="{6BB979BC-BDC9-4BCD-8826-0C6A330312DE}" dt="2025-10-09T02:05:03.442" v="2324" actId="20577"/>
          <ac:spMkLst>
            <pc:docMk/>
            <pc:sldMk cId="199034355" sldId="333"/>
            <ac:spMk id="6" creationId="{3ED3CF1E-07E2-FFF0-0ECF-1AF999762530}"/>
          </ac:spMkLst>
        </pc:spChg>
        <pc:picChg chg="ord">
          <ac:chgData name="金鑫 谭" userId="0528fc09674fd7ca" providerId="LiveId" clId="{6BB979BC-BDC9-4BCD-8826-0C6A330312DE}" dt="2025-10-09T02:05:12.995" v="2325" actId="167"/>
          <ac:picMkLst>
            <pc:docMk/>
            <pc:sldMk cId="199034355" sldId="333"/>
            <ac:picMk id="3" creationId="{9C293BAF-7D29-7707-D786-D6E8F0AC683C}"/>
          </ac:picMkLst>
        </pc:picChg>
      </pc:sldChg>
      <pc:sldChg chg="addSp modSp mod">
        <pc:chgData name="金鑫 谭" userId="0528fc09674fd7ca" providerId="LiveId" clId="{6BB979BC-BDC9-4BCD-8826-0C6A330312DE}" dt="2025-10-09T14:39:08.984" v="2651" actId="1076"/>
        <pc:sldMkLst>
          <pc:docMk/>
          <pc:sldMk cId="11620416" sldId="338"/>
        </pc:sldMkLst>
        <pc:spChg chg="add mod">
          <ac:chgData name="金鑫 谭" userId="0528fc09674fd7ca" providerId="LiveId" clId="{6BB979BC-BDC9-4BCD-8826-0C6A330312DE}" dt="2025-10-09T14:39:08.984" v="2651" actId="1076"/>
          <ac:spMkLst>
            <pc:docMk/>
            <pc:sldMk cId="11620416" sldId="338"/>
            <ac:spMk id="9" creationId="{13E78CD1-002C-C53D-999E-BCE8E45D4E57}"/>
          </ac:spMkLst>
        </pc:spChg>
      </pc:sldChg>
      <pc:sldChg chg="modNotesTx">
        <pc:chgData name="金鑫 谭" userId="0528fc09674fd7ca" providerId="LiveId" clId="{6BB979BC-BDC9-4BCD-8826-0C6A330312DE}" dt="2025-10-09T12:17:43.171" v="2612" actId="20577"/>
        <pc:sldMkLst>
          <pc:docMk/>
          <pc:sldMk cId="2008580713" sldId="341"/>
        </pc:sldMkLst>
      </pc:sldChg>
      <pc:sldChg chg="addSp delSp modSp add mod">
        <pc:chgData name="金鑫 谭" userId="0528fc09674fd7ca" providerId="LiveId" clId="{6BB979BC-BDC9-4BCD-8826-0C6A330312DE}" dt="2025-10-09T02:25:07.293" v="2473" actId="1036"/>
        <pc:sldMkLst>
          <pc:docMk/>
          <pc:sldMk cId="3967741910" sldId="344"/>
        </pc:sldMkLst>
        <pc:spChg chg="mod">
          <ac:chgData name="金鑫 谭" userId="0528fc09674fd7ca" providerId="LiveId" clId="{6BB979BC-BDC9-4BCD-8826-0C6A330312DE}" dt="2025-10-09T02:25:07.293" v="2473" actId="1036"/>
          <ac:spMkLst>
            <pc:docMk/>
            <pc:sldMk cId="3967741910" sldId="344"/>
            <ac:spMk id="3" creationId="{9AAB1D11-8372-4428-DB80-3744C9F1CB05}"/>
          </ac:spMkLst>
        </pc:spChg>
        <pc:spChg chg="del">
          <ac:chgData name="金鑫 谭" userId="0528fc09674fd7ca" providerId="LiveId" clId="{6BB979BC-BDC9-4BCD-8826-0C6A330312DE}" dt="2025-10-09T02:24:45.312" v="2431" actId="478"/>
          <ac:spMkLst>
            <pc:docMk/>
            <pc:sldMk cId="3967741910" sldId="344"/>
            <ac:spMk id="4" creationId="{0A9107D3-8C39-3D28-9327-73A71F10A705}"/>
          </ac:spMkLst>
        </pc:spChg>
        <pc:spChg chg="mod">
          <ac:chgData name="金鑫 谭" userId="0528fc09674fd7ca" providerId="LiveId" clId="{6BB979BC-BDC9-4BCD-8826-0C6A330312DE}" dt="2025-10-09T02:24:59.458" v="2455" actId="1035"/>
          <ac:spMkLst>
            <pc:docMk/>
            <pc:sldMk cId="3967741910" sldId="344"/>
            <ac:spMk id="6" creationId="{382055F3-49A1-8A05-B83F-7A6F1BBA7855}"/>
          </ac:spMkLst>
        </pc:spChg>
        <pc:spChg chg="add mod">
          <ac:chgData name="金鑫 谭" userId="0528fc09674fd7ca" providerId="LiveId" clId="{6BB979BC-BDC9-4BCD-8826-0C6A330312DE}" dt="2025-10-09T02:24:46.073" v="2432"/>
          <ac:spMkLst>
            <pc:docMk/>
            <pc:sldMk cId="3967741910" sldId="344"/>
            <ac:spMk id="7" creationId="{2E908CAF-191E-C7EF-8C7B-B98A78C9B661}"/>
          </ac:spMkLst>
        </pc:spChg>
        <pc:spChg chg="mod">
          <ac:chgData name="金鑫 谭" userId="0528fc09674fd7ca" providerId="LiveId" clId="{6BB979BC-BDC9-4BCD-8826-0C6A330312DE}" dt="2025-10-09T02:25:07.293" v="2473" actId="1036"/>
          <ac:spMkLst>
            <pc:docMk/>
            <pc:sldMk cId="3967741910" sldId="344"/>
            <ac:spMk id="14" creationId="{DF48AEA5-5A51-7C2D-13E9-D3D6C50FFF34}"/>
          </ac:spMkLst>
        </pc:spChg>
        <pc:spChg chg="mod">
          <ac:chgData name="金鑫 谭" userId="0528fc09674fd7ca" providerId="LiveId" clId="{6BB979BC-BDC9-4BCD-8826-0C6A330312DE}" dt="2025-10-09T02:25:07.293" v="2473" actId="1036"/>
          <ac:spMkLst>
            <pc:docMk/>
            <pc:sldMk cId="3967741910" sldId="344"/>
            <ac:spMk id="19" creationId="{B7EE025E-63A7-268A-AA08-4DB24FA195FC}"/>
          </ac:spMkLst>
        </pc:spChg>
        <pc:spChg chg="mod">
          <ac:chgData name="金鑫 谭" userId="0528fc09674fd7ca" providerId="LiveId" clId="{6BB979BC-BDC9-4BCD-8826-0C6A330312DE}" dt="2025-10-09T02:25:07.293" v="2473" actId="1036"/>
          <ac:spMkLst>
            <pc:docMk/>
            <pc:sldMk cId="3967741910" sldId="344"/>
            <ac:spMk id="21" creationId="{EA1E2216-04EC-F47E-6978-89FB9A8E1026}"/>
          </ac:spMkLst>
        </pc:spChg>
        <pc:spChg chg="mod">
          <ac:chgData name="金鑫 谭" userId="0528fc09674fd7ca" providerId="LiveId" clId="{6BB979BC-BDC9-4BCD-8826-0C6A330312DE}" dt="2025-10-09T02:25:07.293" v="2473" actId="1036"/>
          <ac:spMkLst>
            <pc:docMk/>
            <pc:sldMk cId="3967741910" sldId="344"/>
            <ac:spMk id="23" creationId="{3CC91BB3-20D0-A3A9-B6F4-6EDD003150C0}"/>
          </ac:spMkLst>
        </pc:spChg>
        <pc:spChg chg="mod">
          <ac:chgData name="金鑫 谭" userId="0528fc09674fd7ca" providerId="LiveId" clId="{6BB979BC-BDC9-4BCD-8826-0C6A330312DE}" dt="2025-10-09T02:25:07.293" v="2473" actId="1036"/>
          <ac:spMkLst>
            <pc:docMk/>
            <pc:sldMk cId="3967741910" sldId="344"/>
            <ac:spMk id="34" creationId="{A85A31A8-2CA9-BD99-B55F-96D8DD8B2D46}"/>
          </ac:spMkLst>
        </pc:spChg>
        <pc:spChg chg="mod">
          <ac:chgData name="金鑫 谭" userId="0528fc09674fd7ca" providerId="LiveId" clId="{6BB979BC-BDC9-4BCD-8826-0C6A330312DE}" dt="2025-10-09T02:25:07.293" v="2473" actId="1036"/>
          <ac:spMkLst>
            <pc:docMk/>
            <pc:sldMk cId="3967741910" sldId="344"/>
            <ac:spMk id="39" creationId="{C35E8F1B-E959-16B6-89CA-1B9997FDB912}"/>
          </ac:spMkLst>
        </pc:spChg>
        <pc:spChg chg="mod">
          <ac:chgData name="金鑫 谭" userId="0528fc09674fd7ca" providerId="LiveId" clId="{6BB979BC-BDC9-4BCD-8826-0C6A330312DE}" dt="2025-10-09T02:25:07.293" v="2473" actId="1036"/>
          <ac:spMkLst>
            <pc:docMk/>
            <pc:sldMk cId="3967741910" sldId="344"/>
            <ac:spMk id="41" creationId="{03F1603B-DCB3-2BD7-0F23-D5D9FBE9713D}"/>
          </ac:spMkLst>
        </pc:spChg>
        <pc:spChg chg="mod">
          <ac:chgData name="金鑫 谭" userId="0528fc09674fd7ca" providerId="LiveId" clId="{6BB979BC-BDC9-4BCD-8826-0C6A330312DE}" dt="2025-10-09T02:25:07.293" v="2473" actId="1036"/>
          <ac:spMkLst>
            <pc:docMk/>
            <pc:sldMk cId="3967741910" sldId="344"/>
            <ac:spMk id="44" creationId="{52D3C76E-4D08-AF8B-566A-CE66C6B124F1}"/>
          </ac:spMkLst>
        </pc:spChg>
        <pc:spChg chg="mod">
          <ac:chgData name="金鑫 谭" userId="0528fc09674fd7ca" providerId="LiveId" clId="{6BB979BC-BDC9-4BCD-8826-0C6A330312DE}" dt="2025-10-09T02:25:07.293" v="2473" actId="1036"/>
          <ac:spMkLst>
            <pc:docMk/>
            <pc:sldMk cId="3967741910" sldId="344"/>
            <ac:spMk id="45" creationId="{88258C4D-AF53-8636-FC9A-F882D4452F08}"/>
          </ac:spMkLst>
        </pc:spChg>
      </pc:sldChg>
      <pc:sldChg chg="addSp modSp new mod modNotesTx">
        <pc:chgData name="金鑫 谭" userId="0528fc09674fd7ca" providerId="LiveId" clId="{6BB979BC-BDC9-4BCD-8826-0C6A330312DE}" dt="2025-10-09T13:40:05.966" v="2642" actId="20577"/>
        <pc:sldMkLst>
          <pc:docMk/>
          <pc:sldMk cId="1785714353" sldId="345"/>
        </pc:sldMkLst>
        <pc:spChg chg="add mod">
          <ac:chgData name="金鑫 谭" userId="0528fc09674fd7ca" providerId="LiveId" clId="{6BB979BC-BDC9-4BCD-8826-0C6A330312DE}" dt="2025-10-09T02:13:29.875" v="2360" actId="1076"/>
          <ac:spMkLst>
            <pc:docMk/>
            <pc:sldMk cId="1785714353" sldId="345"/>
            <ac:spMk id="3" creationId="{A5E101E1-55EA-B87B-28AB-2D95AADA885F}"/>
          </ac:spMkLst>
        </pc:spChg>
        <pc:spChg chg="add mod">
          <ac:chgData name="金鑫 谭" userId="0528fc09674fd7ca" providerId="LiveId" clId="{6BB979BC-BDC9-4BCD-8826-0C6A330312DE}" dt="2025-10-09T02:11:41.621" v="2352"/>
          <ac:spMkLst>
            <pc:docMk/>
            <pc:sldMk cId="1785714353" sldId="345"/>
            <ac:spMk id="4" creationId="{DC847906-6F47-67E3-C8FA-8FA6E79132F9}"/>
          </ac:spMkLst>
        </pc:spChg>
        <pc:spChg chg="add mod">
          <ac:chgData name="金鑫 谭" userId="0528fc09674fd7ca" providerId="LiveId" clId="{6BB979BC-BDC9-4BCD-8826-0C6A330312DE}" dt="2025-10-09T02:22:53.083" v="2430" actId="20577"/>
          <ac:spMkLst>
            <pc:docMk/>
            <pc:sldMk cId="1785714353" sldId="345"/>
            <ac:spMk id="5" creationId="{B4293562-0D3A-6626-D2EE-5E5011D0FE2B}"/>
          </ac:spMkLst>
        </pc:spChg>
        <pc:spChg chg="mod">
          <ac:chgData name="金鑫 谭" userId="0528fc09674fd7ca" providerId="LiveId" clId="{6BB979BC-BDC9-4BCD-8826-0C6A330312DE}" dt="2025-10-09T02:13:05.274" v="2356"/>
          <ac:spMkLst>
            <pc:docMk/>
            <pc:sldMk cId="1785714353" sldId="345"/>
            <ac:spMk id="10" creationId="{04DD011F-6F97-27BB-3B02-422D573C836F}"/>
          </ac:spMkLst>
        </pc:spChg>
        <pc:spChg chg="add mod">
          <ac:chgData name="金鑫 谭" userId="0528fc09674fd7ca" providerId="LiveId" clId="{6BB979BC-BDC9-4BCD-8826-0C6A330312DE}" dt="2025-10-09T02:13:23.976" v="2359" actId="20577"/>
          <ac:spMkLst>
            <pc:docMk/>
            <pc:sldMk cId="1785714353" sldId="345"/>
            <ac:spMk id="11" creationId="{83BFEF68-7913-9199-D4A8-E209F81519DA}"/>
          </ac:spMkLst>
        </pc:spChg>
        <pc:grpChg chg="add mod">
          <ac:chgData name="金鑫 谭" userId="0528fc09674fd7ca" providerId="LiveId" clId="{6BB979BC-BDC9-4BCD-8826-0C6A330312DE}" dt="2025-10-09T02:13:05.274" v="2356"/>
          <ac:grpSpMkLst>
            <pc:docMk/>
            <pc:sldMk cId="1785714353" sldId="345"/>
            <ac:grpSpMk id="6" creationId="{6A42C725-5BE9-D8A5-3B1D-2F17D30412D7}"/>
          </ac:grpSpMkLst>
        </pc:grpChg>
        <pc:graphicFrameChg chg="add mod modGraphic">
          <ac:chgData name="金鑫 谭" userId="0528fc09674fd7ca" providerId="LiveId" clId="{6BB979BC-BDC9-4BCD-8826-0C6A330312DE}" dt="2025-10-09T12:52:36.782" v="2616" actId="20577"/>
          <ac:graphicFrameMkLst>
            <pc:docMk/>
            <pc:sldMk cId="1785714353" sldId="345"/>
            <ac:graphicFrameMk id="2" creationId="{7B529E82-D28A-5D81-733D-93E09E039C8A}"/>
          </ac:graphicFrameMkLst>
        </pc:graphicFrameChg>
        <pc:cxnChg chg="mod">
          <ac:chgData name="金鑫 谭" userId="0528fc09674fd7ca" providerId="LiveId" clId="{6BB979BC-BDC9-4BCD-8826-0C6A330312DE}" dt="2025-10-09T02:13:05.274" v="2356"/>
          <ac:cxnSpMkLst>
            <pc:docMk/>
            <pc:sldMk cId="1785714353" sldId="345"/>
            <ac:cxnSpMk id="7" creationId="{3BF07CFD-17C9-C994-3D2F-5B2A1CD71578}"/>
          </ac:cxnSpMkLst>
        </pc:cxnChg>
        <pc:cxnChg chg="mod">
          <ac:chgData name="金鑫 谭" userId="0528fc09674fd7ca" providerId="LiveId" clId="{6BB979BC-BDC9-4BCD-8826-0C6A330312DE}" dt="2025-10-09T02:13:05.274" v="2356"/>
          <ac:cxnSpMkLst>
            <pc:docMk/>
            <pc:sldMk cId="1785714353" sldId="345"/>
            <ac:cxnSpMk id="8" creationId="{C5A54950-CB18-BB99-30B4-A335897B36AE}"/>
          </ac:cxnSpMkLst>
        </pc:cxnChg>
        <pc:cxnChg chg="mod">
          <ac:chgData name="金鑫 谭" userId="0528fc09674fd7ca" providerId="LiveId" clId="{6BB979BC-BDC9-4BCD-8826-0C6A330312DE}" dt="2025-10-09T02:13:05.274" v="2356"/>
          <ac:cxnSpMkLst>
            <pc:docMk/>
            <pc:sldMk cId="1785714353" sldId="345"/>
            <ac:cxnSpMk id="9" creationId="{93A839AF-BCB2-0364-498D-6D4808A85AB1}"/>
          </ac:cxnSpMkLst>
        </pc:cxnChg>
      </pc:sldChg>
    </pc:docChg>
  </pc:docChgLst>
  <pc:docChgLst>
    <pc:chgData name="金鑫 谭" userId="0528fc09674fd7ca" providerId="LiveId" clId="{4ADAFEE5-FE39-4D11-A3C0-33370A477B61}"/>
    <pc:docChg chg="undo custSel addSld delSld modSld">
      <pc:chgData name="金鑫 谭" userId="0528fc09674fd7ca" providerId="LiveId" clId="{4ADAFEE5-FE39-4D11-A3C0-33370A477B61}" dt="2025-10-08T18:50:00.891" v="1672" actId="20577"/>
      <pc:docMkLst>
        <pc:docMk/>
      </pc:docMkLst>
      <pc:sldChg chg="modNotesTx">
        <pc:chgData name="金鑫 谭" userId="0528fc09674fd7ca" providerId="LiveId" clId="{4ADAFEE5-FE39-4D11-A3C0-33370A477B61}" dt="2025-10-08T14:58:13.308" v="540" actId="20577"/>
        <pc:sldMkLst>
          <pc:docMk/>
          <pc:sldMk cId="0" sldId="257"/>
        </pc:sldMkLst>
      </pc:sldChg>
      <pc:sldChg chg="modNotesTx">
        <pc:chgData name="金鑫 谭" userId="0528fc09674fd7ca" providerId="LiveId" clId="{4ADAFEE5-FE39-4D11-A3C0-33370A477B61}" dt="2025-10-08T18:17:33.862" v="1575"/>
        <pc:sldMkLst>
          <pc:docMk/>
          <pc:sldMk cId="0" sldId="263"/>
        </pc:sldMkLst>
      </pc:sldChg>
      <pc:sldChg chg="modNotesTx">
        <pc:chgData name="金鑫 谭" userId="0528fc09674fd7ca" providerId="LiveId" clId="{4ADAFEE5-FE39-4D11-A3C0-33370A477B61}" dt="2025-10-08T18:16:49.688" v="1572" actId="20577"/>
        <pc:sldMkLst>
          <pc:docMk/>
          <pc:sldMk cId="0" sldId="270"/>
        </pc:sldMkLst>
      </pc:sldChg>
      <pc:sldChg chg="modNotesTx">
        <pc:chgData name="金鑫 谭" userId="0528fc09674fd7ca" providerId="LiveId" clId="{4ADAFEE5-FE39-4D11-A3C0-33370A477B61}" dt="2025-10-08T18:21:39.364" v="1587" actId="20577"/>
        <pc:sldMkLst>
          <pc:docMk/>
          <pc:sldMk cId="0" sldId="274"/>
        </pc:sldMkLst>
      </pc:sldChg>
      <pc:sldChg chg="modNotesTx">
        <pc:chgData name="金鑫 谭" userId="0528fc09674fd7ca" providerId="LiveId" clId="{4ADAFEE5-FE39-4D11-A3C0-33370A477B61}" dt="2025-10-08T18:22:31.236" v="1598" actId="20577"/>
        <pc:sldMkLst>
          <pc:docMk/>
          <pc:sldMk cId="0" sldId="275"/>
        </pc:sldMkLst>
      </pc:sldChg>
      <pc:sldChg chg="modNotesTx">
        <pc:chgData name="金鑫 谭" userId="0528fc09674fd7ca" providerId="LiveId" clId="{4ADAFEE5-FE39-4D11-A3C0-33370A477B61}" dt="2025-10-08T18:44:06.206" v="1665" actId="20577"/>
        <pc:sldMkLst>
          <pc:docMk/>
          <pc:sldMk cId="0" sldId="276"/>
        </pc:sldMkLst>
      </pc:sldChg>
      <pc:sldChg chg="modSp mod">
        <pc:chgData name="金鑫 谭" userId="0528fc09674fd7ca" providerId="LiveId" clId="{4ADAFEE5-FE39-4D11-A3C0-33370A477B61}" dt="2025-10-08T18:35:23.587" v="1664" actId="20577"/>
        <pc:sldMkLst>
          <pc:docMk/>
          <pc:sldMk cId="0" sldId="282"/>
        </pc:sldMkLst>
        <pc:spChg chg="mod">
          <ac:chgData name="金鑫 谭" userId="0528fc09674fd7ca" providerId="LiveId" clId="{4ADAFEE5-FE39-4D11-A3C0-33370A477B61}" dt="2025-10-08T18:35:23.587" v="1664" actId="20577"/>
          <ac:spMkLst>
            <pc:docMk/>
            <pc:sldMk cId="0" sldId="282"/>
            <ac:spMk id="2" creationId="{00000000-0000-0000-0000-000000000000}"/>
          </ac:spMkLst>
        </pc:spChg>
        <pc:spChg chg="mod">
          <ac:chgData name="金鑫 谭" userId="0528fc09674fd7ca" providerId="LiveId" clId="{4ADAFEE5-FE39-4D11-A3C0-33370A477B61}" dt="2025-10-08T15:31:48.801" v="766" actId="20577"/>
          <ac:spMkLst>
            <pc:docMk/>
            <pc:sldMk cId="0" sldId="282"/>
            <ac:spMk id="38914" creationId="{00000000-0000-0000-0000-000000000000}"/>
          </ac:spMkLst>
        </pc:spChg>
      </pc:sldChg>
      <pc:sldChg chg="modSp mod">
        <pc:chgData name="金鑫 谭" userId="0528fc09674fd7ca" providerId="LiveId" clId="{4ADAFEE5-FE39-4D11-A3C0-33370A477B61}" dt="2025-10-08T15:31:56.530" v="768" actId="20577"/>
        <pc:sldMkLst>
          <pc:docMk/>
          <pc:sldMk cId="0" sldId="283"/>
        </pc:sldMkLst>
        <pc:spChg chg="mod">
          <ac:chgData name="金鑫 谭" userId="0528fc09674fd7ca" providerId="LiveId" clId="{4ADAFEE5-FE39-4D11-A3C0-33370A477B61}" dt="2025-10-08T15:31:56.530" v="768" actId="20577"/>
          <ac:spMkLst>
            <pc:docMk/>
            <pc:sldMk cId="0" sldId="283"/>
            <ac:spMk id="38914" creationId="{00000000-0000-0000-0000-000000000000}"/>
          </ac:spMkLst>
        </pc:spChg>
      </pc:sldChg>
      <pc:sldChg chg="addSp delSp modSp">
        <pc:chgData name="金鑫 谭" userId="0528fc09674fd7ca" providerId="LiveId" clId="{4ADAFEE5-FE39-4D11-A3C0-33370A477B61}" dt="2025-10-08T15:32:08.170" v="770"/>
        <pc:sldMkLst>
          <pc:docMk/>
          <pc:sldMk cId="0" sldId="288"/>
        </pc:sldMkLst>
        <pc:spChg chg="add mod">
          <ac:chgData name="金鑫 谭" userId="0528fc09674fd7ca" providerId="LiveId" clId="{4ADAFEE5-FE39-4D11-A3C0-33370A477B61}" dt="2025-10-08T15:32:08.170" v="770"/>
          <ac:spMkLst>
            <pc:docMk/>
            <pc:sldMk cId="0" sldId="288"/>
            <ac:spMk id="2" creationId="{894C9DB6-8445-CB3C-D6A3-EF62837E2D4D}"/>
          </ac:spMkLst>
        </pc:spChg>
        <pc:spChg chg="del">
          <ac:chgData name="金鑫 谭" userId="0528fc09674fd7ca" providerId="LiveId" clId="{4ADAFEE5-FE39-4D11-A3C0-33370A477B61}" dt="2025-10-08T15:32:07.367" v="769" actId="478"/>
          <ac:spMkLst>
            <pc:docMk/>
            <pc:sldMk cId="0" sldId="288"/>
            <ac:spMk id="38914" creationId="{00000000-0000-0000-0000-000000000000}"/>
          </ac:spMkLst>
        </pc:spChg>
      </pc:sldChg>
      <pc:sldChg chg="modNotesTx">
        <pc:chgData name="金鑫 谭" userId="0528fc09674fd7ca" providerId="LiveId" clId="{4ADAFEE5-FE39-4D11-A3C0-33370A477B61}" dt="2025-10-08T14:20:47.817" v="314" actId="20577"/>
        <pc:sldMkLst>
          <pc:docMk/>
          <pc:sldMk cId="0" sldId="291"/>
        </pc:sldMkLst>
      </pc:sldChg>
      <pc:sldChg chg="modSp mod modNotesTx">
        <pc:chgData name="金鑫 谭" userId="0528fc09674fd7ca" providerId="LiveId" clId="{4ADAFEE5-FE39-4D11-A3C0-33370A477B61}" dt="2025-10-08T17:59:04.139" v="1451" actId="20577"/>
        <pc:sldMkLst>
          <pc:docMk/>
          <pc:sldMk cId="0" sldId="292"/>
        </pc:sldMkLst>
        <pc:spChg chg="mod">
          <ac:chgData name="金鑫 谭" userId="0528fc09674fd7ca" providerId="LiveId" clId="{4ADAFEE5-FE39-4D11-A3C0-33370A477B61}" dt="2025-10-08T15:31:12.563" v="734" actId="20577"/>
          <ac:spMkLst>
            <pc:docMk/>
            <pc:sldMk cId="0" sldId="292"/>
            <ac:spMk id="38914" creationId="{00000000-0000-0000-0000-000000000000}"/>
          </ac:spMkLst>
        </pc:spChg>
      </pc:sldChg>
      <pc:sldChg chg="modSp mod">
        <pc:chgData name="金鑫 谭" userId="0528fc09674fd7ca" providerId="LiveId" clId="{4ADAFEE5-FE39-4D11-A3C0-33370A477B61}" dt="2025-10-08T15:31:19.637" v="740" actId="20577"/>
        <pc:sldMkLst>
          <pc:docMk/>
          <pc:sldMk cId="0" sldId="293"/>
        </pc:sldMkLst>
        <pc:spChg chg="mod">
          <ac:chgData name="金鑫 谭" userId="0528fc09674fd7ca" providerId="LiveId" clId="{4ADAFEE5-FE39-4D11-A3C0-33370A477B61}" dt="2025-10-08T15:31:19.637" v="740" actId="20577"/>
          <ac:spMkLst>
            <pc:docMk/>
            <pc:sldMk cId="0" sldId="293"/>
            <ac:spMk id="38914" creationId="{00000000-0000-0000-0000-000000000000}"/>
          </ac:spMkLst>
        </pc:spChg>
      </pc:sldChg>
      <pc:sldChg chg="modSp mod modNotesTx">
        <pc:chgData name="金鑫 谭" userId="0528fc09674fd7ca" providerId="LiveId" clId="{4ADAFEE5-FE39-4D11-A3C0-33370A477B61}" dt="2025-10-08T18:01:56.005" v="1540" actId="20577"/>
        <pc:sldMkLst>
          <pc:docMk/>
          <pc:sldMk cId="0" sldId="297"/>
        </pc:sldMkLst>
        <pc:spChg chg="mod">
          <ac:chgData name="金鑫 谭" userId="0528fc09674fd7ca" providerId="LiveId" clId="{4ADAFEE5-FE39-4D11-A3C0-33370A477B61}" dt="2025-10-08T15:31:22.375" v="742" actId="20577"/>
          <ac:spMkLst>
            <pc:docMk/>
            <pc:sldMk cId="0" sldId="297"/>
            <ac:spMk id="38914" creationId="{00000000-0000-0000-0000-000000000000}"/>
          </ac:spMkLst>
        </pc:spChg>
      </pc:sldChg>
      <pc:sldChg chg="modSp mod">
        <pc:chgData name="金鑫 谭" userId="0528fc09674fd7ca" providerId="LiveId" clId="{4ADAFEE5-FE39-4D11-A3C0-33370A477B61}" dt="2025-10-08T15:31:25.435" v="744" actId="20577"/>
        <pc:sldMkLst>
          <pc:docMk/>
          <pc:sldMk cId="0" sldId="298"/>
        </pc:sldMkLst>
        <pc:spChg chg="mod">
          <ac:chgData name="金鑫 谭" userId="0528fc09674fd7ca" providerId="LiveId" clId="{4ADAFEE5-FE39-4D11-A3C0-33370A477B61}" dt="2025-10-08T15:31:25.435" v="744" actId="20577"/>
          <ac:spMkLst>
            <pc:docMk/>
            <pc:sldMk cId="0" sldId="298"/>
            <ac:spMk id="38914" creationId="{00000000-0000-0000-0000-000000000000}"/>
          </ac:spMkLst>
        </pc:spChg>
      </pc:sldChg>
      <pc:sldChg chg="modSp mod modNotesTx">
        <pc:chgData name="金鑫 谭" userId="0528fc09674fd7ca" providerId="LiveId" clId="{4ADAFEE5-FE39-4D11-A3C0-33370A477B61}" dt="2025-10-08T18:11:11.087" v="1560" actId="20577"/>
        <pc:sldMkLst>
          <pc:docMk/>
          <pc:sldMk cId="0" sldId="299"/>
        </pc:sldMkLst>
        <pc:spChg chg="mod">
          <ac:chgData name="金鑫 谭" userId="0528fc09674fd7ca" providerId="LiveId" clId="{4ADAFEE5-FE39-4D11-A3C0-33370A477B61}" dt="2025-10-08T15:31:44.108" v="764" actId="20577"/>
          <ac:spMkLst>
            <pc:docMk/>
            <pc:sldMk cId="0" sldId="299"/>
            <ac:spMk id="38914" creationId="{00000000-0000-0000-0000-000000000000}"/>
          </ac:spMkLst>
        </pc:spChg>
      </pc:sldChg>
      <pc:sldChg chg="modSp mod modNotesTx">
        <pc:chgData name="金鑫 谭" userId="0528fc09674fd7ca" providerId="LiveId" clId="{4ADAFEE5-FE39-4D11-A3C0-33370A477B61}" dt="2025-10-08T18:50:00.891" v="1672" actId="20577"/>
        <pc:sldMkLst>
          <pc:docMk/>
          <pc:sldMk cId="0" sldId="300"/>
        </pc:sldMkLst>
        <pc:spChg chg="mod">
          <ac:chgData name="金鑫 谭" userId="0528fc09674fd7ca" providerId="LiveId" clId="{4ADAFEE5-FE39-4D11-A3C0-33370A477B61}" dt="2025-10-08T15:31:28.184" v="746" actId="20577"/>
          <ac:spMkLst>
            <pc:docMk/>
            <pc:sldMk cId="0" sldId="300"/>
            <ac:spMk id="38914" creationId="{00000000-0000-0000-0000-000000000000}"/>
          </ac:spMkLst>
        </pc:spChg>
      </pc:sldChg>
      <pc:sldChg chg="addSp delSp modSp">
        <pc:chgData name="金鑫 谭" userId="0528fc09674fd7ca" providerId="LiveId" clId="{4ADAFEE5-FE39-4D11-A3C0-33370A477B61}" dt="2025-10-08T15:32:11.344" v="772"/>
        <pc:sldMkLst>
          <pc:docMk/>
          <pc:sldMk cId="0" sldId="301"/>
        </pc:sldMkLst>
        <pc:spChg chg="add mod">
          <ac:chgData name="金鑫 谭" userId="0528fc09674fd7ca" providerId="LiveId" clId="{4ADAFEE5-FE39-4D11-A3C0-33370A477B61}" dt="2025-10-08T15:32:11.344" v="772"/>
          <ac:spMkLst>
            <pc:docMk/>
            <pc:sldMk cId="0" sldId="301"/>
            <ac:spMk id="3" creationId="{D95C325B-1CBA-5093-18C4-59E6CF6E4DAB}"/>
          </ac:spMkLst>
        </pc:spChg>
        <pc:spChg chg="del">
          <ac:chgData name="金鑫 谭" userId="0528fc09674fd7ca" providerId="LiveId" clId="{4ADAFEE5-FE39-4D11-A3C0-33370A477B61}" dt="2025-10-08T15:32:11.040" v="771" actId="478"/>
          <ac:spMkLst>
            <pc:docMk/>
            <pc:sldMk cId="0" sldId="301"/>
            <ac:spMk id="38914" creationId="{00000000-0000-0000-0000-000000000000}"/>
          </ac:spMkLst>
        </pc:spChg>
      </pc:sldChg>
      <pc:sldChg chg="modSp mod">
        <pc:chgData name="金鑫 谭" userId="0528fc09674fd7ca" providerId="LiveId" clId="{4ADAFEE5-FE39-4D11-A3C0-33370A477B61}" dt="2025-10-08T15:30:59.408" v="716" actId="20577"/>
        <pc:sldMkLst>
          <pc:docMk/>
          <pc:sldMk cId="0" sldId="303"/>
        </pc:sldMkLst>
        <pc:spChg chg="mod">
          <ac:chgData name="金鑫 谭" userId="0528fc09674fd7ca" providerId="LiveId" clId="{4ADAFEE5-FE39-4D11-A3C0-33370A477B61}" dt="2025-10-08T15:30:59.408" v="716" actId="20577"/>
          <ac:spMkLst>
            <pc:docMk/>
            <pc:sldMk cId="0" sldId="303"/>
            <ac:spMk id="38914" creationId="{00000000-0000-0000-0000-000000000000}"/>
          </ac:spMkLst>
        </pc:spChg>
      </pc:sldChg>
      <pc:sldChg chg="addSp delSp modSp">
        <pc:chgData name="金鑫 谭" userId="0528fc09674fd7ca" providerId="LiveId" clId="{4ADAFEE5-FE39-4D11-A3C0-33370A477B61}" dt="2025-10-08T15:32:30.272" v="780"/>
        <pc:sldMkLst>
          <pc:docMk/>
          <pc:sldMk cId="0" sldId="305"/>
        </pc:sldMkLst>
        <pc:spChg chg="add mod">
          <ac:chgData name="金鑫 谭" userId="0528fc09674fd7ca" providerId="LiveId" clId="{4ADAFEE5-FE39-4D11-A3C0-33370A477B61}" dt="2025-10-08T15:32:30.272" v="780"/>
          <ac:spMkLst>
            <pc:docMk/>
            <pc:sldMk cId="0" sldId="305"/>
            <ac:spMk id="8" creationId="{CD35E44A-26C8-E4F9-7E30-845B70DD8252}"/>
          </ac:spMkLst>
        </pc:spChg>
        <pc:spChg chg="del">
          <ac:chgData name="金鑫 谭" userId="0528fc09674fd7ca" providerId="LiveId" clId="{4ADAFEE5-FE39-4D11-A3C0-33370A477B61}" dt="2025-10-08T15:32:29.908" v="779" actId="478"/>
          <ac:spMkLst>
            <pc:docMk/>
            <pc:sldMk cId="0" sldId="305"/>
            <ac:spMk id="38914" creationId="{00000000-0000-0000-0000-000000000000}"/>
          </ac:spMkLst>
        </pc:spChg>
      </pc:sldChg>
      <pc:sldChg chg="addSp delSp modSp">
        <pc:chgData name="金鑫 谭" userId="0528fc09674fd7ca" providerId="LiveId" clId="{4ADAFEE5-FE39-4D11-A3C0-33370A477B61}" dt="2025-10-08T15:32:36.283" v="782"/>
        <pc:sldMkLst>
          <pc:docMk/>
          <pc:sldMk cId="0" sldId="306"/>
        </pc:sldMkLst>
        <pc:spChg chg="add mod">
          <ac:chgData name="金鑫 谭" userId="0528fc09674fd7ca" providerId="LiveId" clId="{4ADAFEE5-FE39-4D11-A3C0-33370A477B61}" dt="2025-10-08T15:32:36.283" v="782"/>
          <ac:spMkLst>
            <pc:docMk/>
            <pc:sldMk cId="0" sldId="306"/>
            <ac:spMk id="10" creationId="{0F5E2173-227C-B0F5-BDD1-A24813DE739B}"/>
          </ac:spMkLst>
        </pc:spChg>
        <pc:spChg chg="del">
          <ac:chgData name="金鑫 谭" userId="0528fc09674fd7ca" providerId="LiveId" clId="{4ADAFEE5-FE39-4D11-A3C0-33370A477B61}" dt="2025-10-08T15:32:35.674" v="781" actId="478"/>
          <ac:spMkLst>
            <pc:docMk/>
            <pc:sldMk cId="0" sldId="306"/>
            <ac:spMk id="38914" creationId="{00000000-0000-0000-0000-000000000000}"/>
          </ac:spMkLst>
        </pc:spChg>
      </pc:sldChg>
      <pc:sldChg chg="addSp delSp modSp">
        <pc:chgData name="金鑫 谭" userId="0528fc09674fd7ca" providerId="LiveId" clId="{4ADAFEE5-FE39-4D11-A3C0-33370A477B61}" dt="2025-10-08T15:32:19.594" v="776"/>
        <pc:sldMkLst>
          <pc:docMk/>
          <pc:sldMk cId="0" sldId="308"/>
        </pc:sldMkLst>
        <pc:spChg chg="add mod">
          <ac:chgData name="金鑫 谭" userId="0528fc09674fd7ca" providerId="LiveId" clId="{4ADAFEE5-FE39-4D11-A3C0-33370A477B61}" dt="2025-10-08T15:32:19.594" v="776"/>
          <ac:spMkLst>
            <pc:docMk/>
            <pc:sldMk cId="0" sldId="308"/>
            <ac:spMk id="7" creationId="{45FD91E0-D6BB-1A5D-55F1-2B38A2E612E7}"/>
          </ac:spMkLst>
        </pc:spChg>
        <pc:spChg chg="del">
          <ac:chgData name="金鑫 谭" userId="0528fc09674fd7ca" providerId="LiveId" clId="{4ADAFEE5-FE39-4D11-A3C0-33370A477B61}" dt="2025-10-08T15:32:18.635" v="775" actId="478"/>
          <ac:spMkLst>
            <pc:docMk/>
            <pc:sldMk cId="0" sldId="308"/>
            <ac:spMk id="38914" creationId="{00000000-0000-0000-0000-000000000000}"/>
          </ac:spMkLst>
        </pc:spChg>
      </pc:sldChg>
      <pc:sldChg chg="modSp mod modNotesTx">
        <pc:chgData name="金鑫 谭" userId="0528fc09674fd7ca" providerId="LiveId" clId="{4ADAFEE5-FE39-4D11-A3C0-33370A477B61}" dt="2025-10-08T18:09:46.725" v="1558" actId="20577"/>
        <pc:sldMkLst>
          <pc:docMk/>
          <pc:sldMk cId="135499277" sldId="313"/>
        </pc:sldMkLst>
        <pc:spChg chg="mod">
          <ac:chgData name="金鑫 谭" userId="0528fc09674fd7ca" providerId="LiveId" clId="{4ADAFEE5-FE39-4D11-A3C0-33370A477B61}" dt="2025-10-08T15:31:34.008" v="752" actId="20577"/>
          <ac:spMkLst>
            <pc:docMk/>
            <pc:sldMk cId="135499277" sldId="313"/>
            <ac:spMk id="38914" creationId="{00000000-0000-0000-0000-000000000000}"/>
          </ac:spMkLst>
        </pc:spChg>
      </pc:sldChg>
      <pc:sldChg chg="addSp delSp modSp">
        <pc:chgData name="金鑫 谭" userId="0528fc09674fd7ca" providerId="LiveId" clId="{4ADAFEE5-FE39-4D11-A3C0-33370A477B61}" dt="2025-10-08T15:32:24.888" v="778"/>
        <pc:sldMkLst>
          <pc:docMk/>
          <pc:sldMk cId="3073047340" sldId="314"/>
        </pc:sldMkLst>
        <pc:spChg chg="add mod">
          <ac:chgData name="金鑫 谭" userId="0528fc09674fd7ca" providerId="LiveId" clId="{4ADAFEE5-FE39-4D11-A3C0-33370A477B61}" dt="2025-10-08T15:32:24.888" v="778"/>
          <ac:spMkLst>
            <pc:docMk/>
            <pc:sldMk cId="3073047340" sldId="314"/>
            <ac:spMk id="5" creationId="{5864D46B-0175-87DC-B086-46B40BAFE740}"/>
          </ac:spMkLst>
        </pc:spChg>
        <pc:spChg chg="del">
          <ac:chgData name="金鑫 谭" userId="0528fc09674fd7ca" providerId="LiveId" clId="{4ADAFEE5-FE39-4D11-A3C0-33370A477B61}" dt="2025-10-08T15:32:24.496" v="777" actId="478"/>
          <ac:spMkLst>
            <pc:docMk/>
            <pc:sldMk cId="3073047340" sldId="314"/>
            <ac:spMk id="38914" creationId="{00000000-0000-0000-0000-000000000000}"/>
          </ac:spMkLst>
        </pc:spChg>
      </pc:sldChg>
      <pc:sldChg chg="addSp delSp modSp mod modNotesTx">
        <pc:chgData name="金鑫 谭" userId="0528fc09674fd7ca" providerId="LiveId" clId="{4ADAFEE5-FE39-4D11-A3C0-33370A477B61}" dt="2025-10-08T15:31:37.661" v="756" actId="20577"/>
        <pc:sldMkLst>
          <pc:docMk/>
          <pc:sldMk cId="2384847864" sldId="315"/>
        </pc:sldMkLst>
        <pc:spChg chg="mod">
          <ac:chgData name="金鑫 谭" userId="0528fc09674fd7ca" providerId="LiveId" clId="{4ADAFEE5-FE39-4D11-A3C0-33370A477B61}" dt="2025-10-08T15:31:37.661" v="756" actId="20577"/>
          <ac:spMkLst>
            <pc:docMk/>
            <pc:sldMk cId="2384847864" sldId="315"/>
            <ac:spMk id="38914" creationId="{00000000-0000-0000-0000-000000000000}"/>
          </ac:spMkLst>
        </pc:spChg>
        <pc:picChg chg="add mod ord">
          <ac:chgData name="金鑫 谭" userId="0528fc09674fd7ca" providerId="LiveId" clId="{4ADAFEE5-FE39-4D11-A3C0-33370A477B61}" dt="2025-10-08T14:38:00.097" v="425" actId="1076"/>
          <ac:picMkLst>
            <pc:docMk/>
            <pc:sldMk cId="2384847864" sldId="315"/>
            <ac:picMk id="5" creationId="{93D01B28-DED5-812C-74AA-E7F318C1DF6D}"/>
          </ac:picMkLst>
        </pc:picChg>
        <pc:picChg chg="del">
          <ac:chgData name="金鑫 谭" userId="0528fc09674fd7ca" providerId="LiveId" clId="{4ADAFEE5-FE39-4D11-A3C0-33370A477B61}" dt="2025-10-08T14:37:50.345" v="419" actId="478"/>
          <ac:picMkLst>
            <pc:docMk/>
            <pc:sldMk cId="2384847864" sldId="315"/>
            <ac:picMk id="6" creationId="{D1472FB5-B3C0-57FC-FE0E-969877BF8FC8}"/>
          </ac:picMkLst>
        </pc:picChg>
      </pc:sldChg>
      <pc:sldChg chg="modSp mod modNotesTx">
        <pc:chgData name="金鑫 谭" userId="0528fc09674fd7ca" providerId="LiveId" clId="{4ADAFEE5-FE39-4D11-A3C0-33370A477B61}" dt="2025-10-08T15:31:31.064" v="748" actId="20577"/>
        <pc:sldMkLst>
          <pc:docMk/>
          <pc:sldMk cId="0" sldId="317"/>
        </pc:sldMkLst>
        <pc:spChg chg="mod">
          <ac:chgData name="金鑫 谭" userId="0528fc09674fd7ca" providerId="LiveId" clId="{4ADAFEE5-FE39-4D11-A3C0-33370A477B61}" dt="2025-10-08T15:31:31.064" v="748" actId="20577"/>
          <ac:spMkLst>
            <pc:docMk/>
            <pc:sldMk cId="0" sldId="317"/>
            <ac:spMk id="38914" creationId="{00000000-0000-0000-0000-000000000000}"/>
          </ac:spMkLst>
        </pc:spChg>
      </pc:sldChg>
      <pc:sldChg chg="addSp delSp modSp">
        <pc:chgData name="金鑫 谭" userId="0528fc09674fd7ca" providerId="LiveId" clId="{4ADAFEE5-FE39-4D11-A3C0-33370A477B61}" dt="2025-10-08T15:32:15.021" v="774"/>
        <pc:sldMkLst>
          <pc:docMk/>
          <pc:sldMk cId="451661422" sldId="318"/>
        </pc:sldMkLst>
        <pc:spChg chg="add mod">
          <ac:chgData name="金鑫 谭" userId="0528fc09674fd7ca" providerId="LiveId" clId="{4ADAFEE5-FE39-4D11-A3C0-33370A477B61}" dt="2025-10-08T15:32:15.021" v="774"/>
          <ac:spMkLst>
            <pc:docMk/>
            <pc:sldMk cId="451661422" sldId="318"/>
            <ac:spMk id="7" creationId="{CDED66B7-2EC0-1F2C-BEA4-09AAF065535A}"/>
          </ac:spMkLst>
        </pc:spChg>
        <pc:spChg chg="del">
          <ac:chgData name="金鑫 谭" userId="0528fc09674fd7ca" providerId="LiveId" clId="{4ADAFEE5-FE39-4D11-A3C0-33370A477B61}" dt="2025-10-08T15:32:14.662" v="773" actId="478"/>
          <ac:spMkLst>
            <pc:docMk/>
            <pc:sldMk cId="451661422" sldId="318"/>
            <ac:spMk id="38914" creationId="{5CA46199-C6D9-8B57-B532-D20262933550}"/>
          </ac:spMkLst>
        </pc:spChg>
      </pc:sldChg>
      <pc:sldChg chg="del">
        <pc:chgData name="金鑫 谭" userId="0528fc09674fd7ca" providerId="LiveId" clId="{4ADAFEE5-FE39-4D11-A3C0-33370A477B61}" dt="2025-10-08T15:16:38.537" v="707" actId="47"/>
        <pc:sldMkLst>
          <pc:docMk/>
          <pc:sldMk cId="2888843340" sldId="320"/>
        </pc:sldMkLst>
      </pc:sldChg>
      <pc:sldChg chg="addSp delSp modSp">
        <pc:chgData name="金鑫 谭" userId="0528fc09674fd7ca" providerId="LiveId" clId="{4ADAFEE5-FE39-4D11-A3C0-33370A477B61}" dt="2025-10-08T15:32:45.549" v="786"/>
        <pc:sldMkLst>
          <pc:docMk/>
          <pc:sldMk cId="1698804358" sldId="321"/>
        </pc:sldMkLst>
        <pc:spChg chg="add mod">
          <ac:chgData name="金鑫 谭" userId="0528fc09674fd7ca" providerId="LiveId" clId="{4ADAFEE5-FE39-4D11-A3C0-33370A477B61}" dt="2025-10-08T15:32:45.549" v="786"/>
          <ac:spMkLst>
            <pc:docMk/>
            <pc:sldMk cId="1698804358" sldId="321"/>
            <ac:spMk id="5" creationId="{92CBBE68-8118-2EB5-2F91-FFB0D79BEDD7}"/>
          </ac:spMkLst>
        </pc:spChg>
        <pc:spChg chg="del">
          <ac:chgData name="金鑫 谭" userId="0528fc09674fd7ca" providerId="LiveId" clId="{4ADAFEE5-FE39-4D11-A3C0-33370A477B61}" dt="2025-10-08T15:32:45.147" v="785" actId="478"/>
          <ac:spMkLst>
            <pc:docMk/>
            <pc:sldMk cId="1698804358" sldId="321"/>
            <ac:spMk id="38914" creationId="{7D8FA45C-8EA4-2D32-A842-8FE76EC02B6D}"/>
          </ac:spMkLst>
        </pc:spChg>
      </pc:sldChg>
      <pc:sldChg chg="addSp delSp modSp mod">
        <pc:chgData name="金鑫 谭" userId="0528fc09674fd7ca" providerId="LiveId" clId="{4ADAFEE5-FE39-4D11-A3C0-33370A477B61}" dt="2025-10-08T15:32:49.381" v="788"/>
        <pc:sldMkLst>
          <pc:docMk/>
          <pc:sldMk cId="561813816" sldId="322"/>
        </pc:sldMkLst>
        <pc:spChg chg="add mod">
          <ac:chgData name="金鑫 谭" userId="0528fc09674fd7ca" providerId="LiveId" clId="{4ADAFEE5-FE39-4D11-A3C0-33370A477B61}" dt="2025-10-08T15:32:49.381" v="788"/>
          <ac:spMkLst>
            <pc:docMk/>
            <pc:sldMk cId="561813816" sldId="322"/>
            <ac:spMk id="18" creationId="{6F885B46-072E-6B44-9BCF-096706303EB5}"/>
          </ac:spMkLst>
        </pc:spChg>
        <pc:spChg chg="del">
          <ac:chgData name="金鑫 谭" userId="0528fc09674fd7ca" providerId="LiveId" clId="{4ADAFEE5-FE39-4D11-A3C0-33370A477B61}" dt="2025-10-08T15:32:49.035" v="787" actId="478"/>
          <ac:spMkLst>
            <pc:docMk/>
            <pc:sldMk cId="561813816" sldId="322"/>
            <ac:spMk id="38914" creationId="{14391D8A-8098-FB33-5DD3-3D26B43AA9BE}"/>
          </ac:spMkLst>
        </pc:spChg>
        <pc:picChg chg="ord">
          <ac:chgData name="金鑫 谭" userId="0528fc09674fd7ca" providerId="LiveId" clId="{4ADAFEE5-FE39-4D11-A3C0-33370A477B61}" dt="2025-10-08T15:16:20.103" v="706" actId="167"/>
          <ac:picMkLst>
            <pc:docMk/>
            <pc:sldMk cId="561813816" sldId="322"/>
            <ac:picMk id="2" creationId="{70F9BB66-FA47-4C72-9248-E1C66DDCD18A}"/>
          </ac:picMkLst>
        </pc:picChg>
        <pc:picChg chg="add mod ord">
          <ac:chgData name="金鑫 谭" userId="0528fc09674fd7ca" providerId="LiveId" clId="{4ADAFEE5-FE39-4D11-A3C0-33370A477B61}" dt="2025-10-08T15:16:15.769" v="705" actId="167"/>
          <ac:picMkLst>
            <pc:docMk/>
            <pc:sldMk cId="561813816" sldId="322"/>
            <ac:picMk id="12" creationId="{AA36E1C0-75B9-AA15-DD89-506BBAE55208}"/>
          </ac:picMkLst>
        </pc:picChg>
        <pc:picChg chg="del">
          <ac:chgData name="金鑫 谭" userId="0528fc09674fd7ca" providerId="LiveId" clId="{4ADAFEE5-FE39-4D11-A3C0-33370A477B61}" dt="2025-10-08T15:15:57.633" v="703" actId="478"/>
          <ac:picMkLst>
            <pc:docMk/>
            <pc:sldMk cId="561813816" sldId="322"/>
            <ac:picMk id="20" creationId="{F15D21AB-7B35-6E6C-C39A-0A300AAA0D68}"/>
          </ac:picMkLst>
        </pc:picChg>
      </pc:sldChg>
      <pc:sldChg chg="modSp mod modNotesTx">
        <pc:chgData name="金鑫 谭" userId="0528fc09674fd7ca" providerId="LiveId" clId="{4ADAFEE5-FE39-4D11-A3C0-33370A477B61}" dt="2025-10-08T15:30:56.056" v="714" actId="20577"/>
        <pc:sldMkLst>
          <pc:docMk/>
          <pc:sldMk cId="3260948497" sldId="324"/>
        </pc:sldMkLst>
        <pc:spChg chg="mod">
          <ac:chgData name="金鑫 谭" userId="0528fc09674fd7ca" providerId="LiveId" clId="{4ADAFEE5-FE39-4D11-A3C0-33370A477B61}" dt="2025-10-08T15:30:56.056" v="714" actId="20577"/>
          <ac:spMkLst>
            <pc:docMk/>
            <pc:sldMk cId="3260948497" sldId="324"/>
            <ac:spMk id="38914" creationId="{AFEEAB5B-E720-6192-F67E-FC999AFC2604}"/>
          </ac:spMkLst>
        </pc:spChg>
      </pc:sldChg>
      <pc:sldChg chg="modSp mod modNotesTx">
        <pc:chgData name="金鑫 谭" userId="0528fc09674fd7ca" providerId="LiveId" clId="{4ADAFEE5-FE39-4D11-A3C0-33370A477B61}" dt="2025-10-08T17:51:25.829" v="1107" actId="20577"/>
        <pc:sldMkLst>
          <pc:docMk/>
          <pc:sldMk cId="1607787567" sldId="326"/>
        </pc:sldMkLst>
        <pc:spChg chg="mod">
          <ac:chgData name="金鑫 谭" userId="0528fc09674fd7ca" providerId="LiveId" clId="{4ADAFEE5-FE39-4D11-A3C0-33370A477B61}" dt="2025-10-08T15:30:45.931" v="710" actId="20577"/>
          <ac:spMkLst>
            <pc:docMk/>
            <pc:sldMk cId="1607787567" sldId="326"/>
            <ac:spMk id="38914" creationId="{57440841-F3B6-BBB0-DC73-6F6516E97EB3}"/>
          </ac:spMkLst>
        </pc:spChg>
      </pc:sldChg>
      <pc:sldChg chg="modNotesTx">
        <pc:chgData name="金鑫 谭" userId="0528fc09674fd7ca" providerId="LiveId" clId="{4ADAFEE5-FE39-4D11-A3C0-33370A477B61}" dt="2025-10-08T15:06:13.339" v="660" actId="20577"/>
        <pc:sldMkLst>
          <pc:docMk/>
          <pc:sldMk cId="1287274869" sldId="329"/>
        </pc:sldMkLst>
      </pc:sldChg>
      <pc:sldChg chg="modNotesTx">
        <pc:chgData name="金鑫 谭" userId="0528fc09674fd7ca" providerId="LiveId" clId="{4ADAFEE5-FE39-4D11-A3C0-33370A477B61}" dt="2025-10-08T18:14:42.335" v="1564" actId="20577"/>
        <pc:sldMkLst>
          <pc:docMk/>
          <pc:sldMk cId="3564013182" sldId="330"/>
        </pc:sldMkLst>
      </pc:sldChg>
      <pc:sldChg chg="modSp mod modNotesTx">
        <pc:chgData name="金鑫 谭" userId="0528fc09674fd7ca" providerId="LiveId" clId="{4ADAFEE5-FE39-4D11-A3C0-33370A477B61}" dt="2025-10-08T17:51:47.845" v="1108" actId="20577"/>
        <pc:sldMkLst>
          <pc:docMk/>
          <pc:sldMk cId="199034355" sldId="333"/>
        </pc:sldMkLst>
        <pc:spChg chg="mod">
          <ac:chgData name="金鑫 谭" userId="0528fc09674fd7ca" providerId="LiveId" clId="{4ADAFEE5-FE39-4D11-A3C0-33370A477B61}" dt="2025-10-08T15:30:50.271" v="712" actId="20577"/>
          <ac:spMkLst>
            <pc:docMk/>
            <pc:sldMk cId="199034355" sldId="333"/>
            <ac:spMk id="38914" creationId="{58781F7A-B21E-8C40-EB4F-8CDD81866401}"/>
          </ac:spMkLst>
        </pc:spChg>
      </pc:sldChg>
      <pc:sldChg chg="modSp mod modNotesTx">
        <pc:chgData name="金鑫 谭" userId="0528fc09674fd7ca" providerId="LiveId" clId="{4ADAFEE5-FE39-4D11-A3C0-33370A477B61}" dt="2025-10-08T17:58:40.489" v="1429" actId="20577"/>
        <pc:sldMkLst>
          <pc:docMk/>
          <pc:sldMk cId="1035744683" sldId="334"/>
        </pc:sldMkLst>
        <pc:spChg chg="mod">
          <ac:chgData name="金鑫 谭" userId="0528fc09674fd7ca" providerId="LiveId" clId="{4ADAFEE5-FE39-4D11-A3C0-33370A477B61}" dt="2025-10-08T15:31:05.002" v="724" actId="20577"/>
          <ac:spMkLst>
            <pc:docMk/>
            <pc:sldMk cId="1035744683" sldId="334"/>
            <ac:spMk id="38914" creationId="{36D562F8-AF25-B804-55DF-0487D0DADA34}"/>
          </ac:spMkLst>
        </pc:spChg>
      </pc:sldChg>
      <pc:sldChg chg="modNotesTx">
        <pc:chgData name="金鑫 谭" userId="0528fc09674fd7ca" providerId="LiveId" clId="{4ADAFEE5-FE39-4D11-A3C0-33370A477B61}" dt="2025-10-08T18:28:41.412" v="1623" actId="20577"/>
        <pc:sldMkLst>
          <pc:docMk/>
          <pc:sldMk cId="2602850894" sldId="335"/>
        </pc:sldMkLst>
      </pc:sldChg>
      <pc:sldChg chg="modSp mod modNotesTx">
        <pc:chgData name="金鑫 谭" userId="0528fc09674fd7ca" providerId="LiveId" clId="{4ADAFEE5-FE39-4D11-A3C0-33370A477B61}" dt="2025-10-08T18:33:47.437" v="1656" actId="20577"/>
        <pc:sldMkLst>
          <pc:docMk/>
          <pc:sldMk cId="4218088889" sldId="336"/>
        </pc:sldMkLst>
        <pc:spChg chg="mod">
          <ac:chgData name="金鑫 谭" userId="0528fc09674fd7ca" providerId="LiveId" clId="{4ADAFEE5-FE39-4D11-A3C0-33370A477B61}" dt="2025-10-08T15:31:40.682" v="760" actId="20577"/>
          <ac:spMkLst>
            <pc:docMk/>
            <pc:sldMk cId="4218088889" sldId="336"/>
            <ac:spMk id="38914" creationId="{64F2F6ED-D88E-1E0F-9FD4-C56D47BE8A78}"/>
          </ac:spMkLst>
        </pc:spChg>
      </pc:sldChg>
      <pc:sldChg chg="addSp delSp del mod">
        <pc:chgData name="金鑫 谭" userId="0528fc09674fd7ca" providerId="LiveId" clId="{4ADAFEE5-FE39-4D11-A3C0-33370A477B61}" dt="2025-10-08T14:56:29.571" v="538" actId="47"/>
        <pc:sldMkLst>
          <pc:docMk/>
          <pc:sldMk cId="402452896" sldId="337"/>
        </pc:sldMkLst>
        <pc:picChg chg="add del">
          <ac:chgData name="金鑫 谭" userId="0528fc09674fd7ca" providerId="LiveId" clId="{4ADAFEE5-FE39-4D11-A3C0-33370A477B61}" dt="2025-10-08T14:55:31.250" v="532" actId="21"/>
          <ac:picMkLst>
            <pc:docMk/>
            <pc:sldMk cId="402452896" sldId="337"/>
            <ac:picMk id="2" creationId="{493C65EF-BF6A-0B23-EEC0-B9C17D6F41C7}"/>
          </ac:picMkLst>
        </pc:picChg>
      </pc:sldChg>
      <pc:sldChg chg="addSp delSp modSp mod">
        <pc:chgData name="金鑫 谭" userId="0528fc09674fd7ca" providerId="LiveId" clId="{4ADAFEE5-FE39-4D11-A3C0-33370A477B61}" dt="2025-10-08T14:55:13.510" v="529" actId="1076"/>
        <pc:sldMkLst>
          <pc:docMk/>
          <pc:sldMk cId="11620416" sldId="338"/>
        </pc:sldMkLst>
        <pc:spChg chg="add mod">
          <ac:chgData name="金鑫 谭" userId="0528fc09674fd7ca" providerId="LiveId" clId="{4ADAFEE5-FE39-4D11-A3C0-33370A477B61}" dt="2025-10-08T14:55:09.102" v="528" actId="1036"/>
          <ac:spMkLst>
            <pc:docMk/>
            <pc:sldMk cId="11620416" sldId="338"/>
            <ac:spMk id="2" creationId="{B929C483-6805-7475-FF71-835AC4C494FC}"/>
          </ac:spMkLst>
        </pc:spChg>
        <pc:spChg chg="add mod">
          <ac:chgData name="金鑫 谭" userId="0528fc09674fd7ca" providerId="LiveId" clId="{4ADAFEE5-FE39-4D11-A3C0-33370A477B61}" dt="2025-10-08T14:55:09.102" v="528" actId="1036"/>
          <ac:spMkLst>
            <pc:docMk/>
            <pc:sldMk cId="11620416" sldId="338"/>
            <ac:spMk id="4" creationId="{15366885-80B6-C455-DC6D-CAF429CB51FB}"/>
          </ac:spMkLst>
        </pc:spChg>
        <pc:spChg chg="mod">
          <ac:chgData name="金鑫 谭" userId="0528fc09674fd7ca" providerId="LiveId" clId="{4ADAFEE5-FE39-4D11-A3C0-33370A477B61}" dt="2025-10-08T14:55:09.102" v="528" actId="1036"/>
          <ac:spMkLst>
            <pc:docMk/>
            <pc:sldMk cId="11620416" sldId="338"/>
            <ac:spMk id="5" creationId="{EDAA9A31-B8AC-A69D-1205-9345A3B0A475}"/>
          </ac:spMkLst>
        </pc:spChg>
        <pc:spChg chg="add mod">
          <ac:chgData name="金鑫 谭" userId="0528fc09674fd7ca" providerId="LiveId" clId="{4ADAFEE5-FE39-4D11-A3C0-33370A477B61}" dt="2025-10-08T14:55:09.102" v="528" actId="1036"/>
          <ac:spMkLst>
            <pc:docMk/>
            <pc:sldMk cId="11620416" sldId="338"/>
            <ac:spMk id="6" creationId="{C03D35E7-B049-7A8D-6199-CDC2F6F2AB00}"/>
          </ac:spMkLst>
        </pc:spChg>
        <pc:spChg chg="add mod">
          <ac:chgData name="金鑫 谭" userId="0528fc09674fd7ca" providerId="LiveId" clId="{4ADAFEE5-FE39-4D11-A3C0-33370A477B61}" dt="2025-10-08T14:55:09.102" v="528" actId="1036"/>
          <ac:spMkLst>
            <pc:docMk/>
            <pc:sldMk cId="11620416" sldId="338"/>
            <ac:spMk id="8" creationId="{963A1D6B-4B1B-64C6-28CB-5A77BD34AF68}"/>
          </ac:spMkLst>
        </pc:spChg>
        <pc:spChg chg="del">
          <ac:chgData name="金鑫 谭" userId="0528fc09674fd7ca" providerId="LiveId" clId="{4ADAFEE5-FE39-4D11-A3C0-33370A477B61}" dt="2025-10-08T14:54:50.299" v="486" actId="478"/>
          <ac:spMkLst>
            <pc:docMk/>
            <pc:sldMk cId="11620416" sldId="338"/>
            <ac:spMk id="9" creationId="{2DFAD659-1CCB-4138-89FA-8E98C8A9417E}"/>
          </ac:spMkLst>
        </pc:spChg>
        <pc:spChg chg="add mod">
          <ac:chgData name="金鑫 谭" userId="0528fc09674fd7ca" providerId="LiveId" clId="{4ADAFEE5-FE39-4D11-A3C0-33370A477B61}" dt="2025-10-08T14:55:09.102" v="528" actId="1036"/>
          <ac:spMkLst>
            <pc:docMk/>
            <pc:sldMk cId="11620416" sldId="338"/>
            <ac:spMk id="11" creationId="{38330AA5-D719-A4E4-05D3-F3AAF869662D}"/>
          </ac:spMkLst>
        </pc:spChg>
        <pc:spChg chg="add mod">
          <ac:chgData name="金鑫 谭" userId="0528fc09674fd7ca" providerId="LiveId" clId="{4ADAFEE5-FE39-4D11-A3C0-33370A477B61}" dt="2025-10-08T14:54:52.137" v="488"/>
          <ac:spMkLst>
            <pc:docMk/>
            <pc:sldMk cId="11620416" sldId="338"/>
            <ac:spMk id="12" creationId="{761CE7F0-532E-F143-659E-B7CA3DFF1253}"/>
          </ac:spMkLst>
        </pc:spChg>
        <pc:spChg chg="add mod">
          <ac:chgData name="金鑫 谭" userId="0528fc09674fd7ca" providerId="LiveId" clId="{4ADAFEE5-FE39-4D11-A3C0-33370A477B61}" dt="2025-10-08T14:55:13.510" v="529" actId="1076"/>
          <ac:spMkLst>
            <pc:docMk/>
            <pc:sldMk cId="11620416" sldId="338"/>
            <ac:spMk id="14" creationId="{2F70A2E3-6A7E-781D-97D2-3B7148C0215A}"/>
          </ac:spMkLst>
        </pc:spChg>
        <pc:spChg chg="add mod">
          <ac:chgData name="金鑫 谭" userId="0528fc09674fd7ca" providerId="LiveId" clId="{4ADAFEE5-FE39-4D11-A3C0-33370A477B61}" dt="2025-10-08T14:55:09.102" v="528" actId="1036"/>
          <ac:spMkLst>
            <pc:docMk/>
            <pc:sldMk cId="11620416" sldId="338"/>
            <ac:spMk id="15" creationId="{BA8FFFFB-F64D-2E6F-00D2-8260F823E22A}"/>
          </ac:spMkLst>
        </pc:spChg>
        <pc:spChg chg="add mod">
          <ac:chgData name="金鑫 谭" userId="0528fc09674fd7ca" providerId="LiveId" clId="{4ADAFEE5-FE39-4D11-A3C0-33370A477B61}" dt="2025-10-08T14:55:09.102" v="528" actId="1036"/>
          <ac:spMkLst>
            <pc:docMk/>
            <pc:sldMk cId="11620416" sldId="338"/>
            <ac:spMk id="16" creationId="{F8E23BFC-CBDE-EBE7-9E40-5B8303A853ED}"/>
          </ac:spMkLst>
        </pc:spChg>
        <pc:spChg chg="add mod">
          <ac:chgData name="金鑫 谭" userId="0528fc09674fd7ca" providerId="LiveId" clId="{4ADAFEE5-FE39-4D11-A3C0-33370A477B61}" dt="2025-10-08T14:55:09.102" v="528" actId="1036"/>
          <ac:spMkLst>
            <pc:docMk/>
            <pc:sldMk cId="11620416" sldId="338"/>
            <ac:spMk id="18" creationId="{A6A3DEC9-7292-C703-8A3F-B4E83429924D}"/>
          </ac:spMkLst>
        </pc:spChg>
        <pc:spChg chg="del">
          <ac:chgData name="金鑫 谭" userId="0528fc09674fd7ca" providerId="LiveId" clId="{4ADAFEE5-FE39-4D11-A3C0-33370A477B61}" dt="2025-10-08T14:54:51.146" v="487" actId="478"/>
          <ac:spMkLst>
            <pc:docMk/>
            <pc:sldMk cId="11620416" sldId="338"/>
            <ac:spMk id="46" creationId="{065A68D6-61CC-F8F4-626F-AB3D4B69EACF}"/>
          </ac:spMkLst>
        </pc:spChg>
      </pc:sldChg>
      <pc:sldChg chg="addSp delSp modSp mod modNotesTx">
        <pc:chgData name="金鑫 谭" userId="0528fc09674fd7ca" providerId="LiveId" clId="{4ADAFEE5-FE39-4D11-A3C0-33370A477B61}" dt="2025-10-08T18:00:03.257" v="1499" actId="20577"/>
        <pc:sldMkLst>
          <pc:docMk/>
          <pc:sldMk cId="753162972" sldId="339"/>
        </pc:sldMkLst>
        <pc:spChg chg="add mod">
          <ac:chgData name="金鑫 谭" userId="0528fc09674fd7ca" providerId="LiveId" clId="{4ADAFEE5-FE39-4D11-A3C0-33370A477B61}" dt="2025-10-08T15:12:49.423" v="696"/>
          <ac:spMkLst>
            <pc:docMk/>
            <pc:sldMk cId="753162972" sldId="339"/>
            <ac:spMk id="8" creationId="{E172D01B-5FB6-9C75-717B-B4386B38B8D5}"/>
          </ac:spMkLst>
        </pc:spChg>
        <pc:spChg chg="del">
          <ac:chgData name="金鑫 谭" userId="0528fc09674fd7ca" providerId="LiveId" clId="{4ADAFEE5-FE39-4D11-A3C0-33370A477B61}" dt="2025-10-08T15:12:48.539" v="695" actId="478"/>
          <ac:spMkLst>
            <pc:docMk/>
            <pc:sldMk cId="753162972" sldId="339"/>
            <ac:spMk id="17" creationId="{458982C0-5546-7B4E-04B5-37E51AB37B9A}"/>
          </ac:spMkLst>
        </pc:spChg>
        <pc:spChg chg="mod">
          <ac:chgData name="金鑫 谭" userId="0528fc09674fd7ca" providerId="LiveId" clId="{4ADAFEE5-FE39-4D11-A3C0-33370A477B61}" dt="2025-10-08T15:31:16.114" v="738" actId="20577"/>
          <ac:spMkLst>
            <pc:docMk/>
            <pc:sldMk cId="753162972" sldId="339"/>
            <ac:spMk id="38914" creationId="{1C6E60C5-CB3A-5A05-640E-B3D3E06C9153}"/>
          </ac:spMkLst>
        </pc:spChg>
      </pc:sldChg>
      <pc:sldChg chg="modSp mod modNotesTx">
        <pc:chgData name="金鑫 谭" userId="0528fc09674fd7ca" providerId="LiveId" clId="{4ADAFEE5-FE39-4D11-A3C0-33370A477B61}" dt="2025-10-08T18:47:25.557" v="1671" actId="20577"/>
        <pc:sldMkLst>
          <pc:docMk/>
          <pc:sldMk cId="2008580713" sldId="341"/>
        </pc:sldMkLst>
        <pc:spChg chg="mod">
          <ac:chgData name="金鑫 谭" userId="0528fc09674fd7ca" providerId="LiveId" clId="{4ADAFEE5-FE39-4D11-A3C0-33370A477B61}" dt="2025-10-08T15:31:08.360" v="728" actId="20577"/>
          <ac:spMkLst>
            <pc:docMk/>
            <pc:sldMk cId="2008580713" sldId="341"/>
            <ac:spMk id="38914" creationId="{20BBB5E4-776C-E737-3F08-3F4D30749DE7}"/>
          </ac:spMkLst>
        </pc:spChg>
      </pc:sldChg>
      <pc:sldChg chg="addSp modSp add modNotesTx">
        <pc:chgData name="金鑫 谭" userId="0528fc09674fd7ca" providerId="LiveId" clId="{4ADAFEE5-FE39-4D11-A3C0-33370A477B61}" dt="2025-10-08T18:18:34.988" v="1576" actId="20577"/>
        <pc:sldMkLst>
          <pc:docMk/>
          <pc:sldMk cId="3857891391" sldId="342"/>
        </pc:sldMkLst>
        <pc:spChg chg="add mod">
          <ac:chgData name="金鑫 谭" userId="0528fc09674fd7ca" providerId="LiveId" clId="{4ADAFEE5-FE39-4D11-A3C0-33370A477B61}" dt="2025-10-08T14:55:45.048" v="535"/>
          <ac:spMkLst>
            <pc:docMk/>
            <pc:sldMk cId="3857891391" sldId="342"/>
            <ac:spMk id="20" creationId="{2B8CC6DE-CFF1-2DB7-9BAE-25F565A13AC1}"/>
          </ac:spMkLst>
        </pc:spChg>
        <pc:spChg chg="add mod">
          <ac:chgData name="金鑫 谭" userId="0528fc09674fd7ca" providerId="LiveId" clId="{4ADAFEE5-FE39-4D11-A3C0-33370A477B61}" dt="2025-10-08T14:56:05.055" v="536"/>
          <ac:spMkLst>
            <pc:docMk/>
            <pc:sldMk cId="3857891391" sldId="342"/>
            <ac:spMk id="21" creationId="{ED300A97-472A-CB1C-5119-4D29FE76B558}"/>
          </ac:spMkLst>
        </pc:spChg>
        <pc:spChg chg="add mod">
          <ac:chgData name="金鑫 谭" userId="0528fc09674fd7ca" providerId="LiveId" clId="{4ADAFEE5-FE39-4D11-A3C0-33370A477B61}" dt="2025-10-08T14:56:19.076" v="537"/>
          <ac:spMkLst>
            <pc:docMk/>
            <pc:sldMk cId="3857891391" sldId="342"/>
            <ac:spMk id="22" creationId="{47CBC311-D817-FE56-5D8D-DADD86A79486}"/>
          </ac:spMkLst>
        </pc:spChg>
        <pc:spChg chg="add mod">
          <ac:chgData name="金鑫 谭" userId="0528fc09674fd7ca" providerId="LiveId" clId="{4ADAFEE5-FE39-4D11-A3C0-33370A477B61}" dt="2025-10-08T14:56:19.076" v="537"/>
          <ac:spMkLst>
            <pc:docMk/>
            <pc:sldMk cId="3857891391" sldId="342"/>
            <ac:spMk id="23" creationId="{FA9DCB89-BBC9-4358-24F0-FD1D088455C4}"/>
          </ac:spMkLst>
        </pc:spChg>
        <pc:picChg chg="add mod">
          <ac:chgData name="金鑫 谭" userId="0528fc09674fd7ca" providerId="LiveId" clId="{4ADAFEE5-FE39-4D11-A3C0-33370A477B61}" dt="2025-10-08T14:55:34.423" v="533"/>
          <ac:picMkLst>
            <pc:docMk/>
            <pc:sldMk cId="3857891391" sldId="342"/>
            <ac:picMk id="9" creationId="{B8E7A9A0-E287-2F94-04D1-045CA364DBE6}"/>
          </ac:picMkLst>
        </pc:picChg>
        <pc:picChg chg="add mod">
          <ac:chgData name="金鑫 谭" userId="0528fc09674fd7ca" providerId="LiveId" clId="{4ADAFEE5-FE39-4D11-A3C0-33370A477B61}" dt="2025-10-08T14:55:39.204" v="534"/>
          <ac:picMkLst>
            <pc:docMk/>
            <pc:sldMk cId="3857891391" sldId="342"/>
            <ac:picMk id="19" creationId="{2E36E326-9745-F04C-557D-221850F66B13}"/>
          </ac:picMkLst>
        </pc:picChg>
      </pc:sldChg>
      <pc:sldChg chg="addSp delSp modSp add mod">
        <pc:chgData name="金鑫 谭" userId="0528fc09674fd7ca" providerId="LiveId" clId="{4ADAFEE5-FE39-4D11-A3C0-33370A477B61}" dt="2025-10-08T15:32:41.350" v="784"/>
        <pc:sldMkLst>
          <pc:docMk/>
          <pc:sldMk cId="1615120547" sldId="343"/>
        </pc:sldMkLst>
        <pc:spChg chg="del">
          <ac:chgData name="金鑫 谭" userId="0528fc09674fd7ca" providerId="LiveId" clId="{4ADAFEE5-FE39-4D11-A3C0-33370A477B61}" dt="2025-10-08T15:15:49.146" v="702" actId="478"/>
          <ac:spMkLst>
            <pc:docMk/>
            <pc:sldMk cId="1615120547" sldId="343"/>
            <ac:spMk id="6" creationId="{3E50461C-B960-6F42-E496-5DC383368001}"/>
          </ac:spMkLst>
        </pc:spChg>
        <pc:spChg chg="add mod">
          <ac:chgData name="金鑫 谭" userId="0528fc09674fd7ca" providerId="LiveId" clId="{4ADAFEE5-FE39-4D11-A3C0-33370A477B61}" dt="2025-10-08T15:32:41.350" v="784"/>
          <ac:spMkLst>
            <pc:docMk/>
            <pc:sldMk cId="1615120547" sldId="343"/>
            <ac:spMk id="11" creationId="{481B0554-2442-07F6-7634-B4B5B59DC403}"/>
          </ac:spMkLst>
        </pc:spChg>
        <pc:spChg chg="del">
          <ac:chgData name="金鑫 谭" userId="0528fc09674fd7ca" providerId="LiveId" clId="{4ADAFEE5-FE39-4D11-A3C0-33370A477B61}" dt="2025-10-08T15:15:49.146" v="702" actId="478"/>
          <ac:spMkLst>
            <pc:docMk/>
            <pc:sldMk cId="1615120547" sldId="343"/>
            <ac:spMk id="14" creationId="{190A38DE-4BC7-DB30-1F24-87C46D5EE30A}"/>
          </ac:spMkLst>
        </pc:spChg>
        <pc:spChg chg="del">
          <ac:chgData name="金鑫 谭" userId="0528fc09674fd7ca" providerId="LiveId" clId="{4ADAFEE5-FE39-4D11-A3C0-33370A477B61}" dt="2025-10-08T15:15:49.146" v="702" actId="478"/>
          <ac:spMkLst>
            <pc:docMk/>
            <pc:sldMk cId="1615120547" sldId="343"/>
            <ac:spMk id="15" creationId="{50A505D7-9E9E-ADFF-5231-C61855498F21}"/>
          </ac:spMkLst>
        </pc:spChg>
        <pc:spChg chg="del">
          <ac:chgData name="金鑫 谭" userId="0528fc09674fd7ca" providerId="LiveId" clId="{4ADAFEE5-FE39-4D11-A3C0-33370A477B61}" dt="2025-10-08T15:32:40.984" v="783" actId="478"/>
          <ac:spMkLst>
            <pc:docMk/>
            <pc:sldMk cId="1615120547" sldId="343"/>
            <ac:spMk id="38914" creationId="{B9A37BC2-2E5F-C330-DCC2-945F804956F6}"/>
          </ac:spMkLst>
        </pc:spChg>
        <pc:picChg chg="add mod">
          <ac:chgData name="金鑫 谭" userId="0528fc09674fd7ca" providerId="LiveId" clId="{4ADAFEE5-FE39-4D11-A3C0-33370A477B61}" dt="2025-10-08T15:15:43.677" v="701"/>
          <ac:picMkLst>
            <pc:docMk/>
            <pc:sldMk cId="1615120547" sldId="343"/>
            <ac:picMk id="5" creationId="{CAFF10CC-340A-1611-95A6-1441B623334B}"/>
          </ac:picMkLst>
        </pc:picChg>
        <pc:picChg chg="del">
          <ac:chgData name="金鑫 谭" userId="0528fc09674fd7ca" providerId="LiveId" clId="{4ADAFEE5-FE39-4D11-A3C0-33370A477B61}" dt="2025-10-08T15:15:36.944" v="698" actId="478"/>
          <ac:picMkLst>
            <pc:docMk/>
            <pc:sldMk cId="1615120547" sldId="343"/>
            <ac:picMk id="18" creationId="{91BD865B-BC85-9C3E-081C-4C4BD5869BC3}"/>
          </ac:picMkLst>
        </pc:picChg>
        <pc:picChg chg="del">
          <ac:chgData name="金鑫 谭" userId="0528fc09674fd7ca" providerId="LiveId" clId="{4ADAFEE5-FE39-4D11-A3C0-33370A477B61}" dt="2025-10-08T15:15:37.406" v="699" actId="478"/>
          <ac:picMkLst>
            <pc:docMk/>
            <pc:sldMk cId="1615120547" sldId="343"/>
            <ac:picMk id="20" creationId="{40A10358-9E11-1DA2-6E66-11A358EB1CE5}"/>
          </ac:picMkLst>
        </pc:picChg>
        <pc:picChg chg="del">
          <ac:chgData name="金鑫 谭" userId="0528fc09674fd7ca" providerId="LiveId" clId="{4ADAFEE5-FE39-4D11-A3C0-33370A477B61}" dt="2025-10-08T15:15:37.971" v="700" actId="478"/>
          <ac:picMkLst>
            <pc:docMk/>
            <pc:sldMk cId="1615120547" sldId="343"/>
            <ac:picMk id="21" creationId="{E4AB5D7C-5224-A012-42F5-DA2E4D9DE457}"/>
          </ac:picMkLst>
        </pc:picChg>
        <pc:cxnChg chg="del mod">
          <ac:chgData name="金鑫 谭" userId="0528fc09674fd7ca" providerId="LiveId" clId="{4ADAFEE5-FE39-4D11-A3C0-33370A477B61}" dt="2025-10-08T15:15:49.146" v="702" actId="478"/>
          <ac:cxnSpMkLst>
            <pc:docMk/>
            <pc:sldMk cId="1615120547" sldId="343"/>
            <ac:cxnSpMk id="8" creationId="{0D78A14B-E123-8B05-AFFB-E49F3B44AFEC}"/>
          </ac:cxnSpMkLst>
        </pc:cxnChg>
      </pc:sldChg>
    </pc:docChg>
  </pc:docChgLst>
  <pc:docChgLst>
    <pc:chgData name="金鑫 谭" userId="0528fc09674fd7ca" providerId="LiveId" clId="{487A47D1-0DF4-4911-9403-6CF3DB2732F1}"/>
    <pc:docChg chg="undo custSel addSld delSld modSld sldOrd">
      <pc:chgData name="金鑫 谭" userId="0528fc09674fd7ca" providerId="LiveId" clId="{487A47D1-0DF4-4911-9403-6CF3DB2732F1}" dt="2025-10-09T14:01:46.602" v="6303" actId="20577"/>
      <pc:docMkLst>
        <pc:docMk/>
      </pc:docMkLst>
      <pc:sldChg chg="delSp modSp mod modNotesTx">
        <pc:chgData name="金鑫 谭" userId="0528fc09674fd7ca" providerId="LiveId" clId="{487A47D1-0DF4-4911-9403-6CF3DB2732F1}" dt="2025-10-08T10:32:04.821" v="5193" actId="20577"/>
        <pc:sldMkLst>
          <pc:docMk/>
          <pc:sldMk cId="0" sldId="257"/>
        </pc:sldMkLst>
        <pc:spChg chg="mod">
          <ac:chgData name="金鑫 谭" userId="0528fc09674fd7ca" providerId="LiveId" clId="{487A47D1-0DF4-4911-9403-6CF3DB2732F1}" dt="2025-10-08T10:32:04.821" v="5193" actId="20577"/>
          <ac:spMkLst>
            <pc:docMk/>
            <pc:sldMk cId="0" sldId="257"/>
            <ac:spMk id="22" creationId="{00000000-0000-0000-0000-000000000000}"/>
          </ac:spMkLst>
        </pc:spChg>
        <pc:spChg chg="mod">
          <ac:chgData name="金鑫 谭" userId="0528fc09674fd7ca" providerId="LiveId" clId="{487A47D1-0DF4-4911-9403-6CF3DB2732F1}" dt="2025-09-21T15:57:28.750" v="70" actId="20577"/>
          <ac:spMkLst>
            <pc:docMk/>
            <pc:sldMk cId="0" sldId="257"/>
            <ac:spMk id="14338" creationId="{00000000-0000-0000-0000-000000000000}"/>
          </ac:spMkLst>
        </pc:spChg>
        <pc:picChg chg="mod">
          <ac:chgData name="金鑫 谭" userId="0528fc09674fd7ca" providerId="LiveId" clId="{487A47D1-0DF4-4911-9403-6CF3DB2732F1}" dt="2025-09-30T10:23:19.521" v="182" actId="1076"/>
          <ac:picMkLst>
            <pc:docMk/>
            <pc:sldMk cId="0" sldId="257"/>
            <ac:picMk id="23" creationId="{00000000-0000-0000-0000-000000000000}"/>
          </ac:picMkLst>
        </pc:picChg>
      </pc:sldChg>
      <pc:sldChg chg="modSp mod modNotesTx">
        <pc:chgData name="金鑫 谭" userId="0528fc09674fd7ca" providerId="LiveId" clId="{487A47D1-0DF4-4911-9403-6CF3DB2732F1}" dt="2025-10-08T09:19:02.955" v="5138" actId="20577"/>
        <pc:sldMkLst>
          <pc:docMk/>
          <pc:sldMk cId="0" sldId="258"/>
        </pc:sldMkLst>
        <pc:spChg chg="mod">
          <ac:chgData name="金鑫 谭" userId="0528fc09674fd7ca" providerId="LiveId" clId="{487A47D1-0DF4-4911-9403-6CF3DB2732F1}" dt="2025-10-06T14:37:40.970" v="1586"/>
          <ac:spMkLst>
            <pc:docMk/>
            <pc:sldMk cId="0" sldId="258"/>
            <ac:spMk id="11" creationId="{00000000-0000-0000-0000-000000000000}"/>
          </ac:spMkLst>
        </pc:spChg>
      </pc:sldChg>
      <pc:sldChg chg="addSp delSp modSp del mod modNotesTx">
        <pc:chgData name="金鑫 谭" userId="0528fc09674fd7ca" providerId="LiveId" clId="{487A47D1-0DF4-4911-9403-6CF3DB2732F1}" dt="2025-10-05T03:29:17.572" v="607" actId="2696"/>
        <pc:sldMkLst>
          <pc:docMk/>
          <pc:sldMk cId="0" sldId="261"/>
        </pc:sldMkLst>
      </pc:sldChg>
      <pc:sldChg chg="add">
        <pc:chgData name="金鑫 谭" userId="0528fc09674fd7ca" providerId="LiveId" clId="{487A47D1-0DF4-4911-9403-6CF3DB2732F1}" dt="2025-10-05T03:29:22.854" v="608"/>
        <pc:sldMkLst>
          <pc:docMk/>
          <pc:sldMk cId="1216289776" sldId="261"/>
        </pc:sldMkLst>
      </pc:sldChg>
      <pc:sldChg chg="del">
        <pc:chgData name="金鑫 谭" userId="0528fc09674fd7ca" providerId="LiveId" clId="{487A47D1-0DF4-4911-9403-6CF3DB2732F1}" dt="2025-10-05T03:29:29.110" v="609" actId="2696"/>
        <pc:sldMkLst>
          <pc:docMk/>
          <pc:sldMk cId="0" sldId="262"/>
        </pc:sldMkLst>
      </pc:sldChg>
      <pc:sldChg chg="add">
        <pc:chgData name="金鑫 谭" userId="0528fc09674fd7ca" providerId="LiveId" clId="{487A47D1-0DF4-4911-9403-6CF3DB2732F1}" dt="2025-10-05T03:29:39.334" v="610"/>
        <pc:sldMkLst>
          <pc:docMk/>
          <pc:sldMk cId="2666047125" sldId="262"/>
        </pc:sldMkLst>
      </pc:sldChg>
      <pc:sldChg chg="addSp delSp modSp mod ord modNotesTx">
        <pc:chgData name="金鑫 谭" userId="0528fc09674fd7ca" providerId="LiveId" clId="{487A47D1-0DF4-4911-9403-6CF3DB2732F1}" dt="2025-10-09T10:46:17.441" v="6054" actId="1076"/>
        <pc:sldMkLst>
          <pc:docMk/>
          <pc:sldMk cId="0" sldId="263"/>
        </pc:sldMkLst>
        <pc:spChg chg="add mod">
          <ac:chgData name="金鑫 谭" userId="0528fc09674fd7ca" providerId="LiveId" clId="{487A47D1-0DF4-4911-9403-6CF3DB2732F1}" dt="2025-10-09T10:21:43.071" v="5756" actId="1076"/>
          <ac:spMkLst>
            <pc:docMk/>
            <pc:sldMk cId="0" sldId="263"/>
            <ac:spMk id="3" creationId="{575502E8-D3A7-62A9-235A-9D07007E8790}"/>
          </ac:spMkLst>
        </pc:spChg>
        <pc:spChg chg="mod">
          <ac:chgData name="金鑫 谭" userId="0528fc09674fd7ca" providerId="LiveId" clId="{487A47D1-0DF4-4911-9403-6CF3DB2732F1}" dt="2025-10-06T12:06:26.916" v="750" actId="1076"/>
          <ac:spMkLst>
            <pc:docMk/>
            <pc:sldMk cId="0" sldId="263"/>
            <ac:spMk id="4" creationId="{00000000-0000-0000-0000-000000000000}"/>
          </ac:spMkLst>
        </pc:spChg>
        <pc:spChg chg="mod">
          <ac:chgData name="金鑫 谭" userId="0528fc09674fd7ca" providerId="LiveId" clId="{487A47D1-0DF4-4911-9403-6CF3DB2732F1}" dt="2025-10-06T17:06:47.809" v="2966" actId="404"/>
          <ac:spMkLst>
            <pc:docMk/>
            <pc:sldMk cId="0" sldId="263"/>
            <ac:spMk id="16" creationId="{00000000-0000-0000-0000-000000000000}"/>
          </ac:spMkLst>
        </pc:spChg>
        <pc:spChg chg="mod">
          <ac:chgData name="金鑫 谭" userId="0528fc09674fd7ca" providerId="LiveId" clId="{487A47D1-0DF4-4911-9403-6CF3DB2732F1}" dt="2025-10-06T12:06:26.916" v="750" actId="1076"/>
          <ac:spMkLst>
            <pc:docMk/>
            <pc:sldMk cId="0" sldId="263"/>
            <ac:spMk id="17" creationId="{00000000-0000-0000-0000-000000000000}"/>
          </ac:spMkLst>
        </pc:spChg>
        <pc:spChg chg="mod">
          <ac:chgData name="金鑫 谭" userId="0528fc09674fd7ca" providerId="LiveId" clId="{487A47D1-0DF4-4911-9403-6CF3DB2732F1}" dt="2025-10-06T12:06:26.916" v="750" actId="1076"/>
          <ac:spMkLst>
            <pc:docMk/>
            <pc:sldMk cId="0" sldId="263"/>
            <ac:spMk id="18" creationId="{00000000-0000-0000-0000-000000000000}"/>
          </ac:spMkLst>
        </pc:spChg>
        <pc:spChg chg="add mod">
          <ac:chgData name="金鑫 谭" userId="0528fc09674fd7ca" providerId="LiveId" clId="{487A47D1-0DF4-4911-9403-6CF3DB2732F1}" dt="2025-10-09T10:21:35.611" v="5755" actId="14100"/>
          <ac:spMkLst>
            <pc:docMk/>
            <pc:sldMk cId="0" sldId="263"/>
            <ac:spMk id="19" creationId="{BCDBE758-962D-5D61-1706-987FB3799F23}"/>
          </ac:spMkLst>
        </pc:spChg>
        <pc:spChg chg="mod">
          <ac:chgData name="金鑫 谭" userId="0528fc09674fd7ca" providerId="LiveId" clId="{487A47D1-0DF4-4911-9403-6CF3DB2732F1}" dt="2025-10-06T12:06:26.916" v="750" actId="1076"/>
          <ac:spMkLst>
            <pc:docMk/>
            <pc:sldMk cId="0" sldId="263"/>
            <ac:spMk id="24" creationId="{00000000-0000-0000-0000-000000000000}"/>
          </ac:spMkLst>
        </pc:spChg>
        <pc:spChg chg="mod">
          <ac:chgData name="金鑫 谭" userId="0528fc09674fd7ca" providerId="LiveId" clId="{487A47D1-0DF4-4911-9403-6CF3DB2732F1}" dt="2025-10-06T12:06:26.916" v="750" actId="1076"/>
          <ac:spMkLst>
            <pc:docMk/>
            <pc:sldMk cId="0" sldId="263"/>
            <ac:spMk id="30" creationId="{00000000-0000-0000-0000-000000000000}"/>
          </ac:spMkLst>
        </pc:spChg>
        <pc:spChg chg="mod">
          <ac:chgData name="金鑫 谭" userId="0528fc09674fd7ca" providerId="LiveId" clId="{487A47D1-0DF4-4911-9403-6CF3DB2732F1}" dt="2025-10-09T10:46:17.441" v="6054" actId="1076"/>
          <ac:spMkLst>
            <pc:docMk/>
            <pc:sldMk cId="0" sldId="263"/>
            <ac:spMk id="34" creationId="{00000000-0000-0000-0000-000000000000}"/>
          </ac:spMkLst>
        </pc:spChg>
        <pc:spChg chg="mod">
          <ac:chgData name="金鑫 谭" userId="0528fc09674fd7ca" providerId="LiveId" clId="{487A47D1-0DF4-4911-9403-6CF3DB2732F1}" dt="2025-10-06T12:06:26.916" v="750" actId="1076"/>
          <ac:spMkLst>
            <pc:docMk/>
            <pc:sldMk cId="0" sldId="263"/>
            <ac:spMk id="41" creationId="{00000000-0000-0000-0000-000000000000}"/>
          </ac:spMkLst>
        </pc:spChg>
        <pc:spChg chg="add mod">
          <ac:chgData name="金鑫 谭" userId="0528fc09674fd7ca" providerId="LiveId" clId="{487A47D1-0DF4-4911-9403-6CF3DB2732F1}" dt="2025-10-06T12:37:59.924" v="939" actId="1035"/>
          <ac:spMkLst>
            <pc:docMk/>
            <pc:sldMk cId="0" sldId="263"/>
            <ac:spMk id="44" creationId="{D60A0BD8-EFFD-061D-46B9-36BACA8D39D6}"/>
          </ac:spMkLst>
        </pc:spChg>
        <pc:spChg chg="mod">
          <ac:chgData name="金鑫 谭" userId="0528fc09674fd7ca" providerId="LiveId" clId="{487A47D1-0DF4-4911-9403-6CF3DB2732F1}" dt="2025-10-06T11:58:41.274" v="744" actId="403"/>
          <ac:spMkLst>
            <pc:docMk/>
            <pc:sldMk cId="0" sldId="263"/>
            <ac:spMk id="47" creationId="{00000000-0000-0000-0000-000000000000}"/>
          </ac:spMkLst>
        </pc:spChg>
        <pc:spChg chg="mod">
          <ac:chgData name="金鑫 谭" userId="0528fc09674fd7ca" providerId="LiveId" clId="{487A47D1-0DF4-4911-9403-6CF3DB2732F1}" dt="2025-10-06T12:06:26.916" v="750" actId="1076"/>
          <ac:spMkLst>
            <pc:docMk/>
            <pc:sldMk cId="0" sldId="263"/>
            <ac:spMk id="48" creationId="{00000000-0000-0000-0000-000000000000}"/>
          </ac:spMkLst>
        </pc:spChg>
        <pc:spChg chg="mod">
          <ac:chgData name="金鑫 谭" userId="0528fc09674fd7ca" providerId="LiveId" clId="{487A47D1-0DF4-4911-9403-6CF3DB2732F1}" dt="2025-10-06T12:06:26.916" v="750" actId="1076"/>
          <ac:spMkLst>
            <pc:docMk/>
            <pc:sldMk cId="0" sldId="263"/>
            <ac:spMk id="49" creationId="{00000000-0000-0000-0000-000000000000}"/>
          </ac:spMkLst>
        </pc:spChg>
        <pc:spChg chg="mod">
          <ac:chgData name="金鑫 谭" userId="0528fc09674fd7ca" providerId="LiveId" clId="{487A47D1-0DF4-4911-9403-6CF3DB2732F1}" dt="2025-10-06T12:06:26.916" v="750" actId="1076"/>
          <ac:spMkLst>
            <pc:docMk/>
            <pc:sldMk cId="0" sldId="263"/>
            <ac:spMk id="50" creationId="{00000000-0000-0000-0000-000000000000}"/>
          </ac:spMkLst>
        </pc:spChg>
        <pc:spChg chg="add mod">
          <ac:chgData name="金鑫 谭" userId="0528fc09674fd7ca" providerId="LiveId" clId="{487A47D1-0DF4-4911-9403-6CF3DB2732F1}" dt="2025-10-06T13:55:26.890" v="1496" actId="404"/>
          <ac:spMkLst>
            <pc:docMk/>
            <pc:sldMk cId="0" sldId="263"/>
            <ac:spMk id="51" creationId="{0353B19F-7433-21BC-03BE-023975D06D6A}"/>
          </ac:spMkLst>
        </pc:spChg>
        <pc:spChg chg="mod">
          <ac:chgData name="金鑫 谭" userId="0528fc09674fd7ca" providerId="LiveId" clId="{487A47D1-0DF4-4911-9403-6CF3DB2732F1}" dt="2025-10-06T12:06:26.916" v="750" actId="1076"/>
          <ac:spMkLst>
            <pc:docMk/>
            <pc:sldMk cId="0" sldId="263"/>
            <ac:spMk id="52" creationId="{00000000-0000-0000-0000-000000000000}"/>
          </ac:spMkLst>
        </pc:spChg>
        <pc:spChg chg="add mod">
          <ac:chgData name="金鑫 谭" userId="0528fc09674fd7ca" providerId="LiveId" clId="{487A47D1-0DF4-4911-9403-6CF3DB2732F1}" dt="2025-10-06T12:37:59.924" v="939" actId="1035"/>
          <ac:spMkLst>
            <pc:docMk/>
            <pc:sldMk cId="0" sldId="263"/>
            <ac:spMk id="53" creationId="{B6611747-8302-188C-E034-BC94322812E0}"/>
          </ac:spMkLst>
        </pc:spChg>
        <pc:spChg chg="add mod">
          <ac:chgData name="金鑫 谭" userId="0528fc09674fd7ca" providerId="LiveId" clId="{487A47D1-0DF4-4911-9403-6CF3DB2732F1}" dt="2025-10-06T13:55:20.404" v="1495" actId="1038"/>
          <ac:spMkLst>
            <pc:docMk/>
            <pc:sldMk cId="0" sldId="263"/>
            <ac:spMk id="61" creationId="{A6CA82D0-5C3A-8010-D69E-954A84F90BA4}"/>
          </ac:spMkLst>
        </pc:spChg>
        <pc:grpChg chg="mod">
          <ac:chgData name="金鑫 谭" userId="0528fc09674fd7ca" providerId="LiveId" clId="{487A47D1-0DF4-4911-9403-6CF3DB2732F1}" dt="2025-10-06T11:55:29.635" v="733" actId="1076"/>
          <ac:grpSpMkLst>
            <pc:docMk/>
            <pc:sldMk cId="0" sldId="263"/>
            <ac:grpSpMk id="25" creationId="{00000000-0000-0000-0000-000000000000}"/>
          </ac:grpSpMkLst>
        </pc:grpChg>
        <pc:cxnChg chg="add mod">
          <ac:chgData name="金鑫 谭" userId="0528fc09674fd7ca" providerId="LiveId" clId="{487A47D1-0DF4-4911-9403-6CF3DB2732F1}" dt="2025-10-06T12:37:59.924" v="939" actId="1035"/>
          <ac:cxnSpMkLst>
            <pc:docMk/>
            <pc:sldMk cId="0" sldId="263"/>
            <ac:cxnSpMk id="55" creationId="{E48B2DE6-3C4F-A044-ABED-0F65B5E0BADB}"/>
          </ac:cxnSpMkLst>
        </pc:cxnChg>
        <pc:cxnChg chg="add mod">
          <ac:chgData name="金鑫 谭" userId="0528fc09674fd7ca" providerId="LiveId" clId="{487A47D1-0DF4-4911-9403-6CF3DB2732F1}" dt="2025-10-06T12:37:59.924" v="939" actId="1035"/>
          <ac:cxnSpMkLst>
            <pc:docMk/>
            <pc:sldMk cId="0" sldId="263"/>
            <ac:cxnSpMk id="58" creationId="{19772667-4A17-C3FC-7D61-108F61966064}"/>
          </ac:cxnSpMkLst>
        </pc:cxnChg>
        <pc:cxnChg chg="add mod">
          <ac:chgData name="金鑫 谭" userId="0528fc09674fd7ca" providerId="LiveId" clId="{487A47D1-0DF4-4911-9403-6CF3DB2732F1}" dt="2025-10-06T12:37:59.924" v="939" actId="1035"/>
          <ac:cxnSpMkLst>
            <pc:docMk/>
            <pc:sldMk cId="0" sldId="263"/>
            <ac:cxnSpMk id="62" creationId="{8EDCA56C-D5B7-74AD-0BF7-FE79AC7A0A9D}"/>
          </ac:cxnSpMkLst>
        </pc:cxnChg>
        <pc:cxnChg chg="add mod">
          <ac:chgData name="金鑫 谭" userId="0528fc09674fd7ca" providerId="LiveId" clId="{487A47D1-0DF4-4911-9403-6CF3DB2732F1}" dt="2025-10-06T12:37:59.924" v="939" actId="1035"/>
          <ac:cxnSpMkLst>
            <pc:docMk/>
            <pc:sldMk cId="0" sldId="263"/>
            <ac:cxnSpMk id="38913" creationId="{70BF19C6-BC60-D02B-0E7D-23B33635075F}"/>
          </ac:cxnSpMkLst>
        </pc:cxnChg>
        <pc:cxnChg chg="add mod">
          <ac:chgData name="金鑫 谭" userId="0528fc09674fd7ca" providerId="LiveId" clId="{487A47D1-0DF4-4911-9403-6CF3DB2732F1}" dt="2025-10-06T12:37:59.924" v="939" actId="1035"/>
          <ac:cxnSpMkLst>
            <pc:docMk/>
            <pc:sldMk cId="0" sldId="263"/>
            <ac:cxnSpMk id="38917" creationId="{79B5F825-DB7E-AE65-A913-152601F38EB9}"/>
          </ac:cxnSpMkLst>
        </pc:cxnChg>
        <pc:cxnChg chg="add mod">
          <ac:chgData name="金鑫 谭" userId="0528fc09674fd7ca" providerId="LiveId" clId="{487A47D1-0DF4-4911-9403-6CF3DB2732F1}" dt="2025-10-06T12:37:59.924" v="939" actId="1035"/>
          <ac:cxnSpMkLst>
            <pc:docMk/>
            <pc:sldMk cId="0" sldId="263"/>
            <ac:cxnSpMk id="38921" creationId="{20C51C6D-AD1A-F810-B69A-6CA4DE3A31EA}"/>
          </ac:cxnSpMkLst>
        </pc:cxnChg>
      </pc:sldChg>
      <pc:sldChg chg="del">
        <pc:chgData name="金鑫 谭" userId="0528fc09674fd7ca" providerId="LiveId" clId="{487A47D1-0DF4-4911-9403-6CF3DB2732F1}" dt="2025-10-06T14:38:26.060" v="1589" actId="47"/>
        <pc:sldMkLst>
          <pc:docMk/>
          <pc:sldMk cId="0" sldId="269"/>
        </pc:sldMkLst>
      </pc:sldChg>
      <pc:sldChg chg="addSp delSp modSp mod modNotesTx">
        <pc:chgData name="金鑫 谭" userId="0528fc09674fd7ca" providerId="LiveId" clId="{487A47D1-0DF4-4911-9403-6CF3DB2732F1}" dt="2025-10-08T11:31:08.370" v="5425" actId="20577"/>
        <pc:sldMkLst>
          <pc:docMk/>
          <pc:sldMk cId="0" sldId="270"/>
        </pc:sldMkLst>
        <pc:spChg chg="add mod">
          <ac:chgData name="金鑫 谭" userId="0528fc09674fd7ca" providerId="LiveId" clId="{487A47D1-0DF4-4911-9403-6CF3DB2732F1}" dt="2025-10-06T13:19:13.730" v="1229" actId="404"/>
          <ac:spMkLst>
            <pc:docMk/>
            <pc:sldMk cId="0" sldId="270"/>
            <ac:spMk id="3" creationId="{0228FC64-9EC8-20D5-9336-FA0D4EEE1ABC}"/>
          </ac:spMkLst>
        </pc:spChg>
        <pc:spChg chg="add mod">
          <ac:chgData name="金鑫 谭" userId="0528fc09674fd7ca" providerId="LiveId" clId="{487A47D1-0DF4-4911-9403-6CF3DB2732F1}" dt="2025-10-06T13:09:16.972" v="1168" actId="1037"/>
          <ac:spMkLst>
            <pc:docMk/>
            <pc:sldMk cId="0" sldId="270"/>
            <ac:spMk id="11" creationId="{ED4CB61E-84F9-67FE-C9BC-41E4F8C94E66}"/>
          </ac:spMkLst>
        </pc:spChg>
        <pc:spChg chg="mod">
          <ac:chgData name="金鑫 谭" userId="0528fc09674fd7ca" providerId="LiveId" clId="{487A47D1-0DF4-4911-9403-6CF3DB2732F1}" dt="2025-10-06T17:04:18.095" v="2927" actId="404"/>
          <ac:spMkLst>
            <pc:docMk/>
            <pc:sldMk cId="0" sldId="270"/>
            <ac:spMk id="17" creationId="{00000000-0000-0000-0000-000000000000}"/>
          </ac:spMkLst>
        </pc:spChg>
        <pc:spChg chg="add mod">
          <ac:chgData name="金鑫 谭" userId="0528fc09674fd7ca" providerId="LiveId" clId="{487A47D1-0DF4-4911-9403-6CF3DB2732F1}" dt="2025-10-06T13:09:16.972" v="1168" actId="1037"/>
          <ac:spMkLst>
            <pc:docMk/>
            <pc:sldMk cId="0" sldId="270"/>
            <ac:spMk id="20" creationId="{7B02F091-B2F9-BE31-BDD6-B3D41BEBEE3A}"/>
          </ac:spMkLst>
        </pc:spChg>
        <pc:spChg chg="add mod">
          <ac:chgData name="金鑫 谭" userId="0528fc09674fd7ca" providerId="LiveId" clId="{487A47D1-0DF4-4911-9403-6CF3DB2732F1}" dt="2025-10-06T17:05:50.172" v="2949" actId="20577"/>
          <ac:spMkLst>
            <pc:docMk/>
            <pc:sldMk cId="0" sldId="270"/>
            <ac:spMk id="23" creationId="{FE87E019-0E45-4A65-C9D7-7EBCA2EF9513}"/>
          </ac:spMkLst>
        </pc:spChg>
        <pc:picChg chg="mod ord">
          <ac:chgData name="金鑫 谭" userId="0528fc09674fd7ca" providerId="LiveId" clId="{487A47D1-0DF4-4911-9403-6CF3DB2732F1}" dt="2025-10-06T14:39:30.844" v="1594" actId="1076"/>
          <ac:picMkLst>
            <pc:docMk/>
            <pc:sldMk cId="0" sldId="270"/>
            <ac:picMk id="5" creationId="{00000000-0000-0000-0000-000000000000}"/>
          </ac:picMkLst>
        </pc:picChg>
        <pc:picChg chg="add mod modCrop">
          <ac:chgData name="金鑫 谭" userId="0528fc09674fd7ca" providerId="LiveId" clId="{487A47D1-0DF4-4911-9403-6CF3DB2732F1}" dt="2025-10-06T13:02:14.627" v="1051" actId="14100"/>
          <ac:picMkLst>
            <pc:docMk/>
            <pc:sldMk cId="0" sldId="270"/>
            <ac:picMk id="8" creationId="{D4EC9823-F22F-072B-451F-730214D9A778}"/>
          </ac:picMkLst>
        </pc:picChg>
        <pc:picChg chg="add mod modCrop">
          <ac:chgData name="金鑫 谭" userId="0528fc09674fd7ca" providerId="LiveId" clId="{487A47D1-0DF4-4911-9403-6CF3DB2732F1}" dt="2025-10-06T13:09:16.972" v="1168" actId="1037"/>
          <ac:picMkLst>
            <pc:docMk/>
            <pc:sldMk cId="0" sldId="270"/>
            <ac:picMk id="9" creationId="{6C984A7D-054C-BE07-2674-B2E125E8BE10}"/>
          </ac:picMkLst>
        </pc:picChg>
        <pc:cxnChg chg="add mod">
          <ac:chgData name="金鑫 谭" userId="0528fc09674fd7ca" providerId="LiveId" clId="{487A47D1-0DF4-4911-9403-6CF3DB2732F1}" dt="2025-10-06T13:09:16.972" v="1168" actId="1037"/>
          <ac:cxnSpMkLst>
            <pc:docMk/>
            <pc:sldMk cId="0" sldId="270"/>
            <ac:cxnSpMk id="14" creationId="{77F8BB5D-B2C0-861D-DEEA-D76521C1DB0E}"/>
          </ac:cxnSpMkLst>
        </pc:cxnChg>
        <pc:cxnChg chg="add mod">
          <ac:chgData name="金鑫 谭" userId="0528fc09674fd7ca" providerId="LiveId" clId="{487A47D1-0DF4-4911-9403-6CF3DB2732F1}" dt="2025-10-06T13:09:42.126" v="1174" actId="1037"/>
          <ac:cxnSpMkLst>
            <pc:docMk/>
            <pc:sldMk cId="0" sldId="270"/>
            <ac:cxnSpMk id="16" creationId="{424CD901-AE77-46B6-1D0D-DBADE777F17D}"/>
          </ac:cxnSpMkLst>
        </pc:cxnChg>
      </pc:sldChg>
      <pc:sldChg chg="addSp delSp modSp del mod">
        <pc:chgData name="金鑫 谭" userId="0528fc09674fd7ca" providerId="LiveId" clId="{487A47D1-0DF4-4911-9403-6CF3DB2732F1}" dt="2025-10-06T17:36:18.973" v="3514" actId="47"/>
        <pc:sldMkLst>
          <pc:docMk/>
          <pc:sldMk cId="0" sldId="273"/>
        </pc:sldMkLst>
      </pc:sldChg>
      <pc:sldChg chg="addSp delSp modSp mod ord modNotesTx">
        <pc:chgData name="金鑫 谭" userId="0528fc09674fd7ca" providerId="LiveId" clId="{487A47D1-0DF4-4911-9403-6CF3DB2732F1}" dt="2025-10-09T10:22:09.631" v="5758"/>
        <pc:sldMkLst>
          <pc:docMk/>
          <pc:sldMk cId="0" sldId="274"/>
        </pc:sldMkLst>
        <pc:spChg chg="add mod">
          <ac:chgData name="金鑫 谭" userId="0528fc09674fd7ca" providerId="LiveId" clId="{487A47D1-0DF4-4911-9403-6CF3DB2732F1}" dt="2025-10-09T10:22:09.631" v="5758"/>
          <ac:spMkLst>
            <pc:docMk/>
            <pc:sldMk cId="0" sldId="274"/>
            <ac:spMk id="3" creationId="{8FF89AE6-0A85-A3A1-2848-C5AD0F17CA5A}"/>
          </ac:spMkLst>
        </pc:spChg>
        <pc:spChg chg="add mod">
          <ac:chgData name="金鑫 谭" userId="0528fc09674fd7ca" providerId="LiveId" clId="{487A47D1-0DF4-4911-9403-6CF3DB2732F1}" dt="2025-10-09T10:22:04.781" v="5757"/>
          <ac:spMkLst>
            <pc:docMk/>
            <pc:sldMk cId="0" sldId="274"/>
            <ac:spMk id="5" creationId="{3301E702-4C75-12E6-AEDE-1291EB7D069C}"/>
          </ac:spMkLst>
        </pc:spChg>
        <pc:spChg chg="add del mod">
          <ac:chgData name="金鑫 谭" userId="0528fc09674fd7ca" providerId="LiveId" clId="{487A47D1-0DF4-4911-9403-6CF3DB2732F1}" dt="2025-10-06T16:52:47.656" v="2784" actId="207"/>
          <ac:spMkLst>
            <pc:docMk/>
            <pc:sldMk cId="0" sldId="274"/>
            <ac:spMk id="6" creationId="{00000000-0000-0000-0000-000000000000}"/>
          </ac:spMkLst>
        </pc:spChg>
        <pc:spChg chg="add mod">
          <ac:chgData name="金鑫 谭" userId="0528fc09674fd7ca" providerId="LiveId" clId="{487A47D1-0DF4-4911-9403-6CF3DB2732F1}" dt="2025-10-07T15:03:21.350" v="4293" actId="14100"/>
          <ac:spMkLst>
            <pc:docMk/>
            <pc:sldMk cId="0" sldId="274"/>
            <ac:spMk id="7" creationId="{AF3D4972-E0FF-187E-663A-EB8800EC461F}"/>
          </ac:spMkLst>
        </pc:spChg>
        <pc:spChg chg="add mod">
          <ac:chgData name="金鑫 谭" userId="0528fc09674fd7ca" providerId="LiveId" clId="{487A47D1-0DF4-4911-9403-6CF3DB2732F1}" dt="2025-10-07T14:24:03.531" v="3869" actId="14100"/>
          <ac:spMkLst>
            <pc:docMk/>
            <pc:sldMk cId="0" sldId="274"/>
            <ac:spMk id="8" creationId="{6CB16DB0-1FB1-10A3-3A35-AB34965B5AA6}"/>
          </ac:spMkLst>
        </pc:spChg>
        <pc:graphicFrameChg chg="mod modGraphic">
          <ac:chgData name="金鑫 谭" userId="0528fc09674fd7ca" providerId="LiveId" clId="{487A47D1-0DF4-4911-9403-6CF3DB2732F1}" dt="2025-10-07T14:23:42.815" v="3862" actId="1076"/>
          <ac:graphicFrameMkLst>
            <pc:docMk/>
            <pc:sldMk cId="0" sldId="274"/>
            <ac:graphicFrameMk id="4" creationId="{00000000-0000-0000-0000-000000000000}"/>
          </ac:graphicFrameMkLst>
        </pc:graphicFrameChg>
      </pc:sldChg>
      <pc:sldChg chg="addSp modSp mod modNotesTx">
        <pc:chgData name="金鑫 谭" userId="0528fc09674fd7ca" providerId="LiveId" clId="{487A47D1-0DF4-4911-9403-6CF3DB2732F1}" dt="2025-10-09T10:37:19.321" v="6046" actId="20577"/>
        <pc:sldMkLst>
          <pc:docMk/>
          <pc:sldMk cId="0" sldId="275"/>
        </pc:sldMkLst>
        <pc:spChg chg="add mod">
          <ac:chgData name="金鑫 谭" userId="0528fc09674fd7ca" providerId="LiveId" clId="{487A47D1-0DF4-4911-9403-6CF3DB2732F1}" dt="2025-10-08T10:25:12.655" v="5190"/>
          <ac:spMkLst>
            <pc:docMk/>
            <pc:sldMk cId="0" sldId="275"/>
            <ac:spMk id="3" creationId="{65D67CFF-CBF1-80AA-DB16-E8A98650FFF7}"/>
          </ac:spMkLst>
        </pc:spChg>
        <pc:spChg chg="mod">
          <ac:chgData name="金鑫 谭" userId="0528fc09674fd7ca" providerId="LiveId" clId="{487A47D1-0DF4-4911-9403-6CF3DB2732F1}" dt="2025-09-30T11:13:21.562" v="422" actId="20577"/>
          <ac:spMkLst>
            <pc:docMk/>
            <pc:sldMk cId="0" sldId="275"/>
            <ac:spMk id="17" creationId="{00000000-0000-0000-0000-000000000000}"/>
          </ac:spMkLst>
        </pc:spChg>
      </pc:sldChg>
      <pc:sldChg chg="addSp delSp modSp mod modNotesTx">
        <pc:chgData name="金鑫 谭" userId="0528fc09674fd7ca" providerId="LiveId" clId="{487A47D1-0DF4-4911-9403-6CF3DB2732F1}" dt="2025-10-08T11:59:09.023" v="5677" actId="1036"/>
        <pc:sldMkLst>
          <pc:docMk/>
          <pc:sldMk cId="0" sldId="276"/>
        </pc:sldMkLst>
        <pc:spChg chg="add mod">
          <ac:chgData name="金鑫 谭" userId="0528fc09674fd7ca" providerId="LiveId" clId="{487A47D1-0DF4-4911-9403-6CF3DB2732F1}" dt="2025-10-08T10:25:09.993" v="5189"/>
          <ac:spMkLst>
            <pc:docMk/>
            <pc:sldMk cId="0" sldId="276"/>
            <ac:spMk id="2" creationId="{E72F6CD9-CB12-239E-7E7D-89A2A498B355}"/>
          </ac:spMkLst>
        </pc:spChg>
        <pc:spChg chg="add mod">
          <ac:chgData name="金鑫 谭" userId="0528fc09674fd7ca" providerId="LiveId" clId="{487A47D1-0DF4-4911-9403-6CF3DB2732F1}" dt="2025-10-07T14:56:38.852" v="4211" actId="1035"/>
          <ac:spMkLst>
            <pc:docMk/>
            <pc:sldMk cId="0" sldId="276"/>
            <ac:spMk id="5" creationId="{1D6916A6-0A5C-DD8B-A6BF-6944B4009FE7}"/>
          </ac:spMkLst>
        </pc:spChg>
        <pc:spChg chg="add mod">
          <ac:chgData name="金鑫 谭" userId="0528fc09674fd7ca" providerId="LiveId" clId="{487A47D1-0DF4-4911-9403-6CF3DB2732F1}" dt="2025-10-07T14:56:38.852" v="4211" actId="1035"/>
          <ac:spMkLst>
            <pc:docMk/>
            <pc:sldMk cId="0" sldId="276"/>
            <ac:spMk id="6" creationId="{187CC8A7-9E28-125C-4BCC-52085996C8DE}"/>
          </ac:spMkLst>
        </pc:spChg>
        <pc:spChg chg="mod">
          <ac:chgData name="金鑫 谭" userId="0528fc09674fd7ca" providerId="LiveId" clId="{487A47D1-0DF4-4911-9403-6CF3DB2732F1}" dt="2025-10-07T14:25:28.228" v="3908" actId="20577"/>
          <ac:spMkLst>
            <pc:docMk/>
            <pc:sldMk cId="0" sldId="276"/>
            <ac:spMk id="9" creationId="{00000000-0000-0000-0000-000000000000}"/>
          </ac:spMkLst>
        </pc:spChg>
        <pc:spChg chg="mod">
          <ac:chgData name="金鑫 谭" userId="0528fc09674fd7ca" providerId="LiveId" clId="{487A47D1-0DF4-4911-9403-6CF3DB2732F1}" dt="2025-10-07T14:56:38.852" v="4211" actId="1035"/>
          <ac:spMkLst>
            <pc:docMk/>
            <pc:sldMk cId="0" sldId="276"/>
            <ac:spMk id="10" creationId="{00000000-0000-0000-0000-000000000000}"/>
          </ac:spMkLst>
        </pc:spChg>
        <pc:spChg chg="mod">
          <ac:chgData name="金鑫 谭" userId="0528fc09674fd7ca" providerId="LiveId" clId="{487A47D1-0DF4-4911-9403-6CF3DB2732F1}" dt="2025-10-07T14:56:38.852" v="4211" actId="1035"/>
          <ac:spMkLst>
            <pc:docMk/>
            <pc:sldMk cId="0" sldId="276"/>
            <ac:spMk id="11" creationId="{00000000-0000-0000-0000-000000000000}"/>
          </ac:spMkLst>
        </pc:spChg>
        <pc:spChg chg="add mod">
          <ac:chgData name="金鑫 谭" userId="0528fc09674fd7ca" providerId="LiveId" clId="{487A47D1-0DF4-4911-9403-6CF3DB2732F1}" dt="2025-10-08T08:44:25.818" v="4824" actId="1076"/>
          <ac:spMkLst>
            <pc:docMk/>
            <pc:sldMk cId="0" sldId="276"/>
            <ac:spMk id="13" creationId="{005457E1-A4D9-5519-3854-AC2F1322E305}"/>
          </ac:spMkLst>
        </pc:spChg>
        <pc:spChg chg="add mod">
          <ac:chgData name="金鑫 谭" userId="0528fc09674fd7ca" providerId="LiveId" clId="{487A47D1-0DF4-4911-9403-6CF3DB2732F1}" dt="2025-10-07T14:56:38.852" v="4211" actId="1035"/>
          <ac:spMkLst>
            <pc:docMk/>
            <pc:sldMk cId="0" sldId="276"/>
            <ac:spMk id="16" creationId="{9D420D15-E4BB-B0F2-62C4-9233355B352C}"/>
          </ac:spMkLst>
        </pc:spChg>
        <pc:spChg chg="mod">
          <ac:chgData name="金鑫 谭" userId="0528fc09674fd7ca" providerId="LiveId" clId="{487A47D1-0DF4-4911-9403-6CF3DB2732F1}" dt="2025-09-30T11:18:51.784" v="430" actId="14100"/>
          <ac:spMkLst>
            <pc:docMk/>
            <pc:sldMk cId="0" sldId="276"/>
            <ac:spMk id="17" creationId="{00000000-0000-0000-0000-000000000000}"/>
          </ac:spMkLst>
        </pc:spChg>
        <pc:grpChg chg="mod">
          <ac:chgData name="金鑫 谭" userId="0528fc09674fd7ca" providerId="LiveId" clId="{487A47D1-0DF4-4911-9403-6CF3DB2732F1}" dt="2025-10-07T14:56:38.852" v="4211" actId="1035"/>
          <ac:grpSpMkLst>
            <pc:docMk/>
            <pc:sldMk cId="0" sldId="276"/>
            <ac:grpSpMk id="7" creationId="{00000000-0000-0000-0000-000000000000}"/>
          </ac:grpSpMkLst>
        </pc:grpChg>
        <pc:graphicFrameChg chg="mod">
          <ac:chgData name="金鑫 谭" userId="0528fc09674fd7ca" providerId="LiveId" clId="{487A47D1-0DF4-4911-9403-6CF3DB2732F1}" dt="2025-10-08T08:42:54.396" v="4788" actId="1076"/>
          <ac:graphicFrameMkLst>
            <pc:docMk/>
            <pc:sldMk cId="0" sldId="276"/>
            <ac:graphicFrameMk id="12" creationId="{00000000-0000-0000-0000-000000000000}"/>
          </ac:graphicFrameMkLst>
        </pc:graphicFrameChg>
        <pc:picChg chg="mod ord">
          <ac:chgData name="金鑫 谭" userId="0528fc09674fd7ca" providerId="LiveId" clId="{487A47D1-0DF4-4911-9403-6CF3DB2732F1}" dt="2025-10-07T14:57:08.608" v="4223" actId="1076"/>
          <ac:picMkLst>
            <pc:docMk/>
            <pc:sldMk cId="0" sldId="276"/>
            <ac:picMk id="3" creationId="{00000000-0000-0000-0000-000000000000}"/>
          </ac:picMkLst>
        </pc:picChg>
        <pc:picChg chg="add mod ord">
          <ac:chgData name="金鑫 谭" userId="0528fc09674fd7ca" providerId="LiveId" clId="{487A47D1-0DF4-4911-9403-6CF3DB2732F1}" dt="2025-10-07T14:57:01.424" v="4221" actId="14100"/>
          <ac:picMkLst>
            <pc:docMk/>
            <pc:sldMk cId="0" sldId="276"/>
            <ac:picMk id="4" creationId="{B4B6FA5F-394E-1309-B78B-9B9A15CCC7D7}"/>
          </ac:picMkLst>
        </pc:picChg>
        <pc:picChg chg="mod">
          <ac:chgData name="金鑫 谭" userId="0528fc09674fd7ca" providerId="LiveId" clId="{487A47D1-0DF4-4911-9403-6CF3DB2732F1}" dt="2025-10-07T14:25:12.584" v="3878" actId="20577"/>
          <ac:picMkLst>
            <pc:docMk/>
            <pc:sldMk cId="0" sldId="276"/>
            <ac:picMk id="8" creationId="{00000000-0000-0000-0000-000000000000}"/>
          </ac:picMkLst>
        </pc:picChg>
        <pc:cxnChg chg="add mod">
          <ac:chgData name="金鑫 谭" userId="0528fc09674fd7ca" providerId="LiveId" clId="{487A47D1-0DF4-4911-9403-6CF3DB2732F1}" dt="2025-10-08T11:59:09.023" v="5677" actId="1036"/>
          <ac:cxnSpMkLst>
            <pc:docMk/>
            <pc:sldMk cId="0" sldId="276"/>
            <ac:cxnSpMk id="15" creationId="{8240D87D-604E-6C94-91AB-6A70E4D2382B}"/>
          </ac:cxnSpMkLst>
        </pc:cxnChg>
      </pc:sldChg>
      <pc:sldChg chg="del">
        <pc:chgData name="金鑫 谭" userId="0528fc09674fd7ca" providerId="LiveId" clId="{487A47D1-0DF4-4911-9403-6CF3DB2732F1}" dt="2025-10-07T14:07:56.693" v="3728" actId="47"/>
        <pc:sldMkLst>
          <pc:docMk/>
          <pc:sldMk cId="0" sldId="277"/>
        </pc:sldMkLst>
      </pc:sldChg>
      <pc:sldChg chg="modSp mod">
        <pc:chgData name="金鑫 谭" userId="0528fc09674fd7ca" providerId="LiveId" clId="{487A47D1-0DF4-4911-9403-6CF3DB2732F1}" dt="2025-10-09T11:14:48.517" v="6292" actId="20577"/>
        <pc:sldMkLst>
          <pc:docMk/>
          <pc:sldMk cId="0" sldId="282"/>
        </pc:sldMkLst>
        <pc:spChg chg="mod">
          <ac:chgData name="金鑫 谭" userId="0528fc09674fd7ca" providerId="LiveId" clId="{487A47D1-0DF4-4911-9403-6CF3DB2732F1}" dt="2025-10-06T13:58:07.439" v="1500" actId="1076"/>
          <ac:spMkLst>
            <pc:docMk/>
            <pc:sldMk cId="0" sldId="282"/>
            <ac:spMk id="2" creationId="{00000000-0000-0000-0000-000000000000}"/>
          </ac:spMkLst>
        </pc:spChg>
        <pc:spChg chg="mod">
          <ac:chgData name="金鑫 谭" userId="0528fc09674fd7ca" providerId="LiveId" clId="{487A47D1-0DF4-4911-9403-6CF3DB2732F1}" dt="2025-10-06T16:56:53.722" v="2799" actId="14100"/>
          <ac:spMkLst>
            <pc:docMk/>
            <pc:sldMk cId="0" sldId="282"/>
            <ac:spMk id="3" creationId="{00000000-0000-0000-0000-000000000000}"/>
          </ac:spMkLst>
        </pc:spChg>
        <pc:spChg chg="mod">
          <ac:chgData name="金鑫 谭" userId="0528fc09674fd7ca" providerId="LiveId" clId="{487A47D1-0DF4-4911-9403-6CF3DB2732F1}" dt="2025-10-06T16:57:18.539" v="2828" actId="1035"/>
          <ac:spMkLst>
            <pc:docMk/>
            <pc:sldMk cId="0" sldId="282"/>
            <ac:spMk id="4" creationId="{00000000-0000-0000-0000-000000000000}"/>
          </ac:spMkLst>
        </pc:spChg>
        <pc:spChg chg="mod">
          <ac:chgData name="金鑫 谭" userId="0528fc09674fd7ca" providerId="LiveId" clId="{487A47D1-0DF4-4911-9403-6CF3DB2732F1}" dt="2025-10-06T16:57:07.528" v="2816" actId="1035"/>
          <ac:spMkLst>
            <pc:docMk/>
            <pc:sldMk cId="0" sldId="282"/>
            <ac:spMk id="5" creationId="{00000000-0000-0000-0000-000000000000}"/>
          </ac:spMkLst>
        </pc:spChg>
        <pc:spChg chg="mod">
          <ac:chgData name="金鑫 谭" userId="0528fc09674fd7ca" providerId="LiveId" clId="{487A47D1-0DF4-4911-9403-6CF3DB2732F1}" dt="2025-10-06T16:57:07.528" v="2816" actId="1035"/>
          <ac:spMkLst>
            <pc:docMk/>
            <pc:sldMk cId="0" sldId="282"/>
            <ac:spMk id="6" creationId="{00000000-0000-0000-0000-000000000000}"/>
          </ac:spMkLst>
        </pc:spChg>
        <pc:spChg chg="mod">
          <ac:chgData name="金鑫 谭" userId="0528fc09674fd7ca" providerId="LiveId" clId="{487A47D1-0DF4-4911-9403-6CF3DB2732F1}" dt="2025-10-09T11:14:48.517" v="6292" actId="20577"/>
          <ac:spMkLst>
            <pc:docMk/>
            <pc:sldMk cId="0" sldId="282"/>
            <ac:spMk id="38914" creationId="{00000000-0000-0000-0000-000000000000}"/>
          </ac:spMkLst>
        </pc:spChg>
      </pc:sldChg>
      <pc:sldChg chg="del modNotesTx">
        <pc:chgData name="金鑫 谭" userId="0528fc09674fd7ca" providerId="LiveId" clId="{487A47D1-0DF4-4911-9403-6CF3DB2732F1}" dt="2025-10-06T14:44:32.435" v="1603" actId="47"/>
        <pc:sldMkLst>
          <pc:docMk/>
          <pc:sldMk cId="0" sldId="285"/>
        </pc:sldMkLst>
      </pc:sldChg>
      <pc:sldChg chg="addSp delSp modSp mod modNotesTx">
        <pc:chgData name="金鑫 谭" userId="0528fc09674fd7ca" providerId="LiveId" clId="{487A47D1-0DF4-4911-9403-6CF3DB2732F1}" dt="2025-10-08T10:45:33.038" v="5194" actId="167"/>
        <pc:sldMkLst>
          <pc:docMk/>
          <pc:sldMk cId="0" sldId="286"/>
        </pc:sldMkLst>
        <pc:spChg chg="mod">
          <ac:chgData name="金鑫 谭" userId="0528fc09674fd7ca" providerId="LiveId" clId="{487A47D1-0DF4-4911-9403-6CF3DB2732F1}" dt="2025-10-06T15:00:45.941" v="1696" actId="1036"/>
          <ac:spMkLst>
            <pc:docMk/>
            <pc:sldMk cId="0" sldId="286"/>
            <ac:spMk id="2" creationId="{00000000-0000-0000-0000-000000000000}"/>
          </ac:spMkLst>
        </pc:spChg>
        <pc:spChg chg="mod">
          <ac:chgData name="金鑫 谭" userId="0528fc09674fd7ca" providerId="LiveId" clId="{487A47D1-0DF4-4911-9403-6CF3DB2732F1}" dt="2025-10-06T15:00:45.941" v="1696" actId="1036"/>
          <ac:spMkLst>
            <pc:docMk/>
            <pc:sldMk cId="0" sldId="286"/>
            <ac:spMk id="6" creationId="{00000000-0000-0000-0000-000000000000}"/>
          </ac:spMkLst>
        </pc:spChg>
        <pc:spChg chg="mod">
          <ac:chgData name="金鑫 谭" userId="0528fc09674fd7ca" providerId="LiveId" clId="{487A47D1-0DF4-4911-9403-6CF3DB2732F1}" dt="2025-10-06T15:00:45.941" v="1696" actId="1036"/>
          <ac:spMkLst>
            <pc:docMk/>
            <pc:sldMk cId="0" sldId="286"/>
            <ac:spMk id="8" creationId="{00000000-0000-0000-0000-000000000000}"/>
          </ac:spMkLst>
        </pc:spChg>
        <pc:spChg chg="mod ord">
          <ac:chgData name="金鑫 谭" userId="0528fc09674fd7ca" providerId="LiveId" clId="{487A47D1-0DF4-4911-9403-6CF3DB2732F1}" dt="2025-10-06T15:00:31.942" v="1669" actId="1076"/>
          <ac:spMkLst>
            <pc:docMk/>
            <pc:sldMk cId="0" sldId="286"/>
            <ac:spMk id="10" creationId="{00000000-0000-0000-0000-000000000000}"/>
          </ac:spMkLst>
        </pc:spChg>
        <pc:spChg chg="mod">
          <ac:chgData name="金鑫 谭" userId="0528fc09674fd7ca" providerId="LiveId" clId="{487A47D1-0DF4-4911-9403-6CF3DB2732F1}" dt="2025-10-06T15:00:45.941" v="1696" actId="1036"/>
          <ac:spMkLst>
            <pc:docMk/>
            <pc:sldMk cId="0" sldId="286"/>
            <ac:spMk id="11" creationId="{00000000-0000-0000-0000-000000000000}"/>
          </ac:spMkLst>
        </pc:spChg>
        <pc:spChg chg="mod">
          <ac:chgData name="金鑫 谭" userId="0528fc09674fd7ca" providerId="LiveId" clId="{487A47D1-0DF4-4911-9403-6CF3DB2732F1}" dt="2025-10-06T15:00:45.941" v="1696" actId="1036"/>
          <ac:spMkLst>
            <pc:docMk/>
            <pc:sldMk cId="0" sldId="286"/>
            <ac:spMk id="12" creationId="{00000000-0000-0000-0000-000000000000}"/>
          </ac:spMkLst>
        </pc:spChg>
        <pc:spChg chg="mod">
          <ac:chgData name="金鑫 谭" userId="0528fc09674fd7ca" providerId="LiveId" clId="{487A47D1-0DF4-4911-9403-6CF3DB2732F1}" dt="2025-10-06T15:00:45.941" v="1696" actId="1036"/>
          <ac:spMkLst>
            <pc:docMk/>
            <pc:sldMk cId="0" sldId="286"/>
            <ac:spMk id="14" creationId="{00000000-0000-0000-0000-000000000000}"/>
          </ac:spMkLst>
        </pc:spChg>
        <pc:spChg chg="mod">
          <ac:chgData name="金鑫 谭" userId="0528fc09674fd7ca" providerId="LiveId" clId="{487A47D1-0DF4-4911-9403-6CF3DB2732F1}" dt="2025-09-30T10:34:19.377" v="287" actId="1036"/>
          <ac:spMkLst>
            <pc:docMk/>
            <pc:sldMk cId="0" sldId="286"/>
            <ac:spMk id="15" creationId="{00000000-0000-0000-0000-000000000000}"/>
          </ac:spMkLst>
        </pc:spChg>
        <pc:spChg chg="mod">
          <ac:chgData name="金鑫 谭" userId="0528fc09674fd7ca" providerId="LiveId" clId="{487A47D1-0DF4-4911-9403-6CF3DB2732F1}" dt="2025-10-06T15:00:45.941" v="1696" actId="1036"/>
          <ac:spMkLst>
            <pc:docMk/>
            <pc:sldMk cId="0" sldId="286"/>
            <ac:spMk id="16" creationId="{00000000-0000-0000-0000-000000000000}"/>
          </ac:spMkLst>
        </pc:spChg>
        <pc:spChg chg="mod">
          <ac:chgData name="金鑫 谭" userId="0528fc09674fd7ca" providerId="LiveId" clId="{487A47D1-0DF4-4911-9403-6CF3DB2732F1}" dt="2025-10-06T15:00:45.941" v="1696" actId="1036"/>
          <ac:spMkLst>
            <pc:docMk/>
            <pc:sldMk cId="0" sldId="286"/>
            <ac:spMk id="18" creationId="{00000000-0000-0000-0000-000000000000}"/>
          </ac:spMkLst>
        </pc:spChg>
        <pc:spChg chg="mod">
          <ac:chgData name="金鑫 谭" userId="0528fc09674fd7ca" providerId="LiveId" clId="{487A47D1-0DF4-4911-9403-6CF3DB2732F1}" dt="2025-10-06T15:00:45.941" v="1696" actId="1036"/>
          <ac:spMkLst>
            <pc:docMk/>
            <pc:sldMk cId="0" sldId="286"/>
            <ac:spMk id="22" creationId="{00000000-0000-0000-0000-000000000000}"/>
          </ac:spMkLst>
        </pc:spChg>
        <pc:spChg chg="mod">
          <ac:chgData name="金鑫 谭" userId="0528fc09674fd7ca" providerId="LiveId" clId="{487A47D1-0DF4-4911-9403-6CF3DB2732F1}" dt="2025-10-06T15:00:39.164" v="1680" actId="1036"/>
          <ac:spMkLst>
            <pc:docMk/>
            <pc:sldMk cId="0" sldId="286"/>
            <ac:spMk id="29" creationId="{00000000-0000-0000-0000-000000000000}"/>
          </ac:spMkLst>
        </pc:spChg>
        <pc:spChg chg="mod">
          <ac:chgData name="金鑫 谭" userId="0528fc09674fd7ca" providerId="LiveId" clId="{487A47D1-0DF4-4911-9403-6CF3DB2732F1}" dt="2025-09-30T10:34:19.377" v="287" actId="1036"/>
          <ac:spMkLst>
            <pc:docMk/>
            <pc:sldMk cId="0" sldId="286"/>
            <ac:spMk id="30" creationId="{00000000-0000-0000-0000-000000000000}"/>
          </ac:spMkLst>
        </pc:spChg>
        <pc:spChg chg="mod">
          <ac:chgData name="金鑫 谭" userId="0528fc09674fd7ca" providerId="LiveId" clId="{487A47D1-0DF4-4911-9403-6CF3DB2732F1}" dt="2025-10-06T15:00:45.941" v="1696" actId="1036"/>
          <ac:spMkLst>
            <pc:docMk/>
            <pc:sldMk cId="0" sldId="286"/>
            <ac:spMk id="34" creationId="{00000000-0000-0000-0000-000000000000}"/>
          </ac:spMkLst>
        </pc:spChg>
        <pc:picChg chg="add mod ord">
          <ac:chgData name="金鑫 谭" userId="0528fc09674fd7ca" providerId="LiveId" clId="{487A47D1-0DF4-4911-9403-6CF3DB2732F1}" dt="2025-10-08T10:45:33.038" v="5194" actId="167"/>
          <ac:picMkLst>
            <pc:docMk/>
            <pc:sldMk cId="0" sldId="286"/>
            <ac:picMk id="5" creationId="{330ACB1E-EFB2-F3DF-895E-DD5F9D57135C}"/>
          </ac:picMkLst>
        </pc:picChg>
      </pc:sldChg>
      <pc:sldChg chg="addSp delSp modSp mod ord modNotesTx">
        <pc:chgData name="金鑫 谭" userId="0528fc09674fd7ca" providerId="LiveId" clId="{487A47D1-0DF4-4911-9403-6CF3DB2732F1}" dt="2025-10-08T11:47:29.427" v="5523" actId="20577"/>
        <pc:sldMkLst>
          <pc:docMk/>
          <pc:sldMk cId="0" sldId="287"/>
        </pc:sldMkLst>
        <pc:spChg chg="add mod topLvl">
          <ac:chgData name="金鑫 谭" userId="0528fc09674fd7ca" providerId="LiveId" clId="{487A47D1-0DF4-4911-9403-6CF3DB2732F1}" dt="2025-10-06T16:36:13.280" v="2549" actId="164"/>
          <ac:spMkLst>
            <pc:docMk/>
            <pc:sldMk cId="0" sldId="287"/>
            <ac:spMk id="3" creationId="{60E4FD56-FA34-AB6D-0C67-B6E552CF5959}"/>
          </ac:spMkLst>
        </pc:spChg>
        <pc:spChg chg="mod">
          <ac:chgData name="金鑫 谭" userId="0528fc09674fd7ca" providerId="LiveId" clId="{487A47D1-0DF4-4911-9403-6CF3DB2732F1}" dt="2025-09-30T11:14:49.312" v="423" actId="1076"/>
          <ac:spMkLst>
            <pc:docMk/>
            <pc:sldMk cId="0" sldId="287"/>
            <ac:spMk id="5" creationId="{00000000-0000-0000-0000-000000000000}"/>
          </ac:spMkLst>
        </pc:spChg>
        <pc:spChg chg="mod">
          <ac:chgData name="金鑫 谭" userId="0528fc09674fd7ca" providerId="LiveId" clId="{487A47D1-0DF4-4911-9403-6CF3DB2732F1}" dt="2025-10-07T15:03:59.529" v="4309" actId="1076"/>
          <ac:spMkLst>
            <pc:docMk/>
            <pc:sldMk cId="0" sldId="287"/>
            <ac:spMk id="7" creationId="{00000000-0000-0000-0000-000000000000}"/>
          </ac:spMkLst>
        </pc:spChg>
        <pc:spChg chg="mod topLvl">
          <ac:chgData name="金鑫 谭" userId="0528fc09674fd7ca" providerId="LiveId" clId="{487A47D1-0DF4-4911-9403-6CF3DB2732F1}" dt="2025-10-08T08:18:08.353" v="4673" actId="164"/>
          <ac:spMkLst>
            <pc:docMk/>
            <pc:sldMk cId="0" sldId="287"/>
            <ac:spMk id="14" creationId="{6E227C93-ABD4-05EE-8B34-22A3C1D36A59}"/>
          </ac:spMkLst>
        </pc:spChg>
        <pc:spChg chg="add mod">
          <ac:chgData name="金鑫 谭" userId="0528fc09674fd7ca" providerId="LiveId" clId="{487A47D1-0DF4-4911-9403-6CF3DB2732F1}" dt="2025-10-06T16:25:45.378" v="2456" actId="14100"/>
          <ac:spMkLst>
            <pc:docMk/>
            <pc:sldMk cId="0" sldId="287"/>
            <ac:spMk id="15" creationId="{ACAAACA7-3169-AE1E-D0A7-4BBE7B982F5E}"/>
          </ac:spMkLst>
        </pc:spChg>
        <pc:spChg chg="mod topLvl">
          <ac:chgData name="金鑫 谭" userId="0528fc09674fd7ca" providerId="LiveId" clId="{487A47D1-0DF4-4911-9403-6CF3DB2732F1}" dt="2025-10-08T08:18:08.353" v="4673" actId="164"/>
          <ac:spMkLst>
            <pc:docMk/>
            <pc:sldMk cId="0" sldId="287"/>
            <ac:spMk id="16" creationId="{322DDF99-9E7B-9922-2AE8-852E82026F09}"/>
          </ac:spMkLst>
        </pc:spChg>
        <pc:spChg chg="add mod topLvl">
          <ac:chgData name="金鑫 谭" userId="0528fc09674fd7ca" providerId="LiveId" clId="{487A47D1-0DF4-4911-9403-6CF3DB2732F1}" dt="2025-10-08T08:18:08.353" v="4673" actId="164"/>
          <ac:spMkLst>
            <pc:docMk/>
            <pc:sldMk cId="0" sldId="287"/>
            <ac:spMk id="32" creationId="{933F756F-BB1F-63ED-ABDE-A53E62DE2FDD}"/>
          </ac:spMkLst>
        </pc:spChg>
        <pc:spChg chg="add mod">
          <ac:chgData name="金鑫 谭" userId="0528fc09674fd7ca" providerId="LiveId" clId="{487A47D1-0DF4-4911-9403-6CF3DB2732F1}" dt="2025-10-08T08:18:08.353" v="4673" actId="164"/>
          <ac:spMkLst>
            <pc:docMk/>
            <pc:sldMk cId="0" sldId="287"/>
            <ac:spMk id="33" creationId="{5FB6324B-83E9-804E-794E-793896199391}"/>
          </ac:spMkLst>
        </pc:spChg>
        <pc:spChg chg="add mod topLvl">
          <ac:chgData name="金鑫 谭" userId="0528fc09674fd7ca" providerId="LiveId" clId="{487A47D1-0DF4-4911-9403-6CF3DB2732F1}" dt="2025-10-06T16:36:13.280" v="2549" actId="164"/>
          <ac:spMkLst>
            <pc:docMk/>
            <pc:sldMk cId="0" sldId="287"/>
            <ac:spMk id="34" creationId="{1EE0F11B-3DAE-0A2D-E90B-783B3036AEF9}"/>
          </ac:spMkLst>
        </pc:spChg>
        <pc:spChg chg="mod topLvl">
          <ac:chgData name="金鑫 谭" userId="0528fc09674fd7ca" providerId="LiveId" clId="{487A47D1-0DF4-4911-9403-6CF3DB2732F1}" dt="2025-10-08T08:18:08.353" v="4673" actId="164"/>
          <ac:spMkLst>
            <pc:docMk/>
            <pc:sldMk cId="0" sldId="287"/>
            <ac:spMk id="35" creationId="{5BE0D862-44EC-8B32-B4EC-5113A4A3B95F}"/>
          </ac:spMkLst>
        </pc:spChg>
        <pc:spChg chg="mod topLvl">
          <ac:chgData name="金鑫 谭" userId="0528fc09674fd7ca" providerId="LiveId" clId="{487A47D1-0DF4-4911-9403-6CF3DB2732F1}" dt="2025-10-08T08:18:08.353" v="4673" actId="164"/>
          <ac:spMkLst>
            <pc:docMk/>
            <pc:sldMk cId="0" sldId="287"/>
            <ac:spMk id="36" creationId="{35A434FB-375A-6F04-DEC2-3D2F6B8C55AE}"/>
          </ac:spMkLst>
        </pc:spChg>
        <pc:spChg chg="add mod topLvl">
          <ac:chgData name="金鑫 谭" userId="0528fc09674fd7ca" providerId="LiveId" clId="{487A47D1-0DF4-4911-9403-6CF3DB2732F1}" dt="2025-10-08T08:18:08.353" v="4673" actId="164"/>
          <ac:spMkLst>
            <pc:docMk/>
            <pc:sldMk cId="0" sldId="287"/>
            <ac:spMk id="37" creationId="{6B68702C-D985-7CED-2E89-00822406EE06}"/>
          </ac:spMkLst>
        </pc:spChg>
        <pc:spChg chg="add mod topLvl">
          <ac:chgData name="金鑫 谭" userId="0528fc09674fd7ca" providerId="LiveId" clId="{487A47D1-0DF4-4911-9403-6CF3DB2732F1}" dt="2025-10-06T16:36:13.280" v="2549" actId="164"/>
          <ac:spMkLst>
            <pc:docMk/>
            <pc:sldMk cId="0" sldId="287"/>
            <ac:spMk id="38" creationId="{A3205EBC-2B60-17EF-BE3F-ED9DFCEAAB8C}"/>
          </ac:spMkLst>
        </pc:spChg>
        <pc:spChg chg="add mod topLvl">
          <ac:chgData name="金鑫 谭" userId="0528fc09674fd7ca" providerId="LiveId" clId="{487A47D1-0DF4-4911-9403-6CF3DB2732F1}" dt="2025-10-06T16:36:13.280" v="2549" actId="164"/>
          <ac:spMkLst>
            <pc:docMk/>
            <pc:sldMk cId="0" sldId="287"/>
            <ac:spMk id="39" creationId="{8ED53785-B0B5-859C-7759-6510B97F1892}"/>
          </ac:spMkLst>
        </pc:spChg>
        <pc:spChg chg="add mod topLvl">
          <ac:chgData name="金鑫 谭" userId="0528fc09674fd7ca" providerId="LiveId" clId="{487A47D1-0DF4-4911-9403-6CF3DB2732F1}" dt="2025-10-06T16:36:13.280" v="2549" actId="164"/>
          <ac:spMkLst>
            <pc:docMk/>
            <pc:sldMk cId="0" sldId="287"/>
            <ac:spMk id="42" creationId="{E1F59C8A-EC4B-9DE2-5ED6-23015EC18FE8}"/>
          </ac:spMkLst>
        </pc:spChg>
        <pc:spChg chg="add mod topLvl">
          <ac:chgData name="金鑫 谭" userId="0528fc09674fd7ca" providerId="LiveId" clId="{487A47D1-0DF4-4911-9403-6CF3DB2732F1}" dt="2025-10-08T08:18:08.353" v="4673" actId="164"/>
          <ac:spMkLst>
            <pc:docMk/>
            <pc:sldMk cId="0" sldId="287"/>
            <ac:spMk id="43" creationId="{4B61D371-6406-C9FC-A740-B880B749080C}"/>
          </ac:spMkLst>
        </pc:spChg>
        <pc:spChg chg="mod topLvl">
          <ac:chgData name="金鑫 谭" userId="0528fc09674fd7ca" providerId="LiveId" clId="{487A47D1-0DF4-4911-9403-6CF3DB2732F1}" dt="2025-10-08T08:18:08.353" v="4673" actId="164"/>
          <ac:spMkLst>
            <pc:docMk/>
            <pc:sldMk cId="0" sldId="287"/>
            <ac:spMk id="44" creationId="{91AF8C28-5E92-2AAD-9039-8100DB24B2D7}"/>
          </ac:spMkLst>
        </pc:spChg>
        <pc:spChg chg="mod topLvl">
          <ac:chgData name="金鑫 谭" userId="0528fc09674fd7ca" providerId="LiveId" clId="{487A47D1-0DF4-4911-9403-6CF3DB2732F1}" dt="2025-10-08T08:17:40.660" v="4671" actId="165"/>
          <ac:spMkLst>
            <pc:docMk/>
            <pc:sldMk cId="0" sldId="287"/>
            <ac:spMk id="45" creationId="{CC0D5020-CFB7-05CC-658D-C9C000D2D299}"/>
          </ac:spMkLst>
        </pc:spChg>
        <pc:spChg chg="add mod ord topLvl">
          <ac:chgData name="金鑫 谭" userId="0528fc09674fd7ca" providerId="LiveId" clId="{487A47D1-0DF4-4911-9403-6CF3DB2732F1}" dt="2025-10-08T08:17:23.419" v="4668" actId="1076"/>
          <ac:spMkLst>
            <pc:docMk/>
            <pc:sldMk cId="0" sldId="287"/>
            <ac:spMk id="46" creationId="{82B085EC-F4D5-0EEF-BD8D-DB572CDABE08}"/>
          </ac:spMkLst>
        </pc:spChg>
        <pc:spChg chg="add mod topLvl">
          <ac:chgData name="金鑫 谭" userId="0528fc09674fd7ca" providerId="LiveId" clId="{487A47D1-0DF4-4911-9403-6CF3DB2732F1}" dt="2025-10-08T08:18:08.353" v="4673" actId="164"/>
          <ac:spMkLst>
            <pc:docMk/>
            <pc:sldMk cId="0" sldId="287"/>
            <ac:spMk id="47" creationId="{438D35BD-B5A8-CDE3-1762-7BA0C83A56CE}"/>
          </ac:spMkLst>
        </pc:spChg>
        <pc:spChg chg="add mod">
          <ac:chgData name="金鑫 谭" userId="0528fc09674fd7ca" providerId="LiveId" clId="{487A47D1-0DF4-4911-9403-6CF3DB2732F1}" dt="2025-10-06T16:25:58.466" v="2473" actId="1035"/>
          <ac:spMkLst>
            <pc:docMk/>
            <pc:sldMk cId="0" sldId="287"/>
            <ac:spMk id="48" creationId="{1DF07080-7DB6-93BD-33AD-9DFD4E779F35}"/>
          </ac:spMkLst>
        </pc:spChg>
        <pc:spChg chg="add mod">
          <ac:chgData name="金鑫 谭" userId="0528fc09674fd7ca" providerId="LiveId" clId="{487A47D1-0DF4-4911-9403-6CF3DB2732F1}" dt="2025-10-07T15:06:37.657" v="4409" actId="1076"/>
          <ac:spMkLst>
            <pc:docMk/>
            <pc:sldMk cId="0" sldId="287"/>
            <ac:spMk id="49" creationId="{5ACD3C2B-EE63-7232-E5F2-2DC1DCC59EDB}"/>
          </ac:spMkLst>
        </pc:spChg>
        <pc:grpChg chg="mod ord">
          <ac:chgData name="金鑫 谭" userId="0528fc09674fd7ca" providerId="LiveId" clId="{487A47D1-0DF4-4911-9403-6CF3DB2732F1}" dt="2025-10-08T08:17:51.236" v="4672" actId="1076"/>
          <ac:grpSpMkLst>
            <pc:docMk/>
            <pc:sldMk cId="0" sldId="287"/>
            <ac:grpSpMk id="10" creationId="{AA72D992-25FA-7E72-84BE-FCDF1989B9F3}"/>
          </ac:grpSpMkLst>
        </pc:grpChg>
        <pc:cxnChg chg="mod">
          <ac:chgData name="金鑫 谭" userId="0528fc09674fd7ca" providerId="LiveId" clId="{487A47D1-0DF4-4911-9403-6CF3DB2732F1}" dt="2025-10-08T08:17:30.421" v="4670" actId="1076"/>
          <ac:cxnSpMkLst>
            <pc:docMk/>
            <pc:sldMk cId="0" sldId="287"/>
            <ac:cxnSpMk id="12" creationId="{C551650E-84E1-821B-AF0E-2CD54D401833}"/>
          </ac:cxnSpMkLst>
        </pc:cxnChg>
      </pc:sldChg>
      <pc:sldChg chg="del">
        <pc:chgData name="金鑫 谭" userId="0528fc09674fd7ca" providerId="LiveId" clId="{487A47D1-0DF4-4911-9403-6CF3DB2732F1}" dt="2025-10-07T15:13:38.949" v="4491" actId="47"/>
        <pc:sldMkLst>
          <pc:docMk/>
          <pc:sldMk cId="0" sldId="289"/>
        </pc:sldMkLst>
      </pc:sldChg>
      <pc:sldChg chg="modNotesTx">
        <pc:chgData name="金鑫 谭" userId="0528fc09674fd7ca" providerId="LiveId" clId="{487A47D1-0DF4-4911-9403-6CF3DB2732F1}" dt="2025-09-21T16:31:40.812" v="123" actId="20577"/>
        <pc:sldMkLst>
          <pc:docMk/>
          <pc:sldMk cId="0" sldId="290"/>
        </pc:sldMkLst>
      </pc:sldChg>
      <pc:sldChg chg="addSp delSp modSp mod">
        <pc:chgData name="金鑫 谭" userId="0528fc09674fd7ca" providerId="LiveId" clId="{487A47D1-0DF4-4911-9403-6CF3DB2732F1}" dt="2025-10-08T10:24:57.099" v="5185"/>
        <pc:sldMkLst>
          <pc:docMk/>
          <pc:sldMk cId="0" sldId="291"/>
        </pc:sldMkLst>
        <pc:spChg chg="add mod">
          <ac:chgData name="金鑫 谭" userId="0528fc09674fd7ca" providerId="LiveId" clId="{487A47D1-0DF4-4911-9403-6CF3DB2732F1}" dt="2025-10-06T16:43:40.997" v="2619" actId="1076"/>
          <ac:spMkLst>
            <pc:docMk/>
            <pc:sldMk cId="0" sldId="291"/>
            <ac:spMk id="6" creationId="{D9F09F03-B84D-359B-8187-696CA5E90AD2}"/>
          </ac:spMkLst>
        </pc:spChg>
        <pc:spChg chg="add mod">
          <ac:chgData name="金鑫 谭" userId="0528fc09674fd7ca" providerId="LiveId" clId="{487A47D1-0DF4-4911-9403-6CF3DB2732F1}" dt="2025-10-08T10:24:57.099" v="5185"/>
          <ac:spMkLst>
            <pc:docMk/>
            <pc:sldMk cId="0" sldId="291"/>
            <ac:spMk id="7" creationId="{E3F82A8A-C463-08AF-0A3F-A74555F912AE}"/>
          </ac:spMkLst>
        </pc:spChg>
        <pc:spChg chg="mod">
          <ac:chgData name="金鑫 谭" userId="0528fc09674fd7ca" providerId="LiveId" clId="{487A47D1-0DF4-4911-9403-6CF3DB2732F1}" dt="2025-10-06T16:44:15.019" v="2620"/>
          <ac:spMkLst>
            <pc:docMk/>
            <pc:sldMk cId="0" sldId="291"/>
            <ac:spMk id="17" creationId="{00000000-0000-0000-0000-000000000000}"/>
          </ac:spMkLst>
        </pc:spChg>
      </pc:sldChg>
      <pc:sldChg chg="addSp modSp mod modNotesTx">
        <pc:chgData name="金鑫 谭" userId="0528fc09674fd7ca" providerId="LiveId" clId="{487A47D1-0DF4-4911-9403-6CF3DB2732F1}" dt="2025-10-09T14:01:46.602" v="6303" actId="20577"/>
        <pc:sldMkLst>
          <pc:docMk/>
          <pc:sldMk cId="0" sldId="292"/>
        </pc:sldMkLst>
        <pc:spChg chg="add mod">
          <ac:chgData name="金鑫 谭" userId="0528fc09674fd7ca" providerId="LiveId" clId="{487A47D1-0DF4-4911-9403-6CF3DB2732F1}" dt="2025-10-06T16:45:17.735" v="2635" actId="1076"/>
          <ac:spMkLst>
            <pc:docMk/>
            <pc:sldMk cId="0" sldId="292"/>
            <ac:spMk id="6" creationId="{B85037B4-D16F-3EDC-2814-630F1292EE38}"/>
          </ac:spMkLst>
        </pc:spChg>
        <pc:spChg chg="add mod">
          <ac:chgData name="金鑫 谭" userId="0528fc09674fd7ca" providerId="LiveId" clId="{487A47D1-0DF4-4911-9403-6CF3DB2732F1}" dt="2025-10-08T10:24:44.353" v="5180" actId="1076"/>
          <ac:spMkLst>
            <pc:docMk/>
            <pc:sldMk cId="0" sldId="292"/>
            <ac:spMk id="7" creationId="{59D03770-FB88-9066-067E-06132C44EC93}"/>
          </ac:spMkLst>
        </pc:spChg>
        <pc:spChg chg="mod">
          <ac:chgData name="金鑫 谭" userId="0528fc09674fd7ca" providerId="LiveId" clId="{487A47D1-0DF4-4911-9403-6CF3DB2732F1}" dt="2025-09-30T11:20:02.601" v="447"/>
          <ac:spMkLst>
            <pc:docMk/>
            <pc:sldMk cId="0" sldId="292"/>
            <ac:spMk id="17" creationId="{00000000-0000-0000-0000-000000000000}"/>
          </ac:spMkLst>
        </pc:spChg>
      </pc:sldChg>
      <pc:sldChg chg="addSp delSp modSp mod modNotesTx">
        <pc:chgData name="金鑫 谭" userId="0528fc09674fd7ca" providerId="LiveId" clId="{487A47D1-0DF4-4911-9403-6CF3DB2732F1}" dt="2025-10-08T10:24:22.882" v="5174" actId="1076"/>
        <pc:sldMkLst>
          <pc:docMk/>
          <pc:sldMk cId="0" sldId="293"/>
        </pc:sldMkLst>
        <pc:spChg chg="mod">
          <ac:chgData name="金鑫 谭" userId="0528fc09674fd7ca" providerId="LiveId" clId="{487A47D1-0DF4-4911-9403-6CF3DB2732F1}" dt="2025-09-30T11:37:14.429" v="564" actId="20577"/>
          <ac:spMkLst>
            <pc:docMk/>
            <pc:sldMk cId="0" sldId="293"/>
            <ac:spMk id="7" creationId="{00000000-0000-0000-0000-000000000000}"/>
          </ac:spMkLst>
        </pc:spChg>
        <pc:spChg chg="add mod">
          <ac:chgData name="金鑫 谭" userId="0528fc09674fd7ca" providerId="LiveId" clId="{487A47D1-0DF4-4911-9403-6CF3DB2732F1}" dt="2025-10-07T15:02:56.094" v="4285"/>
          <ac:spMkLst>
            <pc:docMk/>
            <pc:sldMk cId="0" sldId="293"/>
            <ac:spMk id="9" creationId="{CD338026-2E2F-0E02-B84E-6CF4BA0EE50D}"/>
          </ac:spMkLst>
        </pc:spChg>
        <pc:spChg chg="add mod">
          <ac:chgData name="金鑫 谭" userId="0528fc09674fd7ca" providerId="LiveId" clId="{487A47D1-0DF4-4911-9403-6CF3DB2732F1}" dt="2025-10-08T10:24:22.882" v="5174" actId="1076"/>
          <ac:spMkLst>
            <pc:docMk/>
            <pc:sldMk cId="0" sldId="293"/>
            <ac:spMk id="13" creationId="{35F7DDFB-9FF7-AA53-1123-9B05C4AE53EC}"/>
          </ac:spMkLst>
        </pc:spChg>
      </pc:sldChg>
      <pc:sldChg chg="addSp modSp mod">
        <pc:chgData name="金鑫 谭" userId="0528fc09674fd7ca" providerId="LiveId" clId="{487A47D1-0DF4-4911-9403-6CF3DB2732F1}" dt="2025-10-08T10:24:01.001" v="5171" actId="1076"/>
        <pc:sldMkLst>
          <pc:docMk/>
          <pc:sldMk cId="0" sldId="297"/>
        </pc:sldMkLst>
        <pc:spChg chg="add mod">
          <ac:chgData name="金鑫 谭" userId="0528fc09674fd7ca" providerId="LiveId" clId="{487A47D1-0DF4-4911-9403-6CF3DB2732F1}" dt="2025-10-08T10:24:01.001" v="5171" actId="1076"/>
          <ac:spMkLst>
            <pc:docMk/>
            <pc:sldMk cId="0" sldId="297"/>
            <ac:spMk id="4" creationId="{454037E2-752B-F2B8-15D5-2DA941E58654}"/>
          </ac:spMkLst>
        </pc:spChg>
      </pc:sldChg>
      <pc:sldChg chg="addSp delSp modSp mod">
        <pc:chgData name="金鑫 谭" userId="0528fc09674fd7ca" providerId="LiveId" clId="{487A47D1-0DF4-4911-9403-6CF3DB2732F1}" dt="2025-10-08T10:23:55.113" v="5169" actId="1076"/>
        <pc:sldMkLst>
          <pc:docMk/>
          <pc:sldMk cId="0" sldId="298"/>
        </pc:sldMkLst>
        <pc:spChg chg="mod">
          <ac:chgData name="金鑫 谭" userId="0528fc09674fd7ca" providerId="LiveId" clId="{487A47D1-0DF4-4911-9403-6CF3DB2732F1}" dt="2025-10-07T12:34:35.167" v="3579"/>
          <ac:spMkLst>
            <pc:docMk/>
            <pc:sldMk cId="0" sldId="298"/>
            <ac:spMk id="5" creationId="{00000000-0000-0000-0000-000000000000}"/>
          </ac:spMkLst>
        </pc:spChg>
        <pc:spChg chg="add mod">
          <ac:chgData name="金鑫 谭" userId="0528fc09674fd7ca" providerId="LiveId" clId="{487A47D1-0DF4-4911-9403-6CF3DB2732F1}" dt="2025-10-08T10:23:55.113" v="5169" actId="1076"/>
          <ac:spMkLst>
            <pc:docMk/>
            <pc:sldMk cId="0" sldId="298"/>
            <ac:spMk id="6" creationId="{1BCF4688-4497-065D-1933-88A31D26632C}"/>
          </ac:spMkLst>
        </pc:spChg>
        <pc:picChg chg="add mod ord">
          <ac:chgData name="金鑫 谭" userId="0528fc09674fd7ca" providerId="LiveId" clId="{487A47D1-0DF4-4911-9403-6CF3DB2732F1}" dt="2025-10-07T13:56:34.438" v="3661" actId="1076"/>
          <ac:picMkLst>
            <pc:docMk/>
            <pc:sldMk cId="0" sldId="298"/>
            <ac:picMk id="2" creationId="{7B01FFA7-DCF2-BC04-8556-44627F4AE8E1}"/>
          </ac:picMkLst>
        </pc:picChg>
      </pc:sldChg>
      <pc:sldChg chg="addSp delSp modSp mod modNotesTx">
        <pc:chgData name="金鑫 谭" userId="0528fc09674fd7ca" providerId="LiveId" clId="{487A47D1-0DF4-4911-9403-6CF3DB2732F1}" dt="2025-10-09T10:26:36.406" v="5936" actId="20577"/>
        <pc:sldMkLst>
          <pc:docMk/>
          <pc:sldMk cId="0" sldId="299"/>
        </pc:sldMkLst>
        <pc:spChg chg="del mod">
          <ac:chgData name="金鑫 谭" userId="0528fc09674fd7ca" providerId="LiveId" clId="{487A47D1-0DF4-4911-9403-6CF3DB2732F1}" dt="2025-10-08T08:11:42.707" v="4658" actId="478"/>
          <ac:spMkLst>
            <pc:docMk/>
            <pc:sldMk cId="0" sldId="299"/>
            <ac:spMk id="3" creationId="{D2D25466-DCFD-AE08-2BA9-DBC4FD20F427}"/>
          </ac:spMkLst>
        </pc:spChg>
        <pc:spChg chg="add mod">
          <ac:chgData name="金鑫 谭" userId="0528fc09674fd7ca" providerId="LiveId" clId="{487A47D1-0DF4-4911-9403-6CF3DB2732F1}" dt="2025-10-07T12:42:11.092" v="3630" actId="1076"/>
          <ac:spMkLst>
            <pc:docMk/>
            <pc:sldMk cId="0" sldId="299"/>
            <ac:spMk id="7" creationId="{C7C84BD6-B86B-1A18-842C-33B30C22F181}"/>
          </ac:spMkLst>
        </pc:spChg>
        <pc:spChg chg="add mod">
          <ac:chgData name="金鑫 谭" userId="0528fc09674fd7ca" providerId="LiveId" clId="{487A47D1-0DF4-4911-9403-6CF3DB2732F1}" dt="2025-10-07T12:42:06.659" v="3629" actId="1076"/>
          <ac:spMkLst>
            <pc:docMk/>
            <pc:sldMk cId="0" sldId="299"/>
            <ac:spMk id="9" creationId="{7050E457-E3A6-3E83-13D7-649B9FCE6E5B}"/>
          </ac:spMkLst>
        </pc:spChg>
        <pc:spChg chg="add mod">
          <ac:chgData name="金鑫 谭" userId="0528fc09674fd7ca" providerId="LiveId" clId="{487A47D1-0DF4-4911-9403-6CF3DB2732F1}" dt="2025-10-07T12:42:15.363" v="3631" actId="1076"/>
          <ac:spMkLst>
            <pc:docMk/>
            <pc:sldMk cId="0" sldId="299"/>
            <ac:spMk id="10" creationId="{03DF24F0-48E7-DDAB-828C-03464420489B}"/>
          </ac:spMkLst>
        </pc:spChg>
        <pc:spChg chg="add mod">
          <ac:chgData name="金鑫 谭" userId="0528fc09674fd7ca" providerId="LiveId" clId="{487A47D1-0DF4-4911-9403-6CF3DB2732F1}" dt="2025-10-07T15:08:19.189" v="4423" actId="20577"/>
          <ac:spMkLst>
            <pc:docMk/>
            <pc:sldMk cId="0" sldId="299"/>
            <ac:spMk id="13" creationId="{FE1D2CE4-F7AB-69E1-56D3-5165326C74CE}"/>
          </ac:spMkLst>
        </pc:spChg>
        <pc:spChg chg="add mod ord">
          <ac:chgData name="金鑫 谭" userId="0528fc09674fd7ca" providerId="LiveId" clId="{487A47D1-0DF4-4911-9403-6CF3DB2732F1}" dt="2025-10-08T08:12:11.350" v="4660" actId="1076"/>
          <ac:spMkLst>
            <pc:docMk/>
            <pc:sldMk cId="0" sldId="299"/>
            <ac:spMk id="15" creationId="{B0C6BFB4-7AAA-3024-8463-4ABF937BAF07}"/>
          </ac:spMkLst>
        </pc:spChg>
        <pc:spChg chg="mod">
          <ac:chgData name="金鑫 谭" userId="0528fc09674fd7ca" providerId="LiveId" clId="{487A47D1-0DF4-4911-9403-6CF3DB2732F1}" dt="2025-10-09T10:26:36.406" v="5936" actId="20577"/>
          <ac:spMkLst>
            <pc:docMk/>
            <pc:sldMk cId="0" sldId="299"/>
            <ac:spMk id="38914" creationId="{00000000-0000-0000-0000-000000000000}"/>
          </ac:spMkLst>
        </pc:spChg>
        <pc:picChg chg="add mod modCrop">
          <ac:chgData name="金鑫 谭" userId="0528fc09674fd7ca" providerId="LiveId" clId="{487A47D1-0DF4-4911-9403-6CF3DB2732F1}" dt="2025-10-07T15:10:56.603" v="4460" actId="732"/>
          <ac:picMkLst>
            <pc:docMk/>
            <pc:sldMk cId="0" sldId="299"/>
            <ac:picMk id="11" creationId="{AE79EF26-8C92-EFFB-FA4D-DD80CBA9D51C}"/>
          </ac:picMkLst>
        </pc:picChg>
        <pc:picChg chg="add mod ord modCrop">
          <ac:chgData name="金鑫 谭" userId="0528fc09674fd7ca" providerId="LiveId" clId="{487A47D1-0DF4-4911-9403-6CF3DB2732F1}" dt="2025-10-08T08:12:00.134" v="4659" actId="1076"/>
          <ac:picMkLst>
            <pc:docMk/>
            <pc:sldMk cId="0" sldId="299"/>
            <ac:picMk id="16" creationId="{3D1F41C9-2EE7-ACCD-201E-6655B02FEFCD}"/>
          </ac:picMkLst>
        </pc:picChg>
      </pc:sldChg>
      <pc:sldChg chg="addSp delSp modSp mod modNotesTx">
        <pc:chgData name="金鑫 谭" userId="0528fc09674fd7ca" providerId="LiveId" clId="{487A47D1-0DF4-4911-9403-6CF3DB2732F1}" dt="2025-10-08T10:23:49.039" v="5167" actId="1076"/>
        <pc:sldMkLst>
          <pc:docMk/>
          <pc:sldMk cId="0" sldId="300"/>
        </pc:sldMkLst>
        <pc:spChg chg="add mod">
          <ac:chgData name="金鑫 谭" userId="0528fc09674fd7ca" providerId="LiveId" clId="{487A47D1-0DF4-4911-9403-6CF3DB2732F1}" dt="2025-10-08T10:23:49.039" v="5167" actId="1076"/>
          <ac:spMkLst>
            <pc:docMk/>
            <pc:sldMk cId="0" sldId="300"/>
            <ac:spMk id="3" creationId="{0AEAEEDB-501B-FAA8-C371-254FD181A492}"/>
          </ac:spMkLst>
        </pc:spChg>
        <pc:picChg chg="add mod">
          <ac:chgData name="金鑫 谭" userId="0528fc09674fd7ca" providerId="LiveId" clId="{487A47D1-0DF4-4911-9403-6CF3DB2732F1}" dt="2025-10-07T13:58:53.996" v="3676" actId="1076"/>
          <ac:picMkLst>
            <pc:docMk/>
            <pc:sldMk cId="0" sldId="300"/>
            <ac:picMk id="2" creationId="{E497DDC7-8FF5-8B2D-A186-CA05652AAF8C}"/>
          </ac:picMkLst>
        </pc:picChg>
      </pc:sldChg>
      <pc:sldChg chg="addSp modSp">
        <pc:chgData name="金鑫 谭" userId="0528fc09674fd7ca" providerId="LiveId" clId="{487A47D1-0DF4-4911-9403-6CF3DB2732F1}" dt="2025-10-08T10:24:51.719" v="5183"/>
        <pc:sldMkLst>
          <pc:docMk/>
          <pc:sldMk cId="0" sldId="303"/>
        </pc:sldMkLst>
        <pc:spChg chg="add mod">
          <ac:chgData name="金鑫 谭" userId="0528fc09674fd7ca" providerId="LiveId" clId="{487A47D1-0DF4-4911-9403-6CF3DB2732F1}" dt="2025-10-08T10:24:51.719" v="5183"/>
          <ac:spMkLst>
            <pc:docMk/>
            <pc:sldMk cId="0" sldId="303"/>
            <ac:spMk id="3" creationId="{701CB386-1588-418B-51D0-688E658F0C63}"/>
          </ac:spMkLst>
        </pc:spChg>
      </pc:sldChg>
      <pc:sldChg chg="del">
        <pc:chgData name="金鑫 谭" userId="0528fc09674fd7ca" providerId="LiveId" clId="{487A47D1-0DF4-4911-9403-6CF3DB2732F1}" dt="2025-10-08T08:12:38.109" v="4663" actId="47"/>
        <pc:sldMkLst>
          <pc:docMk/>
          <pc:sldMk cId="0" sldId="304"/>
        </pc:sldMkLst>
      </pc:sldChg>
      <pc:sldChg chg="modSp del mod modNotesTx">
        <pc:chgData name="金鑫 谭" userId="0528fc09674fd7ca" providerId="LiveId" clId="{487A47D1-0DF4-4911-9403-6CF3DB2732F1}" dt="2025-09-30T11:51:19.233" v="594" actId="47"/>
        <pc:sldMkLst>
          <pc:docMk/>
          <pc:sldMk cId="0" sldId="312"/>
        </pc:sldMkLst>
      </pc:sldChg>
      <pc:sldChg chg="addSp modSp del mod">
        <pc:chgData name="金鑫 谭" userId="0528fc09674fd7ca" providerId="LiveId" clId="{487A47D1-0DF4-4911-9403-6CF3DB2732F1}" dt="2025-10-06T16:37:52.155" v="2554" actId="2696"/>
        <pc:sldMkLst>
          <pc:docMk/>
          <pc:sldMk cId="0" sldId="313"/>
        </pc:sldMkLst>
      </pc:sldChg>
      <pc:sldChg chg="addSp delSp modSp add mod modNotesTx">
        <pc:chgData name="金鑫 谭" userId="0528fc09674fd7ca" providerId="LiveId" clId="{487A47D1-0DF4-4911-9403-6CF3DB2732F1}" dt="2025-10-09T11:04:41.614" v="6278" actId="20577"/>
        <pc:sldMkLst>
          <pc:docMk/>
          <pc:sldMk cId="135499277" sldId="313"/>
        </pc:sldMkLst>
        <pc:spChg chg="add mod">
          <ac:chgData name="金鑫 谭" userId="0528fc09674fd7ca" providerId="LiveId" clId="{487A47D1-0DF4-4911-9403-6CF3DB2732F1}" dt="2025-10-08T08:48:52.447" v="4849" actId="1076"/>
          <ac:spMkLst>
            <pc:docMk/>
            <pc:sldMk cId="135499277" sldId="313"/>
            <ac:spMk id="3" creationId="{1995E81D-18A0-B419-DFCA-0961FDC7D990}"/>
          </ac:spMkLst>
        </pc:spChg>
        <pc:spChg chg="mod">
          <ac:chgData name="金鑫 谭" userId="0528fc09674fd7ca" providerId="LiveId" clId="{487A47D1-0DF4-4911-9403-6CF3DB2732F1}" dt="2025-10-08T08:49:21.272" v="4865" actId="1035"/>
          <ac:spMkLst>
            <pc:docMk/>
            <pc:sldMk cId="135499277" sldId="313"/>
            <ac:spMk id="4" creationId="{A6D7736C-9C71-F890-4B08-5B29855C40E1}"/>
          </ac:spMkLst>
        </pc:spChg>
        <pc:spChg chg="mod ord">
          <ac:chgData name="金鑫 谭" userId="0528fc09674fd7ca" providerId="LiveId" clId="{487A47D1-0DF4-4911-9403-6CF3DB2732F1}" dt="2025-10-08T08:49:21.272" v="4865" actId="1035"/>
          <ac:spMkLst>
            <pc:docMk/>
            <pc:sldMk cId="135499277" sldId="313"/>
            <ac:spMk id="5" creationId="{FC24CADD-10F4-53C4-DE54-13DDE5DB22BA}"/>
          </ac:spMkLst>
        </pc:spChg>
        <pc:spChg chg="add del mod">
          <ac:chgData name="金鑫 谭" userId="0528fc09674fd7ca" providerId="LiveId" clId="{487A47D1-0DF4-4911-9403-6CF3DB2732F1}" dt="2025-10-08T08:48:35.740" v="4847" actId="478"/>
          <ac:spMkLst>
            <pc:docMk/>
            <pc:sldMk cId="135499277" sldId="313"/>
            <ac:spMk id="6" creationId="{5BC17D03-FF0B-9299-0B8B-51D6B7B34957}"/>
          </ac:spMkLst>
        </pc:spChg>
        <pc:spChg chg="mod">
          <ac:chgData name="金鑫 谭" userId="0528fc09674fd7ca" providerId="LiveId" clId="{487A47D1-0DF4-4911-9403-6CF3DB2732F1}" dt="2025-10-08T08:49:21.272" v="4865" actId="1035"/>
          <ac:spMkLst>
            <pc:docMk/>
            <pc:sldMk cId="135499277" sldId="313"/>
            <ac:spMk id="38" creationId="{00000000-0000-0000-0000-000000000000}"/>
          </ac:spMkLst>
        </pc:spChg>
        <pc:picChg chg="mod ord">
          <ac:chgData name="金鑫 谭" userId="0528fc09674fd7ca" providerId="LiveId" clId="{487A47D1-0DF4-4911-9403-6CF3DB2732F1}" dt="2025-10-08T08:49:27.299" v="4866" actId="167"/>
          <ac:picMkLst>
            <pc:docMk/>
            <pc:sldMk cId="135499277" sldId="313"/>
            <ac:picMk id="33" creationId="{00000000-0000-0000-0000-000000000000}"/>
          </ac:picMkLst>
        </pc:picChg>
        <pc:picChg chg="mod ord">
          <ac:chgData name="金鑫 谭" userId="0528fc09674fd7ca" providerId="LiveId" clId="{487A47D1-0DF4-4911-9403-6CF3DB2732F1}" dt="2025-10-08T08:49:21.272" v="4865" actId="1035"/>
          <ac:picMkLst>
            <pc:docMk/>
            <pc:sldMk cId="135499277" sldId="313"/>
            <ac:picMk id="37" creationId="{00000000-0000-0000-0000-000000000000}"/>
          </ac:picMkLst>
        </pc:picChg>
        <pc:cxnChg chg="mod">
          <ac:chgData name="金鑫 谭" userId="0528fc09674fd7ca" providerId="LiveId" clId="{487A47D1-0DF4-4911-9403-6CF3DB2732F1}" dt="2025-10-08T08:49:21.272" v="4865" actId="1035"/>
          <ac:cxnSpMkLst>
            <pc:docMk/>
            <pc:sldMk cId="135499277" sldId="313"/>
            <ac:cxnSpMk id="7" creationId="{CDDC200B-5996-68CA-72C9-4C21FDB4CF1D}"/>
          </ac:cxnSpMkLst>
        </pc:cxnChg>
      </pc:sldChg>
      <pc:sldChg chg="modSp del mod">
        <pc:chgData name="金鑫 谭" userId="0528fc09674fd7ca" providerId="LiveId" clId="{487A47D1-0DF4-4911-9403-6CF3DB2732F1}" dt="2025-10-06T16:37:52.155" v="2554" actId="2696"/>
        <pc:sldMkLst>
          <pc:docMk/>
          <pc:sldMk cId="0" sldId="314"/>
        </pc:sldMkLst>
      </pc:sldChg>
      <pc:sldChg chg="add ord">
        <pc:chgData name="金鑫 谭" userId="0528fc09674fd7ca" providerId="LiveId" clId="{487A47D1-0DF4-4911-9403-6CF3DB2732F1}" dt="2025-10-07T12:18:28.128" v="3518"/>
        <pc:sldMkLst>
          <pc:docMk/>
          <pc:sldMk cId="3073047340" sldId="314"/>
        </pc:sldMkLst>
      </pc:sldChg>
      <pc:sldChg chg="addSp delSp modSp del mod">
        <pc:chgData name="金鑫 谭" userId="0528fc09674fd7ca" providerId="LiveId" clId="{487A47D1-0DF4-4911-9403-6CF3DB2732F1}" dt="2025-10-06T16:37:52.155" v="2554" actId="2696"/>
        <pc:sldMkLst>
          <pc:docMk/>
          <pc:sldMk cId="0" sldId="315"/>
        </pc:sldMkLst>
      </pc:sldChg>
      <pc:sldChg chg="addSp delSp modSp add mod modNotesTx">
        <pc:chgData name="金鑫 谭" userId="0528fc09674fd7ca" providerId="LiveId" clId="{487A47D1-0DF4-4911-9403-6CF3DB2732F1}" dt="2025-10-09T11:05:15.177" v="6280" actId="20577"/>
        <pc:sldMkLst>
          <pc:docMk/>
          <pc:sldMk cId="2384847864" sldId="315"/>
        </pc:sldMkLst>
        <pc:spChg chg="del mod">
          <ac:chgData name="金鑫 谭" userId="0528fc09674fd7ca" providerId="LiveId" clId="{487A47D1-0DF4-4911-9403-6CF3DB2732F1}" dt="2025-10-08T08:45:23.760" v="4826" actId="478"/>
          <ac:spMkLst>
            <pc:docMk/>
            <pc:sldMk cId="2384847864" sldId="315"/>
            <ac:spMk id="3" creationId="{00000000-0000-0000-0000-000000000000}"/>
          </ac:spMkLst>
        </pc:spChg>
        <pc:spChg chg="add mod">
          <ac:chgData name="金鑫 谭" userId="0528fc09674fd7ca" providerId="LiveId" clId="{487A47D1-0DF4-4911-9403-6CF3DB2732F1}" dt="2025-10-08T10:23:32.894" v="5165" actId="1076"/>
          <ac:spMkLst>
            <pc:docMk/>
            <pc:sldMk cId="2384847864" sldId="315"/>
            <ac:spMk id="3" creationId="{FF4AE672-05E3-8DAE-4C72-31992F9C5264}"/>
          </ac:spMkLst>
        </pc:spChg>
        <pc:spChg chg="mod">
          <ac:chgData name="金鑫 谭" userId="0528fc09674fd7ca" providerId="LiveId" clId="{487A47D1-0DF4-4911-9403-6CF3DB2732F1}" dt="2025-10-09T11:05:15.177" v="6280" actId="20577"/>
          <ac:spMkLst>
            <pc:docMk/>
            <pc:sldMk cId="2384847864" sldId="315"/>
            <ac:spMk id="4" creationId="{D41FB527-5965-4F20-853B-116734A6C64C}"/>
          </ac:spMkLst>
        </pc:spChg>
        <pc:spChg chg="add mod">
          <ac:chgData name="金鑫 谭" userId="0528fc09674fd7ca" providerId="LiveId" clId="{487A47D1-0DF4-4911-9403-6CF3DB2732F1}" dt="2025-10-07T15:02:43.424" v="4283" actId="1076"/>
          <ac:spMkLst>
            <pc:docMk/>
            <pc:sldMk cId="2384847864" sldId="315"/>
            <ac:spMk id="8" creationId="{15E02013-798B-7323-BD59-3BA82B0D0CD2}"/>
          </ac:spMkLst>
        </pc:spChg>
        <pc:spChg chg="add del mod">
          <ac:chgData name="金鑫 谭" userId="0528fc09674fd7ca" providerId="LiveId" clId="{487A47D1-0DF4-4911-9403-6CF3DB2732F1}" dt="2025-10-08T08:45:29.617" v="4827" actId="1076"/>
          <ac:spMkLst>
            <pc:docMk/>
            <pc:sldMk cId="2384847864" sldId="315"/>
            <ac:spMk id="11" creationId="{3DC486C0-49C1-0CCE-362A-3D60BAEC72AA}"/>
          </ac:spMkLst>
        </pc:spChg>
        <pc:picChg chg="add del mod">
          <ac:chgData name="金鑫 谭" userId="0528fc09674fd7ca" providerId="LiveId" clId="{487A47D1-0DF4-4911-9403-6CF3DB2732F1}" dt="2025-10-08T08:47:25.029" v="4838" actId="478"/>
          <ac:picMkLst>
            <pc:docMk/>
            <pc:sldMk cId="2384847864" sldId="315"/>
            <ac:picMk id="2" creationId="{8E0DF886-8340-F140-2235-2B8F771B7022}"/>
          </ac:picMkLst>
        </pc:picChg>
        <pc:picChg chg="del">
          <ac:chgData name="金鑫 谭" userId="0528fc09674fd7ca" providerId="LiveId" clId="{487A47D1-0DF4-4911-9403-6CF3DB2732F1}" dt="2025-10-08T08:45:30.928" v="4828" actId="478"/>
          <ac:picMkLst>
            <pc:docMk/>
            <pc:sldMk cId="2384847864" sldId="315"/>
            <ac:picMk id="5" creationId="{00000000-0000-0000-0000-000000000000}"/>
          </ac:picMkLst>
        </pc:picChg>
        <pc:picChg chg="add mod ord">
          <ac:chgData name="金鑫 谭" userId="0528fc09674fd7ca" providerId="LiveId" clId="{487A47D1-0DF4-4911-9403-6CF3DB2732F1}" dt="2025-10-08T08:47:44.199" v="4844" actId="1076"/>
          <ac:picMkLst>
            <pc:docMk/>
            <pc:sldMk cId="2384847864" sldId="315"/>
            <ac:picMk id="6" creationId="{D1472FB5-B3C0-57FC-FE0E-969877BF8FC8}"/>
          </ac:picMkLst>
        </pc:picChg>
        <pc:picChg chg="del">
          <ac:chgData name="金鑫 谭" userId="0528fc09674fd7ca" providerId="LiveId" clId="{487A47D1-0DF4-4911-9403-6CF3DB2732F1}" dt="2025-10-08T08:45:31.330" v="4829" actId="478"/>
          <ac:picMkLst>
            <pc:docMk/>
            <pc:sldMk cId="2384847864" sldId="315"/>
            <ac:picMk id="7" creationId="{00000000-0000-0000-0000-000000000000}"/>
          </ac:picMkLst>
        </pc:picChg>
        <pc:picChg chg="del">
          <ac:chgData name="金鑫 谭" userId="0528fc09674fd7ca" providerId="LiveId" clId="{487A47D1-0DF4-4911-9403-6CF3DB2732F1}" dt="2025-10-08T08:45:31.777" v="4830" actId="478"/>
          <ac:picMkLst>
            <pc:docMk/>
            <pc:sldMk cId="2384847864" sldId="315"/>
            <ac:picMk id="9" creationId="{00000000-0000-0000-0000-000000000000}"/>
          </ac:picMkLst>
        </pc:picChg>
      </pc:sldChg>
      <pc:sldChg chg="del">
        <pc:chgData name="金鑫 谭" userId="0528fc09674fd7ca" providerId="LiveId" clId="{487A47D1-0DF4-4911-9403-6CF3DB2732F1}" dt="2025-10-08T08:12:38.989" v="4664" actId="47"/>
        <pc:sldMkLst>
          <pc:docMk/>
          <pc:sldMk cId="0" sldId="316"/>
        </pc:sldMkLst>
      </pc:sldChg>
      <pc:sldChg chg="addSp delSp modSp mod">
        <pc:chgData name="金鑫 谭" userId="0528fc09674fd7ca" providerId="LiveId" clId="{487A47D1-0DF4-4911-9403-6CF3DB2732F1}" dt="2025-10-07T13:59:31.596" v="3679" actId="113"/>
        <pc:sldMkLst>
          <pc:docMk/>
          <pc:sldMk cId="0" sldId="317"/>
        </pc:sldMkLst>
      </pc:sldChg>
      <pc:sldChg chg="del">
        <pc:chgData name="金鑫 谭" userId="0528fc09674fd7ca" providerId="LiveId" clId="{487A47D1-0DF4-4911-9403-6CF3DB2732F1}" dt="2025-10-08T08:12:36.850" v="4662" actId="47"/>
        <pc:sldMkLst>
          <pc:docMk/>
          <pc:sldMk cId="951893172" sldId="319"/>
        </pc:sldMkLst>
      </pc:sldChg>
      <pc:sldChg chg="addSp delSp modSp mod">
        <pc:chgData name="金鑫 谭" userId="0528fc09674fd7ca" providerId="LiveId" clId="{487A47D1-0DF4-4911-9403-6CF3DB2732F1}" dt="2025-10-06T13:59:57.376" v="1511" actId="1076"/>
        <pc:sldMkLst>
          <pc:docMk/>
          <pc:sldMk cId="2888843340" sldId="320"/>
        </pc:sldMkLst>
      </pc:sldChg>
      <pc:sldChg chg="addSp delSp modSp add del mod">
        <pc:chgData name="金鑫 谭" userId="0528fc09674fd7ca" providerId="LiveId" clId="{487A47D1-0DF4-4911-9403-6CF3DB2732F1}" dt="2025-10-08T10:24:55.180" v="5184"/>
        <pc:sldMkLst>
          <pc:docMk/>
          <pc:sldMk cId="3260948497" sldId="324"/>
        </pc:sldMkLst>
        <pc:spChg chg="add mod">
          <ac:chgData name="金鑫 谭" userId="0528fc09674fd7ca" providerId="LiveId" clId="{487A47D1-0DF4-4911-9403-6CF3DB2732F1}" dt="2025-10-07T12:50:17.641" v="3644"/>
          <ac:spMkLst>
            <pc:docMk/>
            <pc:sldMk cId="3260948497" sldId="324"/>
            <ac:spMk id="2" creationId="{86934D08-4724-448E-6473-A61C607769E8}"/>
          </ac:spMkLst>
        </pc:spChg>
        <pc:spChg chg="add mod">
          <ac:chgData name="金鑫 谭" userId="0528fc09674fd7ca" providerId="LiveId" clId="{487A47D1-0DF4-4911-9403-6CF3DB2732F1}" dt="2025-10-07T12:50:32.372" v="3645"/>
          <ac:spMkLst>
            <pc:docMk/>
            <pc:sldMk cId="3260948497" sldId="324"/>
            <ac:spMk id="3" creationId="{427AFE4F-3A63-F86C-DB16-B32265D28EB7}"/>
          </ac:spMkLst>
        </pc:spChg>
        <pc:spChg chg="add mod">
          <ac:chgData name="金鑫 谭" userId="0528fc09674fd7ca" providerId="LiveId" clId="{487A47D1-0DF4-4911-9403-6CF3DB2732F1}" dt="2025-10-08T10:24:55.180" v="5184"/>
          <ac:spMkLst>
            <pc:docMk/>
            <pc:sldMk cId="3260948497" sldId="324"/>
            <ac:spMk id="8" creationId="{FB6EC660-5CFC-59D1-A1D5-3FA50565D290}"/>
          </ac:spMkLst>
        </pc:spChg>
        <pc:picChg chg="mod">
          <ac:chgData name="金鑫 谭" userId="0528fc09674fd7ca" providerId="LiveId" clId="{487A47D1-0DF4-4911-9403-6CF3DB2732F1}" dt="2025-10-07T12:51:00.583" v="3649" actId="14100"/>
          <ac:picMkLst>
            <pc:docMk/>
            <pc:sldMk cId="3260948497" sldId="324"/>
            <ac:picMk id="6" creationId="{8D881504-7E01-7BA2-637A-94B060DDCE20}"/>
          </ac:picMkLst>
        </pc:picChg>
        <pc:picChg chg="mod">
          <ac:chgData name="金鑫 谭" userId="0528fc09674fd7ca" providerId="LiveId" clId="{487A47D1-0DF4-4911-9403-6CF3DB2732F1}" dt="2025-10-07T12:51:14.167" v="3651" actId="1076"/>
          <ac:picMkLst>
            <pc:docMk/>
            <pc:sldMk cId="3260948497" sldId="324"/>
            <ac:picMk id="7" creationId="{3EEDFFA8-C860-8337-4F47-C4010488D757}"/>
          </ac:picMkLst>
        </pc:picChg>
      </pc:sldChg>
      <pc:sldChg chg="del">
        <pc:chgData name="金鑫 谭" userId="0528fc09674fd7ca" providerId="LiveId" clId="{487A47D1-0DF4-4911-9403-6CF3DB2732F1}" dt="2025-10-07T12:49:17.080" v="3638" actId="47"/>
        <pc:sldMkLst>
          <pc:docMk/>
          <pc:sldMk cId="3102033606" sldId="325"/>
        </pc:sldMkLst>
      </pc:sldChg>
      <pc:sldChg chg="add del">
        <pc:chgData name="金鑫 谭" userId="0528fc09674fd7ca" providerId="LiveId" clId="{487A47D1-0DF4-4911-9403-6CF3DB2732F1}" dt="2025-10-06T10:42:39.331" v="707" actId="2696"/>
        <pc:sldMkLst>
          <pc:docMk/>
          <pc:sldMk cId="228157526" sldId="326"/>
        </pc:sldMkLst>
      </pc:sldChg>
      <pc:sldChg chg="addSp delSp modSp add mod modNotesTx">
        <pc:chgData name="金鑫 谭" userId="0528fc09674fd7ca" providerId="LiveId" clId="{487A47D1-0DF4-4911-9403-6CF3DB2732F1}" dt="2025-10-09T10:34:15.666" v="5970" actId="5793"/>
        <pc:sldMkLst>
          <pc:docMk/>
          <pc:sldMk cId="1607787567" sldId="326"/>
        </pc:sldMkLst>
        <pc:spChg chg="mod">
          <ac:chgData name="金鑫 谭" userId="0528fc09674fd7ca" providerId="LiveId" clId="{487A47D1-0DF4-4911-9403-6CF3DB2732F1}" dt="2025-10-07T14:04:30.819" v="3719" actId="1076"/>
          <ac:spMkLst>
            <pc:docMk/>
            <pc:sldMk cId="1607787567" sldId="326"/>
            <ac:spMk id="11" creationId="{CA8E2CC5-F180-F287-1AE2-10AEA7D6DC03}"/>
          </ac:spMkLst>
        </pc:spChg>
        <pc:spChg chg="add mod">
          <ac:chgData name="金鑫 谭" userId="0528fc09674fd7ca" providerId="LiveId" clId="{487A47D1-0DF4-4911-9403-6CF3DB2732F1}" dt="2025-10-09T10:25:19.976" v="5926" actId="1076"/>
          <ac:spMkLst>
            <pc:docMk/>
            <pc:sldMk cId="1607787567" sldId="326"/>
            <ac:spMk id="12" creationId="{1C4F966C-A135-CED9-2E0F-6FBB4395FB40}"/>
          </ac:spMkLst>
        </pc:spChg>
        <pc:spChg chg="mod">
          <ac:chgData name="金鑫 谭" userId="0528fc09674fd7ca" providerId="LiveId" clId="{487A47D1-0DF4-4911-9403-6CF3DB2732F1}" dt="2025-10-06T11:53:03.707" v="712" actId="20577"/>
          <ac:spMkLst>
            <pc:docMk/>
            <pc:sldMk cId="1607787567" sldId="326"/>
            <ac:spMk id="17" creationId="{1B7FD225-D61A-FE43-2F31-F4E1EE913F2A}"/>
          </ac:spMkLst>
        </pc:spChg>
        <pc:spChg chg="add del mod">
          <ac:chgData name="金鑫 谭" userId="0528fc09674fd7ca" providerId="LiveId" clId="{487A47D1-0DF4-4911-9403-6CF3DB2732F1}" dt="2025-10-09T10:25:08.876" v="5890" actId="1076"/>
          <ac:spMkLst>
            <pc:docMk/>
            <pc:sldMk cId="1607787567" sldId="326"/>
            <ac:spMk id="18" creationId="{37E0B2E7-F4E4-A0E6-0552-39023155C619}"/>
          </ac:spMkLst>
        </pc:spChg>
        <pc:spChg chg="mod">
          <ac:chgData name="金鑫 谭" userId="0528fc09674fd7ca" providerId="LiveId" clId="{487A47D1-0DF4-4911-9403-6CF3DB2732F1}" dt="2025-10-06T11:54:41.418" v="721" actId="20577"/>
          <ac:spMkLst>
            <pc:docMk/>
            <pc:sldMk cId="1607787567" sldId="326"/>
            <ac:spMk id="38914" creationId="{57440841-F3B6-BBB0-DC73-6F6516E97EB3}"/>
          </ac:spMkLst>
        </pc:spChg>
        <pc:graphicFrameChg chg="mod">
          <ac:chgData name="金鑫 谭" userId="0528fc09674fd7ca" providerId="LiveId" clId="{487A47D1-0DF4-4911-9403-6CF3DB2732F1}" dt="2025-10-09T10:25:15.707" v="5925" actId="1037"/>
          <ac:graphicFrameMkLst>
            <pc:docMk/>
            <pc:sldMk cId="1607787567" sldId="326"/>
            <ac:graphicFrameMk id="16" creationId="{5698A9D8-CA2E-D516-1526-2D4CD29148D7}"/>
          </ac:graphicFrameMkLst>
        </pc:graphicFrameChg>
      </pc:sldChg>
      <pc:sldChg chg="modSp add del mod">
        <pc:chgData name="金鑫 谭" userId="0528fc09674fd7ca" providerId="LiveId" clId="{487A47D1-0DF4-4911-9403-6CF3DB2732F1}" dt="2025-10-06T10:42:39.331" v="707" actId="2696"/>
        <pc:sldMkLst>
          <pc:docMk/>
          <pc:sldMk cId="620758099" sldId="327"/>
        </pc:sldMkLst>
      </pc:sldChg>
      <pc:sldChg chg="modSp add del mod">
        <pc:chgData name="金鑫 谭" userId="0528fc09674fd7ca" providerId="LiveId" clId="{487A47D1-0DF4-4911-9403-6CF3DB2732F1}" dt="2025-10-08T08:12:28.620" v="4661" actId="47"/>
        <pc:sldMkLst>
          <pc:docMk/>
          <pc:sldMk cId="4013795456" sldId="327"/>
        </pc:sldMkLst>
      </pc:sldChg>
      <pc:sldChg chg="modSp add del mod">
        <pc:chgData name="金鑫 谭" userId="0528fc09674fd7ca" providerId="LiveId" clId="{487A47D1-0DF4-4911-9403-6CF3DB2732F1}" dt="2025-10-06T10:42:39.331" v="707" actId="2696"/>
        <pc:sldMkLst>
          <pc:docMk/>
          <pc:sldMk cId="3692541894" sldId="328"/>
        </pc:sldMkLst>
      </pc:sldChg>
      <pc:sldChg chg="modSp add mod modNotesTx">
        <pc:chgData name="金鑫 谭" userId="0528fc09674fd7ca" providerId="LiveId" clId="{487A47D1-0DF4-4911-9403-6CF3DB2732F1}" dt="2025-10-08T09:19:21.666" v="5159" actId="20577"/>
        <pc:sldMkLst>
          <pc:docMk/>
          <pc:sldMk cId="3743260796" sldId="328"/>
        </pc:sldMkLst>
        <pc:spChg chg="mod">
          <ac:chgData name="金鑫 谭" userId="0528fc09674fd7ca" providerId="LiveId" clId="{487A47D1-0DF4-4911-9403-6CF3DB2732F1}" dt="2025-10-06T14:38:34.983" v="1590" actId="207"/>
          <ac:spMkLst>
            <pc:docMk/>
            <pc:sldMk cId="3743260796" sldId="328"/>
            <ac:spMk id="11" creationId="{73DFF27C-28C1-2D3C-3FE5-8C2199C8094F}"/>
          </ac:spMkLst>
        </pc:spChg>
      </pc:sldChg>
      <pc:sldChg chg="modSp add mod ord modNotesTx">
        <pc:chgData name="金鑫 谭" userId="0528fc09674fd7ca" providerId="LiveId" clId="{487A47D1-0DF4-4911-9403-6CF3DB2732F1}" dt="2025-10-08T11:39:54.568" v="5474" actId="20577"/>
        <pc:sldMkLst>
          <pc:docMk/>
          <pc:sldMk cId="1287274869" sldId="329"/>
        </pc:sldMkLst>
        <pc:spChg chg="mod">
          <ac:chgData name="金鑫 谭" userId="0528fc09674fd7ca" providerId="LiveId" clId="{487A47D1-0DF4-4911-9403-6CF3DB2732F1}" dt="2025-10-06T14:44:44.823" v="1606" actId="207"/>
          <ac:spMkLst>
            <pc:docMk/>
            <pc:sldMk cId="1287274869" sldId="329"/>
            <ac:spMk id="11" creationId="{477E04E8-F18D-A6FC-7714-99CA6DCD029E}"/>
          </ac:spMkLst>
        </pc:spChg>
      </pc:sldChg>
      <pc:sldChg chg="addSp delSp modSp add mod modNotesTx">
        <pc:chgData name="金鑫 谭" userId="0528fc09674fd7ca" providerId="LiveId" clId="{487A47D1-0DF4-4911-9403-6CF3DB2732F1}" dt="2025-10-09T10:45:51.344" v="6050" actId="20577"/>
        <pc:sldMkLst>
          <pc:docMk/>
          <pc:sldMk cId="3564013182" sldId="330"/>
        </pc:sldMkLst>
        <pc:spChg chg="mod">
          <ac:chgData name="金鑫 谭" userId="0528fc09674fd7ca" providerId="LiveId" clId="{487A47D1-0DF4-4911-9403-6CF3DB2732F1}" dt="2025-10-09T10:18:55.089" v="5737" actId="1076"/>
          <ac:spMkLst>
            <pc:docMk/>
            <pc:sldMk cId="3564013182" sldId="330"/>
            <ac:spMk id="3" creationId="{A6C9FC11-02FC-B597-1143-F53F3FF56452}"/>
          </ac:spMkLst>
        </pc:spChg>
        <pc:spChg chg="add mod">
          <ac:chgData name="金鑫 谭" userId="0528fc09674fd7ca" providerId="LiveId" clId="{487A47D1-0DF4-4911-9403-6CF3DB2732F1}" dt="2025-10-06T15:16:47.229" v="1723" actId="14100"/>
          <ac:spMkLst>
            <pc:docMk/>
            <pc:sldMk cId="3564013182" sldId="330"/>
            <ac:spMk id="4" creationId="{8EADB6E1-2F20-A384-DF6E-69247DF86BAC}"/>
          </ac:spMkLst>
        </pc:spChg>
        <pc:spChg chg="add mod">
          <ac:chgData name="金鑫 谭" userId="0528fc09674fd7ca" providerId="LiveId" clId="{487A47D1-0DF4-4911-9403-6CF3DB2732F1}" dt="2025-10-06T15:38:31.800" v="1782" actId="1076"/>
          <ac:spMkLst>
            <pc:docMk/>
            <pc:sldMk cId="3564013182" sldId="330"/>
            <ac:spMk id="7" creationId="{52451B3C-4700-C93D-33CC-A9124FC452A2}"/>
          </ac:spMkLst>
        </pc:spChg>
        <pc:spChg chg="add mod">
          <ac:chgData name="金鑫 谭" userId="0528fc09674fd7ca" providerId="LiveId" clId="{487A47D1-0DF4-4911-9403-6CF3DB2732F1}" dt="2025-10-06T15:38:31.800" v="1782" actId="1076"/>
          <ac:spMkLst>
            <pc:docMk/>
            <pc:sldMk cId="3564013182" sldId="330"/>
            <ac:spMk id="10" creationId="{85C0C123-8EB5-0A3B-E8A0-7A5561D015B5}"/>
          </ac:spMkLst>
        </pc:spChg>
        <pc:spChg chg="add mod">
          <ac:chgData name="金鑫 谭" userId="0528fc09674fd7ca" providerId="LiveId" clId="{487A47D1-0DF4-4911-9403-6CF3DB2732F1}" dt="2025-10-06T15:02:17.169" v="1704" actId="1076"/>
          <ac:spMkLst>
            <pc:docMk/>
            <pc:sldMk cId="3564013182" sldId="330"/>
            <ac:spMk id="13" creationId="{7EDF5647-76D3-7D8D-1936-D6B9154C7D15}"/>
          </ac:spMkLst>
        </pc:spChg>
        <pc:spChg chg="mod">
          <ac:chgData name="金鑫 谭" userId="0528fc09674fd7ca" providerId="LiveId" clId="{487A47D1-0DF4-4911-9403-6CF3DB2732F1}" dt="2025-10-06T14:59:01.176" v="1648" actId="20577"/>
          <ac:spMkLst>
            <pc:docMk/>
            <pc:sldMk cId="3564013182" sldId="330"/>
            <ac:spMk id="17" creationId="{BAE0569F-547F-F976-1B48-EA343941C246}"/>
          </ac:spMkLst>
        </pc:spChg>
        <pc:spChg chg="add mod">
          <ac:chgData name="金鑫 谭" userId="0528fc09674fd7ca" providerId="LiveId" clId="{487A47D1-0DF4-4911-9403-6CF3DB2732F1}" dt="2025-10-08T09:10:18.605" v="5132" actId="20577"/>
          <ac:spMkLst>
            <pc:docMk/>
            <pc:sldMk cId="3564013182" sldId="330"/>
            <ac:spMk id="18" creationId="{F1A34695-12B2-A801-0713-FBF539462321}"/>
          </ac:spMkLst>
        </pc:spChg>
        <pc:spChg chg="add mod ord">
          <ac:chgData name="金鑫 谭" userId="0528fc09674fd7ca" providerId="LiveId" clId="{487A47D1-0DF4-4911-9403-6CF3DB2732F1}" dt="2025-10-06T16:30:59.511" v="2507" actId="1076"/>
          <ac:spMkLst>
            <pc:docMk/>
            <pc:sldMk cId="3564013182" sldId="330"/>
            <ac:spMk id="36" creationId="{4FE204E3-3FEC-825D-3798-DEAF5B2DBD9D}"/>
          </ac:spMkLst>
        </pc:spChg>
        <pc:spChg chg="add mod">
          <ac:chgData name="金鑫 谭" userId="0528fc09674fd7ca" providerId="LiveId" clId="{487A47D1-0DF4-4911-9403-6CF3DB2732F1}" dt="2025-10-06T16:07:21.338" v="2162" actId="1076"/>
          <ac:spMkLst>
            <pc:docMk/>
            <pc:sldMk cId="3564013182" sldId="330"/>
            <ac:spMk id="43" creationId="{1D27CD08-3B2C-DA12-3C03-9CD158B21DC2}"/>
          </ac:spMkLst>
        </pc:spChg>
        <pc:spChg chg="mod">
          <ac:chgData name="金鑫 谭" userId="0528fc09674fd7ca" providerId="LiveId" clId="{487A47D1-0DF4-4911-9403-6CF3DB2732F1}" dt="2025-10-06T16:31:03.330" v="2508" actId="14100"/>
          <ac:spMkLst>
            <pc:docMk/>
            <pc:sldMk cId="3564013182" sldId="330"/>
            <ac:spMk id="44" creationId="{F981AE3E-B568-1E9D-F2DF-F98810C1070A}"/>
          </ac:spMkLst>
        </pc:spChg>
        <pc:spChg chg="add mod">
          <ac:chgData name="金鑫 谭" userId="0528fc09674fd7ca" providerId="LiveId" clId="{487A47D1-0DF4-4911-9403-6CF3DB2732F1}" dt="2025-10-06T16:07:21.338" v="2162" actId="1076"/>
          <ac:spMkLst>
            <pc:docMk/>
            <pc:sldMk cId="3564013182" sldId="330"/>
            <ac:spMk id="45" creationId="{7A588B4F-41DA-2DC3-881F-40D7E3DBBAC5}"/>
          </ac:spMkLst>
        </pc:spChg>
        <pc:spChg chg="add mod">
          <ac:chgData name="金鑫 谭" userId="0528fc09674fd7ca" providerId="LiveId" clId="{487A47D1-0DF4-4911-9403-6CF3DB2732F1}" dt="2025-10-06T16:07:21.338" v="2162" actId="1076"/>
          <ac:spMkLst>
            <pc:docMk/>
            <pc:sldMk cId="3564013182" sldId="330"/>
            <ac:spMk id="55" creationId="{A55F8699-DE97-3A4C-D10C-FC6AA5B1339D}"/>
          </ac:spMkLst>
        </pc:spChg>
        <pc:spChg chg="add mod">
          <ac:chgData name="金鑫 谭" userId="0528fc09674fd7ca" providerId="LiveId" clId="{487A47D1-0DF4-4911-9403-6CF3DB2732F1}" dt="2025-10-06T16:07:21.338" v="2162" actId="1076"/>
          <ac:spMkLst>
            <pc:docMk/>
            <pc:sldMk cId="3564013182" sldId="330"/>
            <ac:spMk id="56" creationId="{24F05078-DC09-76C5-F684-CF9141F7E8C2}"/>
          </ac:spMkLst>
        </pc:spChg>
        <pc:spChg chg="add mod">
          <ac:chgData name="金鑫 谭" userId="0528fc09674fd7ca" providerId="LiveId" clId="{487A47D1-0DF4-4911-9403-6CF3DB2732F1}" dt="2025-10-06T16:07:21.338" v="2162" actId="1076"/>
          <ac:spMkLst>
            <pc:docMk/>
            <pc:sldMk cId="3564013182" sldId="330"/>
            <ac:spMk id="58" creationId="{8043F186-2502-3EB4-0DAB-103D4C2D2611}"/>
          </ac:spMkLst>
        </pc:spChg>
        <pc:spChg chg="add mod">
          <ac:chgData name="金鑫 谭" userId="0528fc09674fd7ca" providerId="LiveId" clId="{487A47D1-0DF4-4911-9403-6CF3DB2732F1}" dt="2025-10-06T16:07:21.338" v="2162" actId="1076"/>
          <ac:spMkLst>
            <pc:docMk/>
            <pc:sldMk cId="3564013182" sldId="330"/>
            <ac:spMk id="60" creationId="{09B3FE98-FE69-2D99-B61D-2E94B4049594}"/>
          </ac:spMkLst>
        </pc:spChg>
        <pc:spChg chg="add mod">
          <ac:chgData name="金鑫 谭" userId="0528fc09674fd7ca" providerId="LiveId" clId="{487A47D1-0DF4-4911-9403-6CF3DB2732F1}" dt="2025-10-06T16:07:21.338" v="2162" actId="1076"/>
          <ac:spMkLst>
            <pc:docMk/>
            <pc:sldMk cId="3564013182" sldId="330"/>
            <ac:spMk id="62" creationId="{EE9B1836-0F54-4113-D34D-ADE2546062F8}"/>
          </ac:spMkLst>
        </pc:spChg>
        <pc:spChg chg="mod">
          <ac:chgData name="金鑫 谭" userId="0528fc09674fd7ca" providerId="LiveId" clId="{487A47D1-0DF4-4911-9403-6CF3DB2732F1}" dt="2025-10-06T16:30:51.643" v="2506" actId="1076"/>
          <ac:spMkLst>
            <pc:docMk/>
            <pc:sldMk cId="3564013182" sldId="330"/>
            <ac:spMk id="38912" creationId="{3383B8B4-1FB4-90C8-A5BA-18EB98041264}"/>
          </ac:spMkLst>
        </pc:spChg>
        <pc:spChg chg="add mod">
          <ac:chgData name="金鑫 谭" userId="0528fc09674fd7ca" providerId="LiveId" clId="{487A47D1-0DF4-4911-9403-6CF3DB2732F1}" dt="2025-10-06T16:07:21.338" v="2162" actId="1076"/>
          <ac:spMkLst>
            <pc:docMk/>
            <pc:sldMk cId="3564013182" sldId="330"/>
            <ac:spMk id="38916" creationId="{86437FEF-1662-687E-4050-B0DF7CB7F8E6}"/>
          </ac:spMkLst>
        </pc:spChg>
        <pc:spChg chg="add mod">
          <ac:chgData name="金鑫 谭" userId="0528fc09674fd7ca" providerId="LiveId" clId="{487A47D1-0DF4-4911-9403-6CF3DB2732F1}" dt="2025-10-06T16:07:21.338" v="2162" actId="1076"/>
          <ac:spMkLst>
            <pc:docMk/>
            <pc:sldMk cId="3564013182" sldId="330"/>
            <ac:spMk id="38918" creationId="{64AB6161-F3C6-73DD-5C44-C91A67D15C0E}"/>
          </ac:spMkLst>
        </pc:spChg>
        <pc:spChg chg="mod">
          <ac:chgData name="金鑫 谭" userId="0528fc09674fd7ca" providerId="LiveId" clId="{487A47D1-0DF4-4911-9403-6CF3DB2732F1}" dt="2025-10-06T16:31:30.914" v="2516" actId="1076"/>
          <ac:spMkLst>
            <pc:docMk/>
            <pc:sldMk cId="3564013182" sldId="330"/>
            <ac:spMk id="38919" creationId="{6D3F86F3-DF72-230F-0EDF-22D5227493EC}"/>
          </ac:spMkLst>
        </pc:spChg>
        <pc:spChg chg="mod">
          <ac:chgData name="金鑫 谭" userId="0528fc09674fd7ca" providerId="LiveId" clId="{487A47D1-0DF4-4911-9403-6CF3DB2732F1}" dt="2025-10-06T16:31:33.449" v="2517" actId="1076"/>
          <ac:spMkLst>
            <pc:docMk/>
            <pc:sldMk cId="3564013182" sldId="330"/>
            <ac:spMk id="38920" creationId="{55DDF5D7-26A7-CB97-7609-E803F09C1013}"/>
          </ac:spMkLst>
        </pc:spChg>
        <pc:grpChg chg="mod ord">
          <ac:chgData name="金鑫 谭" userId="0528fc09674fd7ca" providerId="LiveId" clId="{487A47D1-0DF4-4911-9403-6CF3DB2732F1}" dt="2025-10-06T16:31:25.551" v="2514" actId="167"/>
          <ac:grpSpMkLst>
            <pc:docMk/>
            <pc:sldMk cId="3564013182" sldId="330"/>
            <ac:grpSpMk id="40" creationId="{E653CE67-F5F4-BD5F-C033-70D621DF552B}"/>
          </ac:grpSpMkLst>
        </pc:grpChg>
        <pc:grpChg chg="add mod ord">
          <ac:chgData name="金鑫 谭" userId="0528fc09674fd7ca" providerId="LiveId" clId="{487A47D1-0DF4-4911-9403-6CF3DB2732F1}" dt="2025-10-06T16:31:17.014" v="2511" actId="167"/>
          <ac:grpSpMkLst>
            <pc:docMk/>
            <pc:sldMk cId="3564013182" sldId="330"/>
            <ac:grpSpMk id="38921" creationId="{B4F608A6-54C9-C2F7-1EB1-93F5A81A9F84}"/>
          </ac:grpSpMkLst>
        </pc:grpChg>
        <pc:picChg chg="add mod">
          <ac:chgData name="金鑫 谭" userId="0528fc09674fd7ca" providerId="LiveId" clId="{487A47D1-0DF4-4911-9403-6CF3DB2732F1}" dt="2025-10-06T15:16:42.069" v="1721" actId="1076"/>
          <ac:picMkLst>
            <pc:docMk/>
            <pc:sldMk cId="3564013182" sldId="330"/>
            <ac:picMk id="2" creationId="{7DC3D50C-91CD-5DD3-BB2A-9E5CFFDC50A9}"/>
          </ac:picMkLst>
        </pc:picChg>
        <pc:picChg chg="add mod ord">
          <ac:chgData name="金鑫 谭" userId="0528fc09674fd7ca" providerId="LiveId" clId="{487A47D1-0DF4-4911-9403-6CF3DB2732F1}" dt="2025-10-06T15:39:22.285" v="1783" actId="1076"/>
          <ac:picMkLst>
            <pc:docMk/>
            <pc:sldMk cId="3564013182" sldId="330"/>
            <ac:picMk id="32" creationId="{1E8D6FD3-942F-F80C-E091-D36426CAFCD4}"/>
          </ac:picMkLst>
        </pc:picChg>
        <pc:picChg chg="add mod modCrop">
          <ac:chgData name="金鑫 谭" userId="0528fc09674fd7ca" providerId="LiveId" clId="{487A47D1-0DF4-4911-9403-6CF3DB2732F1}" dt="2025-10-08T08:19:49.881" v="4680" actId="1076"/>
          <ac:picMkLst>
            <pc:docMk/>
            <pc:sldMk cId="3564013182" sldId="330"/>
            <ac:picMk id="33" creationId="{3A24CE64-FBD2-FAAD-16D3-7FA97C912141}"/>
          </ac:picMkLst>
        </pc:picChg>
        <pc:cxnChg chg="add mod">
          <ac:chgData name="金鑫 谭" userId="0528fc09674fd7ca" providerId="LiveId" clId="{487A47D1-0DF4-4911-9403-6CF3DB2732F1}" dt="2025-10-06T15:38:25.794" v="1781" actId="1076"/>
          <ac:cxnSpMkLst>
            <pc:docMk/>
            <pc:sldMk cId="3564013182" sldId="330"/>
            <ac:cxnSpMk id="6" creationId="{7378DEE4-FC0E-AAE5-674D-1A62885F9073}"/>
          </ac:cxnSpMkLst>
        </pc:cxnChg>
        <pc:cxnChg chg="mod">
          <ac:chgData name="金鑫 谭" userId="0528fc09674fd7ca" providerId="LiveId" clId="{487A47D1-0DF4-4911-9403-6CF3DB2732F1}" dt="2025-10-06T16:33:49.099" v="2521" actId="14100"/>
          <ac:cxnSpMkLst>
            <pc:docMk/>
            <pc:sldMk cId="3564013182" sldId="330"/>
            <ac:cxnSpMk id="35" creationId="{FBC174AB-5F03-B2EC-0854-8A1D572A723B}"/>
          </ac:cxnSpMkLst>
        </pc:cxnChg>
        <pc:cxnChg chg="mod">
          <ac:chgData name="金鑫 谭" userId="0528fc09674fd7ca" providerId="LiveId" clId="{487A47D1-0DF4-4911-9403-6CF3DB2732F1}" dt="2025-10-06T16:10:29.361" v="2195"/>
          <ac:cxnSpMkLst>
            <pc:docMk/>
            <pc:sldMk cId="3564013182" sldId="330"/>
            <ac:cxnSpMk id="38922" creationId="{2BA238A7-0F4B-9D0A-190C-3E4AFF6679E6}"/>
          </ac:cxnSpMkLst>
        </pc:cxnChg>
        <pc:cxnChg chg="mod">
          <ac:chgData name="金鑫 谭" userId="0528fc09674fd7ca" providerId="LiveId" clId="{487A47D1-0DF4-4911-9403-6CF3DB2732F1}" dt="2025-10-06T16:10:29.361" v="2195"/>
          <ac:cxnSpMkLst>
            <pc:docMk/>
            <pc:sldMk cId="3564013182" sldId="330"/>
            <ac:cxnSpMk id="38923" creationId="{CC70CAC7-EAB5-E843-C860-02CE77342A86}"/>
          </ac:cxnSpMkLst>
        </pc:cxnChg>
      </pc:sldChg>
      <pc:sldChg chg="add mod modShow">
        <pc:chgData name="金鑫 谭" userId="0528fc09674fd7ca" providerId="LiveId" clId="{487A47D1-0DF4-4911-9403-6CF3DB2732F1}" dt="2025-10-08T08:12:50.501" v="4665" actId="729"/>
        <pc:sldMkLst>
          <pc:docMk/>
          <pc:sldMk cId="1749029948" sldId="331"/>
        </pc:sldMkLst>
      </pc:sldChg>
      <pc:sldChg chg="addSp delSp modSp add del mod">
        <pc:chgData name="金鑫 谭" userId="0528fc09674fd7ca" providerId="LiveId" clId="{487A47D1-0DF4-4911-9403-6CF3DB2732F1}" dt="2025-10-06T16:36:33.334" v="2550" actId="2696"/>
        <pc:sldMkLst>
          <pc:docMk/>
          <pc:sldMk cId="1899756307" sldId="331"/>
        </pc:sldMkLst>
      </pc:sldChg>
      <pc:sldChg chg="addSp delSp modSp add del mod">
        <pc:chgData name="金鑫 谭" userId="0528fc09674fd7ca" providerId="LiveId" clId="{487A47D1-0DF4-4911-9403-6CF3DB2732F1}" dt="2025-10-07T13:58:20.363" v="3673" actId="47"/>
        <pc:sldMkLst>
          <pc:docMk/>
          <pc:sldMk cId="2449586913" sldId="332"/>
        </pc:sldMkLst>
      </pc:sldChg>
      <pc:sldChg chg="addSp delSp modSp add mod">
        <pc:chgData name="金鑫 谭" userId="0528fc09674fd7ca" providerId="LiveId" clId="{487A47D1-0DF4-4911-9403-6CF3DB2732F1}" dt="2025-10-09T10:46:49.751" v="6057" actId="14100"/>
        <pc:sldMkLst>
          <pc:docMk/>
          <pc:sldMk cId="199034355" sldId="333"/>
        </pc:sldMkLst>
        <pc:spChg chg="add mod">
          <ac:chgData name="金鑫 谭" userId="0528fc09674fd7ca" providerId="LiveId" clId="{487A47D1-0DF4-4911-9403-6CF3DB2732F1}" dt="2025-10-08T10:24:59.529" v="5186"/>
          <ac:spMkLst>
            <pc:docMk/>
            <pc:sldMk cId="199034355" sldId="333"/>
            <ac:spMk id="2" creationId="{F7513D5C-502C-41C1-BDBA-4EB00D0BF3CB}"/>
          </ac:spMkLst>
        </pc:spChg>
        <pc:spChg chg="add mod">
          <ac:chgData name="金鑫 谭" userId="0528fc09674fd7ca" providerId="LiveId" clId="{487A47D1-0DF4-4911-9403-6CF3DB2732F1}" dt="2025-10-09T10:46:49.751" v="6057" actId="14100"/>
          <ac:spMkLst>
            <pc:docMk/>
            <pc:sldMk cId="199034355" sldId="333"/>
            <ac:spMk id="6" creationId="{3ED3CF1E-07E2-FFF0-0ECF-1AF999762530}"/>
          </ac:spMkLst>
        </pc:spChg>
        <pc:picChg chg="add mod">
          <ac:chgData name="金鑫 谭" userId="0528fc09674fd7ca" providerId="LiveId" clId="{487A47D1-0DF4-4911-9403-6CF3DB2732F1}" dt="2025-10-07T14:27:58.467" v="3913" actId="1076"/>
          <ac:picMkLst>
            <pc:docMk/>
            <pc:sldMk cId="199034355" sldId="333"/>
            <ac:picMk id="3" creationId="{9C293BAF-7D29-7707-D786-D6E8F0AC683C}"/>
          </ac:picMkLst>
        </pc:picChg>
      </pc:sldChg>
      <pc:sldChg chg="addSp delSp modSp add mod">
        <pc:chgData name="金鑫 谭" userId="0528fc09674fd7ca" providerId="LiveId" clId="{487A47D1-0DF4-4911-9403-6CF3DB2732F1}" dt="2025-10-09T10:25:37.239" v="5928"/>
        <pc:sldMkLst>
          <pc:docMk/>
          <pc:sldMk cId="1035744683" sldId="334"/>
        </pc:sldMkLst>
        <pc:spChg chg="del mod">
          <ac:chgData name="金鑫 谭" userId="0528fc09674fd7ca" providerId="LiveId" clId="{487A47D1-0DF4-4911-9403-6CF3DB2732F1}" dt="2025-10-09T10:25:36.691" v="5927" actId="478"/>
          <ac:spMkLst>
            <pc:docMk/>
            <pc:sldMk cId="1035744683" sldId="334"/>
            <ac:spMk id="6" creationId="{BFE5166C-E409-589F-4F05-725B4F68A426}"/>
          </ac:spMkLst>
        </pc:spChg>
        <pc:spChg chg="add mod">
          <ac:chgData name="金鑫 谭" userId="0528fc09674fd7ca" providerId="LiveId" clId="{487A47D1-0DF4-4911-9403-6CF3DB2732F1}" dt="2025-10-08T10:24:50.001" v="5182"/>
          <ac:spMkLst>
            <pc:docMk/>
            <pc:sldMk cId="1035744683" sldId="334"/>
            <ac:spMk id="7" creationId="{307C7830-39D8-5498-FAB7-8B1132DF6357}"/>
          </ac:spMkLst>
        </pc:spChg>
        <pc:spChg chg="add mod">
          <ac:chgData name="金鑫 谭" userId="0528fc09674fd7ca" providerId="LiveId" clId="{487A47D1-0DF4-4911-9403-6CF3DB2732F1}" dt="2025-10-09T10:25:37.239" v="5928"/>
          <ac:spMkLst>
            <pc:docMk/>
            <pc:sldMk cId="1035744683" sldId="334"/>
            <ac:spMk id="8" creationId="{B35D39E8-D910-E1CA-ABFE-77BF59D97992}"/>
          </ac:spMkLst>
        </pc:spChg>
        <pc:picChg chg="add mod ord">
          <ac:chgData name="金鑫 谭" userId="0528fc09674fd7ca" providerId="LiveId" clId="{487A47D1-0DF4-4911-9403-6CF3DB2732F1}" dt="2025-10-07T14:28:43.985" v="3919" actId="167"/>
          <ac:picMkLst>
            <pc:docMk/>
            <pc:sldMk cId="1035744683" sldId="334"/>
            <ac:picMk id="2" creationId="{B10F5DFE-B1EE-6D78-CB86-3129A0113A15}"/>
          </ac:picMkLst>
        </pc:picChg>
      </pc:sldChg>
      <pc:sldChg chg="modSp add mod modNotesTx">
        <pc:chgData name="金鑫 谭" userId="0528fc09674fd7ca" providerId="LiveId" clId="{487A47D1-0DF4-4911-9403-6CF3DB2732F1}" dt="2025-10-07T14:02:45.595" v="3702" actId="20577"/>
        <pc:sldMkLst>
          <pc:docMk/>
          <pc:sldMk cId="2602850894" sldId="335"/>
        </pc:sldMkLst>
        <pc:spChg chg="mod">
          <ac:chgData name="金鑫 谭" userId="0528fc09674fd7ca" providerId="LiveId" clId="{487A47D1-0DF4-4911-9403-6CF3DB2732F1}" dt="2025-10-06T16:58:52.715" v="2851" actId="207"/>
          <ac:spMkLst>
            <pc:docMk/>
            <pc:sldMk cId="2602850894" sldId="335"/>
            <ac:spMk id="11" creationId="{4026CC9A-104A-9A4F-D89E-61D7D551178D}"/>
          </ac:spMkLst>
        </pc:spChg>
      </pc:sldChg>
      <pc:sldChg chg="addSp delSp modSp add mod">
        <pc:chgData name="金鑫 谭" userId="0528fc09674fd7ca" providerId="LiveId" clId="{487A47D1-0DF4-4911-9403-6CF3DB2732F1}" dt="2025-10-09T10:26:34.052" v="5934" actId="20577"/>
        <pc:sldMkLst>
          <pc:docMk/>
          <pc:sldMk cId="4218088889" sldId="336"/>
        </pc:sldMkLst>
        <pc:spChg chg="mod">
          <ac:chgData name="金鑫 谭" userId="0528fc09674fd7ca" providerId="LiveId" clId="{487A47D1-0DF4-4911-9403-6CF3DB2732F1}" dt="2025-10-09T10:26:34.052" v="5934" actId="20577"/>
          <ac:spMkLst>
            <pc:docMk/>
            <pc:sldMk cId="4218088889" sldId="336"/>
            <ac:spMk id="38914" creationId="{64F2F6ED-D88E-1E0F-9FD4-C56D47BE8A78}"/>
          </ac:spMkLst>
        </pc:spChg>
        <pc:picChg chg="add mod">
          <ac:chgData name="金鑫 谭" userId="0528fc09674fd7ca" providerId="LiveId" clId="{487A47D1-0DF4-4911-9403-6CF3DB2732F1}" dt="2025-10-07T14:00:56.002" v="3687" actId="1076"/>
          <ac:picMkLst>
            <pc:docMk/>
            <pc:sldMk cId="4218088889" sldId="336"/>
            <ac:picMk id="2" creationId="{88CCFB37-DC4D-0A2C-16BE-C67E035719F8}"/>
          </ac:picMkLst>
        </pc:picChg>
      </pc:sldChg>
      <pc:sldChg chg="addSp delSp modSp add mod modNotesTx">
        <pc:chgData name="金鑫 谭" userId="0528fc09674fd7ca" providerId="LiveId" clId="{487A47D1-0DF4-4911-9403-6CF3DB2732F1}" dt="2025-10-08T09:06:38.104" v="5125" actId="1037"/>
        <pc:sldMkLst>
          <pc:docMk/>
          <pc:sldMk cId="402452896" sldId="337"/>
        </pc:sldMkLst>
        <pc:spChg chg="mod">
          <ac:chgData name="金鑫 谭" userId="0528fc09674fd7ca" providerId="LiveId" clId="{487A47D1-0DF4-4911-9403-6CF3DB2732F1}" dt="2025-10-08T08:33:27.687" v="4735" actId="1036"/>
          <ac:spMkLst>
            <pc:docMk/>
            <pc:sldMk cId="402452896" sldId="337"/>
            <ac:spMk id="5" creationId="{F5260609-5632-E502-44A6-4C4FFD7C33BC}"/>
          </ac:spMkLst>
        </pc:spChg>
        <pc:spChg chg="add mod">
          <ac:chgData name="金鑫 谭" userId="0528fc09674fd7ca" providerId="LiveId" clId="{487A47D1-0DF4-4911-9403-6CF3DB2732F1}" dt="2025-10-08T09:06:26.664" v="5107" actId="1038"/>
          <ac:spMkLst>
            <pc:docMk/>
            <pc:sldMk cId="402452896" sldId="337"/>
            <ac:spMk id="6" creationId="{296F2074-04A5-5AAA-AE06-AC9FF505A78C}"/>
          </ac:spMkLst>
        </pc:spChg>
        <pc:spChg chg="add mod">
          <ac:chgData name="金鑫 谭" userId="0528fc09674fd7ca" providerId="LiveId" clId="{487A47D1-0DF4-4911-9403-6CF3DB2732F1}" dt="2025-10-08T09:06:38.104" v="5125" actId="1037"/>
          <ac:spMkLst>
            <pc:docMk/>
            <pc:sldMk cId="402452896" sldId="337"/>
            <ac:spMk id="8" creationId="{336CC522-A369-DD27-B07C-47D3731AC956}"/>
          </ac:spMkLst>
        </pc:spChg>
        <pc:spChg chg="add del mod">
          <ac:chgData name="金鑫 谭" userId="0528fc09674fd7ca" providerId="LiveId" clId="{487A47D1-0DF4-4911-9403-6CF3DB2732F1}" dt="2025-10-08T08:33:48.971" v="4737" actId="478"/>
          <ac:spMkLst>
            <pc:docMk/>
            <pc:sldMk cId="402452896" sldId="337"/>
            <ac:spMk id="10" creationId="{2DEAA7E7-2F0C-21A3-EDE8-154077D68D89}"/>
          </ac:spMkLst>
        </pc:spChg>
        <pc:spChg chg="add mod">
          <ac:chgData name="金鑫 谭" userId="0528fc09674fd7ca" providerId="LiveId" clId="{487A47D1-0DF4-4911-9403-6CF3DB2732F1}" dt="2025-10-08T08:39:48.646" v="4784" actId="1076"/>
          <ac:spMkLst>
            <pc:docMk/>
            <pc:sldMk cId="402452896" sldId="337"/>
            <ac:spMk id="12" creationId="{8A40078B-B72A-5F6A-200B-E76D74FEAE62}"/>
          </ac:spMkLst>
        </pc:spChg>
        <pc:spChg chg="mod">
          <ac:chgData name="金鑫 谭" userId="0528fc09674fd7ca" providerId="LiveId" clId="{487A47D1-0DF4-4911-9403-6CF3DB2732F1}" dt="2025-10-08T08:33:27.687" v="4735" actId="1036"/>
          <ac:spMkLst>
            <pc:docMk/>
            <pc:sldMk cId="402452896" sldId="337"/>
            <ac:spMk id="13" creationId="{4B1EE277-300E-31F1-22A8-3A6EB23E051B}"/>
          </ac:spMkLst>
        </pc:spChg>
        <pc:spChg chg="add mod">
          <ac:chgData name="金鑫 谭" userId="0528fc09674fd7ca" providerId="LiveId" clId="{487A47D1-0DF4-4911-9403-6CF3DB2732F1}" dt="2025-10-08T09:05:53.720" v="5062" actId="1076"/>
          <ac:spMkLst>
            <pc:docMk/>
            <pc:sldMk cId="402452896" sldId="337"/>
            <ac:spMk id="15" creationId="{391E813D-26FF-30AB-8201-2E3D5BE08648}"/>
          </ac:spMkLst>
        </pc:spChg>
        <pc:spChg chg="mod">
          <ac:chgData name="金鑫 谭" userId="0528fc09674fd7ca" providerId="LiveId" clId="{487A47D1-0DF4-4911-9403-6CF3DB2732F1}" dt="2025-10-08T08:33:27.687" v="4735" actId="1036"/>
          <ac:spMkLst>
            <pc:docMk/>
            <pc:sldMk cId="402452896" sldId="337"/>
            <ac:spMk id="24" creationId="{FCD2E558-4079-F780-20C7-A7EB888BB188}"/>
          </ac:spMkLst>
        </pc:spChg>
        <pc:spChg chg="mod">
          <ac:chgData name="金鑫 谭" userId="0528fc09674fd7ca" providerId="LiveId" clId="{487A47D1-0DF4-4911-9403-6CF3DB2732F1}" dt="2025-10-08T08:33:27.687" v="4735" actId="1036"/>
          <ac:spMkLst>
            <pc:docMk/>
            <pc:sldMk cId="402452896" sldId="337"/>
            <ac:spMk id="46" creationId="{DF121F66-C09E-EE16-143E-7D915C1C8BC1}"/>
          </ac:spMkLst>
        </pc:spChg>
        <pc:picChg chg="add mod modCrop">
          <ac:chgData name="金鑫 谭" userId="0528fc09674fd7ca" providerId="LiveId" clId="{487A47D1-0DF4-4911-9403-6CF3DB2732F1}" dt="2025-10-08T09:06:26.664" v="5107" actId="1038"/>
          <ac:picMkLst>
            <pc:docMk/>
            <pc:sldMk cId="402452896" sldId="337"/>
            <ac:picMk id="2" creationId="{493C65EF-BF6A-0B23-EEC0-B9C17D6F41C7}"/>
          </ac:picMkLst>
        </pc:picChg>
        <pc:picChg chg="add mod">
          <ac:chgData name="金鑫 谭" userId="0528fc09674fd7ca" providerId="LiveId" clId="{487A47D1-0DF4-4911-9403-6CF3DB2732F1}" dt="2025-10-08T09:06:38.104" v="5125" actId="1037"/>
          <ac:picMkLst>
            <pc:docMk/>
            <pc:sldMk cId="402452896" sldId="337"/>
            <ac:picMk id="4" creationId="{552D45E8-025D-2772-42B0-7F705389B8AB}"/>
          </ac:picMkLst>
        </pc:picChg>
      </pc:sldChg>
      <pc:sldChg chg="addSp delSp modSp add mod modNotesTx">
        <pc:chgData name="金鑫 谭" userId="0528fc09674fd7ca" providerId="LiveId" clId="{487A47D1-0DF4-4911-9403-6CF3DB2732F1}" dt="2025-10-08T11:42:50.182" v="5521" actId="20577"/>
        <pc:sldMkLst>
          <pc:docMk/>
          <pc:sldMk cId="11620416" sldId="338"/>
        </pc:sldMkLst>
        <pc:picChg chg="add del mod">
          <ac:chgData name="金鑫 谭" userId="0528fc09674fd7ca" providerId="LiveId" clId="{487A47D1-0DF4-4911-9403-6CF3DB2732F1}" dt="2025-10-08T08:29:14.961" v="4683" actId="21"/>
          <ac:picMkLst>
            <pc:docMk/>
            <pc:sldMk cId="11620416" sldId="338"/>
            <ac:picMk id="2" creationId="{493C65EF-BF6A-0B23-EEC0-B9C17D6F41C7}"/>
          </ac:picMkLst>
        </pc:picChg>
      </pc:sldChg>
      <pc:sldChg chg="addSp modSp add mod modNotesTx">
        <pc:chgData name="金鑫 谭" userId="0528fc09674fd7ca" providerId="LiveId" clId="{487A47D1-0DF4-4911-9403-6CF3DB2732F1}" dt="2025-10-08T10:24:38.833" v="5178" actId="1076"/>
        <pc:sldMkLst>
          <pc:docMk/>
          <pc:sldMk cId="753162972" sldId="339"/>
        </pc:sldMkLst>
        <pc:spChg chg="add mod">
          <ac:chgData name="金鑫 谭" userId="0528fc09674fd7ca" providerId="LiveId" clId="{487A47D1-0DF4-4911-9403-6CF3DB2732F1}" dt="2025-10-07T12:38:48.854" v="3610" actId="20577"/>
          <ac:spMkLst>
            <pc:docMk/>
            <pc:sldMk cId="753162972" sldId="339"/>
            <ac:spMk id="2" creationId="{7FCDB38A-874A-FE08-D493-FC7843DD865B}"/>
          </ac:spMkLst>
        </pc:spChg>
        <pc:spChg chg="add mod">
          <ac:chgData name="金鑫 谭" userId="0528fc09674fd7ca" providerId="LiveId" clId="{487A47D1-0DF4-4911-9403-6CF3DB2732F1}" dt="2025-10-08T10:24:38.833" v="5178" actId="1076"/>
          <ac:spMkLst>
            <pc:docMk/>
            <pc:sldMk cId="753162972" sldId="339"/>
            <ac:spMk id="6" creationId="{FE4DA5E4-3E72-7813-EE36-247E1FCA07AB}"/>
          </ac:spMkLst>
        </pc:spChg>
        <pc:picChg chg="mod">
          <ac:chgData name="金鑫 谭" userId="0528fc09674fd7ca" providerId="LiveId" clId="{487A47D1-0DF4-4911-9403-6CF3DB2732F1}" dt="2025-10-08T10:24:35.062" v="5177" actId="1076"/>
          <ac:picMkLst>
            <pc:docMk/>
            <pc:sldMk cId="753162972" sldId="339"/>
            <ac:picMk id="7" creationId="{12372D71-3997-1B4F-EA0A-954C9F9D9B9F}"/>
          </ac:picMkLst>
        </pc:picChg>
      </pc:sldChg>
      <pc:sldChg chg="modSp add mod">
        <pc:chgData name="金鑫 谭" userId="0528fc09674fd7ca" providerId="LiveId" clId="{487A47D1-0DF4-4911-9403-6CF3DB2732F1}" dt="2025-10-07T15:13:59.003" v="4494" actId="207"/>
        <pc:sldMkLst>
          <pc:docMk/>
          <pc:sldMk cId="3369489833" sldId="340"/>
        </pc:sldMkLst>
        <pc:spChg chg="mod">
          <ac:chgData name="金鑫 谭" userId="0528fc09674fd7ca" providerId="LiveId" clId="{487A47D1-0DF4-4911-9403-6CF3DB2732F1}" dt="2025-10-07T15:13:59.003" v="4494" actId="207"/>
          <ac:spMkLst>
            <pc:docMk/>
            <pc:sldMk cId="3369489833" sldId="340"/>
            <ac:spMk id="11" creationId="{F69D1EE1-E9C6-DE87-D160-F212053031C1}"/>
          </ac:spMkLst>
        </pc:spChg>
      </pc:sldChg>
      <pc:sldChg chg="addSp delSp modSp add mod">
        <pc:chgData name="金鑫 谭" userId="0528fc09674fd7ca" providerId="LiveId" clId="{487A47D1-0DF4-4911-9403-6CF3DB2732F1}" dt="2025-10-09T10:25:41.834" v="5930"/>
        <pc:sldMkLst>
          <pc:docMk/>
          <pc:sldMk cId="2008580713" sldId="341"/>
        </pc:sldMkLst>
        <pc:spChg chg="del">
          <ac:chgData name="金鑫 谭" userId="0528fc09674fd7ca" providerId="LiveId" clId="{487A47D1-0DF4-4911-9403-6CF3DB2732F1}" dt="2025-10-09T10:25:41.308" v="5929" actId="478"/>
          <ac:spMkLst>
            <pc:docMk/>
            <pc:sldMk cId="2008580713" sldId="341"/>
            <ac:spMk id="6" creationId="{7E9F8BEF-1FB5-8BFE-2853-FA1DE64D2772}"/>
          </ac:spMkLst>
        </pc:spChg>
        <pc:spChg chg="add mod">
          <ac:chgData name="金鑫 谭" userId="0528fc09674fd7ca" providerId="LiveId" clId="{487A47D1-0DF4-4911-9403-6CF3DB2732F1}" dt="2025-10-07T15:18:49.914" v="4552" actId="14100"/>
          <ac:spMkLst>
            <pc:docMk/>
            <pc:sldMk cId="2008580713" sldId="341"/>
            <ac:spMk id="7" creationId="{A8D631A1-5368-447F-8057-8F453031495F}"/>
          </ac:spMkLst>
        </pc:spChg>
        <pc:spChg chg="add mod">
          <ac:chgData name="金鑫 谭" userId="0528fc09674fd7ca" providerId="LiveId" clId="{487A47D1-0DF4-4911-9403-6CF3DB2732F1}" dt="2025-10-07T15:18:54.015" v="4554" actId="14100"/>
          <ac:spMkLst>
            <pc:docMk/>
            <pc:sldMk cId="2008580713" sldId="341"/>
            <ac:spMk id="8" creationId="{13E10B85-93E2-59A0-01D7-6329E97AC61A}"/>
          </ac:spMkLst>
        </pc:spChg>
        <pc:spChg chg="add mod">
          <ac:chgData name="金鑫 谭" userId="0528fc09674fd7ca" providerId="LiveId" clId="{487A47D1-0DF4-4911-9403-6CF3DB2732F1}" dt="2025-10-08T10:24:48.332" v="5181"/>
          <ac:spMkLst>
            <pc:docMk/>
            <pc:sldMk cId="2008580713" sldId="341"/>
            <ac:spMk id="10" creationId="{6E14C988-1F69-C668-6B52-D117D1D62B5D}"/>
          </ac:spMkLst>
        </pc:spChg>
        <pc:spChg chg="add mod">
          <ac:chgData name="金鑫 谭" userId="0528fc09674fd7ca" providerId="LiveId" clId="{487A47D1-0DF4-4911-9403-6CF3DB2732F1}" dt="2025-10-09T10:25:41.834" v="5930"/>
          <ac:spMkLst>
            <pc:docMk/>
            <pc:sldMk cId="2008580713" sldId="341"/>
            <ac:spMk id="13" creationId="{BF93980B-CB99-8902-D91E-B39FCB1D46C5}"/>
          </ac:spMkLst>
        </pc:spChg>
        <pc:spChg chg="add mod">
          <ac:chgData name="金鑫 谭" userId="0528fc09674fd7ca" providerId="LiveId" clId="{487A47D1-0DF4-4911-9403-6CF3DB2732F1}" dt="2025-10-07T15:24:38.387" v="4634" actId="1076"/>
          <ac:spMkLst>
            <pc:docMk/>
            <pc:sldMk cId="2008580713" sldId="341"/>
            <ac:spMk id="20" creationId="{8F0CE7D2-73ED-E699-5360-BF8C8D36CFFA}"/>
          </ac:spMkLst>
        </pc:spChg>
        <pc:picChg chg="add mod modCrop">
          <ac:chgData name="金鑫 谭" userId="0528fc09674fd7ca" providerId="LiveId" clId="{487A47D1-0DF4-4911-9403-6CF3DB2732F1}" dt="2025-10-07T15:22:29.495" v="4582" actId="1076"/>
          <ac:picMkLst>
            <pc:docMk/>
            <pc:sldMk cId="2008580713" sldId="341"/>
            <ac:picMk id="9" creationId="{673ACA6F-3F88-7C68-9F9F-9C39EACF1AAF}"/>
          </ac:picMkLst>
        </pc:picChg>
        <pc:cxnChg chg="add mod">
          <ac:chgData name="金鑫 谭" userId="0528fc09674fd7ca" providerId="LiveId" clId="{487A47D1-0DF4-4911-9403-6CF3DB2732F1}" dt="2025-10-07T15:22:32.680" v="4583" actId="14100"/>
          <ac:cxnSpMkLst>
            <pc:docMk/>
            <pc:sldMk cId="2008580713" sldId="341"/>
            <ac:cxnSpMk id="11" creationId="{9FF987C6-32B0-5B0E-2A53-4D9997357873}"/>
          </ac:cxnSpMkLst>
        </pc:cxnChg>
        <pc:cxnChg chg="add mod">
          <ac:chgData name="金鑫 谭" userId="0528fc09674fd7ca" providerId="LiveId" clId="{487A47D1-0DF4-4911-9403-6CF3DB2732F1}" dt="2025-10-07T15:22:34.666" v="4584" actId="14100"/>
          <ac:cxnSpMkLst>
            <pc:docMk/>
            <pc:sldMk cId="2008580713" sldId="341"/>
            <ac:cxnSpMk id="12" creationId="{8B0E9BE8-0F09-79A2-B7F2-F8EA08E47B64}"/>
          </ac:cxnSpMkLst>
        </pc:cxnChg>
        <pc:cxnChg chg="add mod">
          <ac:chgData name="金鑫 谭" userId="0528fc09674fd7ca" providerId="LiveId" clId="{487A47D1-0DF4-4911-9403-6CF3DB2732F1}" dt="2025-10-07T15:25:07.309" v="4644" actId="1076"/>
          <ac:cxnSpMkLst>
            <pc:docMk/>
            <pc:sldMk cId="2008580713" sldId="341"/>
            <ac:cxnSpMk id="22" creationId="{E99EB6C9-24F2-22CD-C976-17C1D0C4C990}"/>
          </ac:cxnSpMkLst>
        </pc:cxnChg>
      </pc:sldChg>
      <pc:sldChg chg="modNotesTx">
        <pc:chgData name="金鑫 谭" userId="0528fc09674fd7ca" providerId="LiveId" clId="{487A47D1-0DF4-4911-9403-6CF3DB2732F1}" dt="2025-10-09T10:44:42.200" v="6047" actId="20577"/>
        <pc:sldMkLst>
          <pc:docMk/>
          <pc:sldMk cId="3857891391" sldId="342"/>
        </pc:sldMkLst>
      </pc:sldChg>
      <pc:sldChg chg="modSp mod">
        <pc:chgData name="金鑫 谭" userId="0528fc09674fd7ca" providerId="LiveId" clId="{487A47D1-0DF4-4911-9403-6CF3DB2732F1}" dt="2025-10-09T10:26:31.263" v="5932" actId="20577"/>
        <pc:sldMkLst>
          <pc:docMk/>
          <pc:sldMk cId="3967741910" sldId="344"/>
        </pc:sldMkLst>
        <pc:spChg chg="mod">
          <ac:chgData name="金鑫 谭" userId="0528fc09674fd7ca" providerId="LiveId" clId="{487A47D1-0DF4-4911-9403-6CF3DB2732F1}" dt="2025-10-09T10:26:31.263" v="5932" actId="20577"/>
          <ac:spMkLst>
            <pc:docMk/>
            <pc:sldMk cId="3967741910" sldId="344"/>
            <ac:spMk id="38914" creationId="{01016CD1-EC24-6531-B24F-9C9B9EB3682C}"/>
          </ac:spMkLst>
        </pc:spChg>
      </pc:sldChg>
      <pc:sldChg chg="modSp mod">
        <pc:chgData name="金鑫 谭" userId="0528fc09674fd7ca" providerId="LiveId" clId="{487A47D1-0DF4-4911-9403-6CF3DB2732F1}" dt="2025-10-09T11:15:18.609" v="6297" actId="20577"/>
        <pc:sldMkLst>
          <pc:docMk/>
          <pc:sldMk cId="1785714353" sldId="345"/>
        </pc:sldMkLst>
        <pc:spChg chg="mod">
          <ac:chgData name="金鑫 谭" userId="0528fc09674fd7ca" providerId="LiveId" clId="{487A47D1-0DF4-4911-9403-6CF3DB2732F1}" dt="2025-10-09T11:15:18.609" v="6297" actId="20577"/>
          <ac:spMkLst>
            <pc:docMk/>
            <pc:sldMk cId="1785714353" sldId="345"/>
            <ac:spMk id="5" creationId="{B4293562-0D3A-6626-D2EE-5E5011D0FE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ln>
            <a:solidFill>
              <a:srgbClr val="000000"/>
            </a:solidFill>
            <a:miter lim="800000"/>
          </a:ln>
        </p:spPr>
      </p:sp>
      <p:sp>
        <p:nvSpPr>
          <p:cNvPr id="1536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Hello everyone. I’m </a:t>
            </a:r>
            <a:r>
              <a:rPr lang="en-US" altLang="zh-CN" err="1"/>
              <a:t>Jinxin</a:t>
            </a:r>
            <a:r>
              <a:rPr lang="en-US" altLang="zh-CN"/>
              <a:t> Tan from Shanghai Jiao Tong University.</a:t>
            </a:r>
            <a:br>
              <a:rPr lang="en-US" altLang="zh-CN"/>
            </a:br>
            <a:r>
              <a:rPr lang="en-US" altLang="zh-CN"/>
              <a:t>It’s my honor to be here at LaMET 2025 and to share my work with you.</a:t>
            </a:r>
            <a:br>
              <a:rPr lang="en-US" altLang="zh-CN"/>
            </a:br>
            <a:r>
              <a:rPr lang="en-US" altLang="zh-CN"/>
              <a:t>The topic of my talk today is </a:t>
            </a:r>
            <a:r>
              <a:rPr lang="en-US" altLang="zh-CN" i="1"/>
              <a:t>“</a:t>
            </a:r>
            <a:r>
              <a:rPr kumimoji="0" lang="en-US" altLang="zh-CN" sz="1200" b="1">
                <a:latin typeface="Times New Roman" panose="02020603050405020304" charset="0"/>
                <a:cs typeface="Times New Roman" panose="02020603050405020304" charset="0"/>
              </a:rPr>
              <a:t>A Precise Determination </a:t>
            </a:r>
            <a:r>
              <a:rPr lang="en-US" altLang="zh-CN" i="1"/>
              <a:t>of  Collins–Soper Kernel from Lattice QCD.”</a:t>
            </a:r>
            <a:br>
              <a:rPr lang="en-US" altLang="zh-CN"/>
            </a:br>
            <a:r>
              <a:rPr lang="en-US" altLang="zh-CN"/>
              <a:t>There are my collaborators.</a:t>
            </a:r>
            <a:endParaRPr lang="zh-CN" altLang="en-US">
              <a:latin typeface="宋体" panose="02010600030101010101" pitchFamily="2" charset="-122"/>
              <a:ea typeface="Adobe 黑体 Std R" charset="-122"/>
            </a:endParaRPr>
          </a:p>
          <a:p>
            <a:endParaRPr lang="zh-CN" altLang="en-US">
              <a:latin typeface="宋体" panose="02010600030101010101" pitchFamily="2" charset="-122"/>
              <a:ea typeface="Adobe 黑体 Std R" charset="-122"/>
            </a:endParaRPr>
          </a:p>
        </p:txBody>
      </p:sp>
      <p:sp>
        <p:nvSpPr>
          <p:cNvPr id="15364"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3F125756-3D49-CA49-B01E-D0543D315FBC}" type="slidenum">
              <a:rPr lang="zh-CN" altLang="en-US" sz="1200"/>
              <a:t>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17FE08FF-ADBC-674F-A128-F704EA11F8E7}"/>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32233E6F-EB18-94CF-1EE3-6A8EF4DF3122}"/>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ED9F073D-F819-5E40-6545-440861F14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lang="en-US" altLang="zh-CN" sz="2800"/>
              <a:t>And given that quasi-TMDWFs always have a better signal-to-noise ratio on the lattice ,as these two figures show, we choose to extract the CS kernel from the pion quasi-TMDWF.</a:t>
            </a:r>
            <a:endParaRPr kumimoji="0" lang="zh-CN" altLang="en-US" sz="2800" b="1">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F2C11A82-E88F-C700-D0E6-CA836FAC121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10</a:t>
            </a:fld>
            <a:endParaRPr lang="en-US" altLang="zh-CN" sz="1200"/>
          </a:p>
        </p:txBody>
      </p:sp>
    </p:spTree>
    <p:extLst>
      <p:ext uri="{BB962C8B-B14F-4D97-AF65-F5344CB8AC3E}">
        <p14:creationId xmlns:p14="http://schemas.microsoft.com/office/powerpoint/2010/main" val="273316193"/>
      </p:ext>
    </p:extLst>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a:t>And the bare quasi-TMDWF is defined as a nonlocal matrix element, where the quark and antiquark are separated by a transverse distance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𝑏</m:t>
                    </m:r>
                  </m:oMath>
                </a14:m>
                <a:r>
                  <a:rPr lang="en-US" altLang="zh-CN" sz="2800"/>
                  <a:t>_perp</a:t>
                </a:r>
                <a:r>
                  <a:rPr lang="en-US" altLang="zh-CN" sz="2800" baseline="0"/>
                  <a:t> </a:t>
                </a:r>
                <a:r>
                  <a:rPr lang="en-US" altLang="zh-CN" sz="2800"/>
                  <a:t>and a longitudinal distance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𝑧</m:t>
                    </m:r>
                  </m:oMath>
                </a14:m>
                <a:r>
                  <a:rPr lang="en-US" altLang="zh-CN" sz="2800"/>
                  <a:t>. As shown in the figure on the right, they are connected by a Wilson line shaped like a staple.</a:t>
                </a:r>
              </a:p>
              <a:p>
                <a:r>
                  <a:rPr lang="en-US" altLang="zh-CN" sz="2800"/>
                  <a:t>To remove divergences, we first divide the bare matrix element by the square root of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𝐸</m:t>
                        </m:r>
                      </m:sub>
                    </m:sSub>
                  </m:oMath>
                </a14:m>
                <a:r>
                  <a:rPr lang="en-US" altLang="zh-CN" sz="2800"/>
                  <a:t>for a Wilson line with the same shape.</a:t>
                </a:r>
                <a:r>
                  <a:rPr lang="en-US" altLang="zh-CN" sz="2800" baseline="0"/>
                  <a:t> It can </a:t>
                </a:r>
                <a:r>
                  <a:rPr lang="en-US" altLang="zh-CN" sz="2800"/>
                  <a:t>cancel linear divergences from </a:t>
                </a:r>
                <a:r>
                  <a:rPr lang="en-US" altLang="zh-CN" sz="2800" baseline="0"/>
                  <a:t>Wilson line </a:t>
                </a:r>
                <a:r>
                  <a:rPr lang="en-US" altLang="zh-CN" sz="2800"/>
                  <a:t>self</a:t>
                </a:r>
                <a:r>
                  <a:rPr lang="en-US" altLang="zh-CN" sz="2800" baseline="0"/>
                  <a:t>-energy</a:t>
                </a:r>
                <a:r>
                  <a:rPr lang="en-US" altLang="zh-CN" sz="2800"/>
                  <a:t>. Then we divide by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a:t> to match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r>
                      <a:rPr lang="en-US" altLang="zh-CN" sz="2800" b="0" i="1" smtClean="0">
                        <a:latin typeface="Cambria Math" panose="02040503050406030204" pitchFamily="18" charset="0"/>
                      </a:rPr>
                      <m:t> </m:t>
                    </m:r>
                  </m:oMath>
                </a14:m>
                <a:r>
                  <a:rPr lang="en-US" altLang="zh-CN" sz="2800"/>
                  <a:t>scheme result and remove logarithmic divergence from </a:t>
                </a:r>
                <a:r>
                  <a:rPr lang="en-US" altLang="zh-CN" sz="1200" kern="1200">
                    <a:solidFill>
                      <a:schemeClr val="tx1"/>
                    </a:solidFill>
                    <a:effectLst/>
                    <a:latin typeface="+mn-lt"/>
                    <a:ea typeface="+mn-ea"/>
                    <a:cs typeface="+mn-cs"/>
                  </a:rPr>
                  <a:t>the vertices connecting the Wilson line and light quark</a:t>
                </a:r>
                <a:r>
                  <a:rPr lang="en-US" altLang="zh-CN" sz="2800"/>
                  <a:t>.</a:t>
                </a: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And the bare quasi-TMDWF is defined as a nonlocal matrix element, where the quark and antiquark are separated by a transverse distance </a:t>
                </a:r>
                <a:r>
                  <a:rPr lang="zh-CN" altLang="en-US" sz="1200" i="0" kern="1200">
                    <a:solidFill>
                      <a:schemeClr val="tx1"/>
                    </a:solidFill>
                    <a:latin typeface="Cambria Math" panose="02040503050406030204" pitchFamily="18" charset="0"/>
                    <a:ea typeface="+mn-ea"/>
                    <a:cs typeface="+mn-cs"/>
                  </a:rPr>
                  <a:t>𝑏</a:t>
                </a:r>
                <a:r>
                  <a:rPr lang="en-US" altLang="zh-CN" sz="2800"/>
                  <a:t>_perp</a:t>
                </a:r>
                <a:r>
                  <a:rPr lang="en-US" altLang="zh-CN" sz="2800" baseline="0"/>
                  <a:t> </a:t>
                </a:r>
                <a:r>
                  <a:rPr lang="en-US" altLang="zh-CN" sz="2800"/>
                  <a:t>and a longitudinal distance </a:t>
                </a:r>
                <a:r>
                  <a:rPr lang="zh-CN" altLang="en-US" sz="1200" i="0" kern="1200">
                    <a:solidFill>
                      <a:schemeClr val="tx1"/>
                    </a:solidFill>
                    <a:latin typeface="Cambria Math" panose="02040503050406030204" pitchFamily="18" charset="0"/>
                    <a:ea typeface="+mn-ea"/>
                    <a:cs typeface="+mn-cs"/>
                  </a:rPr>
                  <a:t>𝑧</a:t>
                </a:r>
                <a:r>
                  <a:rPr lang="en-US" altLang="zh-CN" sz="2800"/>
                  <a:t>. As shown in the figure on the right, they are connected by a Wilson line shaped like a staple.</a:t>
                </a:r>
              </a:p>
              <a:p>
                <a:r>
                  <a:rPr lang="en-US" altLang="zh-CN" sz="2800"/>
                  <a:t>To remove divergences, we first divide the bare matrix element by the square root of </a:t>
                </a:r>
                <a:r>
                  <a:rPr lang="zh-CN" altLang="ar-AE" sz="1200" i="0" kern="1200">
                    <a:solidFill>
                      <a:schemeClr val="tx1"/>
                    </a:solidFill>
                    <a:latin typeface="Cambria Math" panose="02040503050406030204" pitchFamily="18" charset="0"/>
                    <a:ea typeface="+mn-ea"/>
                    <a:cs typeface="+mn-cs"/>
                  </a:rPr>
                  <a:t>𝑍</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𝐸</a:t>
                </a:r>
                <a:r>
                  <a:rPr lang="en-US" altLang="zh-CN" sz="2800"/>
                  <a:t>for a Wilson line with the same shape.</a:t>
                </a:r>
                <a:r>
                  <a:rPr lang="en-US" altLang="zh-CN" sz="2800" baseline="0"/>
                  <a:t> It can </a:t>
                </a:r>
                <a:r>
                  <a:rPr lang="en-US" altLang="zh-CN" sz="2800"/>
                  <a:t>cancel linear divergences from </a:t>
                </a:r>
                <a:r>
                  <a:rPr lang="en-US" altLang="zh-CN" sz="2800" baseline="0"/>
                  <a:t>Wilson line </a:t>
                </a:r>
                <a:r>
                  <a:rPr lang="en-US" altLang="zh-CN" sz="2800"/>
                  <a:t>self</a:t>
                </a:r>
                <a:r>
                  <a:rPr lang="en-US" altLang="zh-CN" sz="2800" baseline="0"/>
                  <a:t>-energy</a:t>
                </a:r>
                <a:r>
                  <a:rPr lang="en-US" altLang="zh-CN" sz="2800"/>
                  <a:t>. Then we divide by </a:t>
                </a:r>
                <a:r>
                  <a:rPr lang="zh-CN" altLang="ar-AE" sz="1200" i="0" kern="1200">
                    <a:solidFill>
                      <a:schemeClr val="tx1"/>
                    </a:solidFill>
                    <a:latin typeface="Cambria Math" panose="02040503050406030204" pitchFamily="18" charset="0"/>
                    <a:ea typeface="+mn-ea"/>
                    <a:cs typeface="+mn-cs"/>
                  </a:rPr>
                  <a:t>𝑍</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𝑂</a:t>
                </a:r>
                <a:r>
                  <a:rPr lang="en-US" altLang="zh-CN" sz="2800"/>
                  <a:t> to match the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a:t>
                </a:r>
                <a:r>
                  <a:rPr lang="en-US" altLang="zh-CN" sz="2800" b="0" i="0"/>
                  <a:t>MS</a:t>
                </a:r>
                <a:r>
                  <a:rPr lang="en-US" altLang="zh-CN" sz="2800" b="0" i="0">
                    <a:latin typeface="Cambria Math" panose="02040503050406030204" pitchFamily="18" charset="0"/>
                  </a:rPr>
                  <a:t>"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 </a:t>
                </a:r>
                <a:r>
                  <a:rPr lang="en-US" altLang="zh-CN" sz="2800" b="0" i="0">
                    <a:latin typeface="Cambria Math" panose="02040503050406030204" pitchFamily="18" charset="0"/>
                  </a:rPr>
                  <a:t> </a:t>
                </a:r>
                <a:r>
                  <a:rPr lang="en-US" altLang="zh-CN" sz="2800"/>
                  <a:t>scheme result and remove logarithmic divergence from </a:t>
                </a:r>
                <a:r>
                  <a:rPr lang="en-US" altLang="zh-CN" sz="1200" kern="1200">
                    <a:solidFill>
                      <a:schemeClr val="tx1"/>
                    </a:solidFill>
                    <a:effectLst/>
                    <a:latin typeface="+mn-lt"/>
                    <a:ea typeface="+mn-ea"/>
                    <a:cs typeface="+mn-cs"/>
                  </a:rPr>
                  <a:t>the vertices connecting the Wilson line and light quark</a:t>
                </a:r>
                <a:r>
                  <a:rPr lang="en-US" altLang="zh-CN" sz="2800"/>
                  <a:t>.</a:t>
                </a: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In our lattice simulation, we have used five ensembles from CLQCD .They include three different lattice spacings and </a:t>
            </a:r>
            <a:r>
              <a:rPr lang="en-US" altLang="zh-CN" sz="2800" b="1">
                <a:solidFill>
                  <a:srgbClr val="C00000"/>
                </a:solidFill>
                <a:latin typeface="Times New Roman" panose="02020603050405020304" charset="0"/>
                <a:cs typeface="Times New Roman" panose="02020603050405020304" charset="0"/>
                <a:sym typeface="+mn-ea"/>
              </a:rPr>
              <a:t>physical </a:t>
            </a:r>
            <a:r>
              <a:rPr lang="en-US" altLang="zh-CN" sz="2800"/>
              <a:t>pion mass. The largest momentum reaches 3 GeV. Other detail parameters are listed in the table.</a:t>
            </a:r>
          </a:p>
          <a:p>
            <a:r>
              <a:rPr lang="en-US" altLang="zh-CN" sz="2800"/>
              <a:t>For the propagators, we used a Coulomb gauge-fixed wall source. When calculating Wilson loops and quasi-TMDWFs, we applied HYP smearing to the gauge fields to improve the signal-to-noise ratio.</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To calculate the bare quasi-TMDWF, we construct the nonlocal two-point correlation function.</a:t>
            </a:r>
            <a:r>
              <a:rPr lang="zh-CN" altLang="en-US" sz="2800"/>
              <a:t> </a:t>
            </a:r>
            <a:r>
              <a:rPr lang="en-US" altLang="zh-CN" sz="2800"/>
              <a:t>And</a:t>
            </a:r>
            <a:r>
              <a:rPr lang="zh-CN" altLang="en-US" sz="2800"/>
              <a:t> </a:t>
            </a:r>
            <a:r>
              <a:rPr lang="en-US" altLang="zh-CN" sz="2800"/>
              <a:t>it</a:t>
            </a:r>
            <a:r>
              <a:rPr lang="zh-CN" altLang="en-US" sz="2800"/>
              <a:t> </a:t>
            </a:r>
            <a:r>
              <a:rPr lang="en-US" altLang="zh-CN" sz="2800"/>
              <a:t>includes</a:t>
            </a:r>
            <a:r>
              <a:rPr lang="zh-CN" altLang="en-US" sz="2800"/>
              <a:t> </a:t>
            </a:r>
            <a:r>
              <a:rPr lang="en-US" altLang="zh-CN" sz="2800"/>
              <a:t>the</a:t>
            </a:r>
            <a:r>
              <a:rPr lang="zh-CN" altLang="en-US" sz="2800"/>
              <a:t> </a:t>
            </a:r>
            <a:r>
              <a:rPr lang="en-US" altLang="zh-CN" sz="2800"/>
              <a:t>same</a:t>
            </a:r>
            <a:r>
              <a:rPr lang="zh-CN" altLang="en-US" sz="2800"/>
              <a:t> </a:t>
            </a:r>
            <a:r>
              <a:rPr lang="en-US" altLang="zh-CN" sz="2800"/>
              <a:t>structure with the bare matrix element. By taking the ratio with a local one, we get its parameterization.</a:t>
            </a:r>
          </a:p>
          <a:p>
            <a:r>
              <a:rPr lang="en-US" altLang="zh-CN" sz="2800" b="1">
                <a:solidFill>
                  <a:srgbClr val="000000"/>
                </a:solidFill>
                <a:latin typeface="Times New Roman" panose="02020603050405020304" charset="0"/>
                <a:cs typeface="Times New Roman" panose="02020603050405020304" charset="0"/>
                <a:sym typeface="+mn-ea"/>
              </a:rPr>
              <a:t>So the bare matrix elements can be extracted by  one</a:t>
            </a:r>
            <a:r>
              <a:rPr lang="en-US" altLang="zh-CN" sz="2800"/>
              <a:t>-state or two-state fits. One of the results are shown in the figure on the right. Both fits give consistent results within the errors.</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13</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After extracting the bare matrix element, we need to do renormalization. So we calculated a Wilson loop which is formed by connecting two Wilson lines in different directions.</a:t>
            </a:r>
          </a:p>
          <a:p>
            <a:r>
              <a:rPr lang="en-US" altLang="zh-CN" sz="2800"/>
              <a:t>The figures below compare the lattice result of  Wilson loop with different HYP smearing steps. As we can see, the HYP1 has a better signal and decays more slowly, which suggests that the HYP smearing affects the linear divergence behavior. On the other hand, we know the Wilson loop long-distance decay gives the static potential. So we can fit and extrapolate the Wilson loop using this formula.</a:t>
            </a:r>
          </a:p>
          <a:p>
            <a:endParaRPr lang="en-US" altLang="zh-CN" sz="2800"/>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2796F937-64F7-28FD-5C5B-4D709F65482B}"/>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6E3BE764-CAA6-858E-1327-99890D14F25C}"/>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E0B330DE-2AAA-FF26-BBD9-0976251707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Inspired by the self-renormalization, we determined the logarithmic divergence form. Moreover, it matches well with the  MS scheme in the perturbative region, as shown in this figure. Finally, we obtained the renormalization factor ZO at different lattice spacings and HYP steps in this table. For </a:t>
            </a:r>
            <a:r>
              <a:rPr lang="en-US" altLang="zh-CN" sz="2800">
                <a:latin typeface="Times New Roman" panose="02020603050405020304" pitchFamily="18" charset="0"/>
                <a:cs typeface="Times New Roman" panose="02020603050405020304" pitchFamily="18" charset="0"/>
              </a:rPr>
              <a:t>more details, please see Hao-Yang and Mu-Hua’s talk</a:t>
            </a:r>
            <a:endParaRPr lang="en-US" altLang="zh-CN" sz="2800"/>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07066F74-2447-3CF4-864B-DF4609833B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15</a:t>
            </a:fld>
            <a:endParaRPr lang="en-US" altLang="zh-CN" sz="1200"/>
          </a:p>
        </p:txBody>
      </p:sp>
    </p:spTree>
    <p:extLst>
      <p:ext uri="{BB962C8B-B14F-4D97-AF65-F5344CB8AC3E}">
        <p14:creationId xmlns:p14="http://schemas.microsoft.com/office/powerpoint/2010/main" val="1001674767"/>
      </p:ext>
    </p:extLst>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9660CBC2-EA72-257F-6CF8-58C1DC2FA162}"/>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6A4EE61D-0634-ABB3-79E6-D5DC68085C10}"/>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34A1A5DF-61EE-D3A2-156C-5F9C2F7C60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So, when we have all  three pieces of the quasi-TMDWF, we can plot its distribution in coordinate space.  We first compare the result with different HYP steps. We can see that they are consistent with each other but HYP1 has the better signal.</a:t>
            </a:r>
            <a:endParaRPr kumimoji="0" lang="zh-CN" altLang="en-US" sz="2800" b="1">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7AFEB054-7304-5C81-E33E-F98AF25950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16</a:t>
            </a:fld>
            <a:endParaRPr lang="en-US" altLang="zh-CN" sz="1200"/>
          </a:p>
        </p:txBody>
      </p:sp>
    </p:spTree>
    <p:extLst>
      <p:ext uri="{BB962C8B-B14F-4D97-AF65-F5344CB8AC3E}">
        <p14:creationId xmlns:p14="http://schemas.microsoft.com/office/powerpoint/2010/main" val="2271648067"/>
      </p:ext>
    </p:extLst>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Then, for each ensemble, we calculated results at three different momentums. They have similar behaviors.</a:t>
            </a: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C9970A9C-B761-651E-9169-B49437109A0D}"/>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B7DE9B06-5940-1595-9FD3-57DCAF27294B}"/>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77477C3A-5ABB-3DAE-34A0-1E8D9A6342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lang="en-US" altLang="zh-CN" sz="2800"/>
              <a:t>We also compare the result with different b.  As ( b ) increases, both the real and imaginary parts decrease.</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E05927C8-D229-8DD2-89FF-E38AF568044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18</a:t>
            </a:fld>
            <a:endParaRPr lang="en-US" altLang="zh-CN" sz="1200"/>
          </a:p>
        </p:txBody>
      </p:sp>
    </p:spTree>
    <p:extLst>
      <p:ext uri="{BB962C8B-B14F-4D97-AF65-F5344CB8AC3E}">
        <p14:creationId xmlns:p14="http://schemas.microsoft.com/office/powerpoint/2010/main" val="3256724031"/>
      </p:ext>
    </p:extLst>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a:t>To remove unphysical oscillations,</a:t>
                </a:r>
                <a:r>
                  <a:rPr lang="en-US" altLang="zh-CN" sz="2800" baseline="0"/>
                  <a:t> </a:t>
                </a:r>
                <a:r>
                  <a:rPr lang="en-US" altLang="zh-CN" sz="2800"/>
                  <a:t>the extrapolation of the quasi-TMDWF in the large-</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𝜆</m:t>
                    </m:r>
                  </m:oMath>
                </a14:m>
                <a:r>
                  <a:rPr lang="en-US" altLang="zh-CN" sz="2800"/>
                  <a:t> region is necessary.</a:t>
                </a:r>
                <a:r>
                  <a:rPr lang="en-US" altLang="zh-CN" sz="2800" baseline="0"/>
                  <a:t> </a:t>
                </a:r>
                <a:r>
                  <a:rPr lang="en-US" altLang="zh-CN" sz="2800"/>
                  <a:t>in this region the wave function behavior can be written as this formula. Since this extrapolation will introduce systematic errors, we compared results with different starting points ZL. As shown in the figure, they are consistent within errors. Of course, their differences are also included in the systematic error</a:t>
                </a:r>
                <a:r>
                  <a:rPr lang="en-US" altLang="zh-CN" sz="2800" baseline="0"/>
                  <a:t>  and we will mention later.</a:t>
                </a:r>
                <a:endParaRPr lang="en-US" altLang="zh-CN" sz="2800"/>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To remove unphysical oscillations,</a:t>
                </a:r>
                <a:r>
                  <a:rPr lang="en-US" altLang="zh-CN" sz="2800" baseline="0"/>
                  <a:t> </a:t>
                </a:r>
                <a:r>
                  <a:rPr lang="en-US" altLang="zh-CN" sz="2800"/>
                  <a:t>the extrapolation of the quasi-TMDWF in the large-</a:t>
                </a:r>
                <a:r>
                  <a:rPr lang="zh-CN" altLang="en-US" sz="1200" i="0" kern="1200">
                    <a:solidFill>
                      <a:schemeClr val="tx1"/>
                    </a:solidFill>
                    <a:latin typeface="Cambria Math" panose="02040503050406030204" pitchFamily="18" charset="0"/>
                    <a:ea typeface="+mn-ea"/>
                    <a:cs typeface="+mn-cs"/>
                  </a:rPr>
                  <a:t>𝜆</a:t>
                </a:r>
                <a:r>
                  <a:rPr lang="en-US" altLang="zh-CN" sz="2800"/>
                  <a:t> region is necessary.</a:t>
                </a:r>
                <a:r>
                  <a:rPr lang="en-US" altLang="zh-CN" sz="2800" baseline="0"/>
                  <a:t> </a:t>
                </a:r>
                <a:r>
                  <a:rPr lang="en-US" altLang="zh-CN" sz="2800"/>
                  <a:t>in this region the wave function behavior can be written as this formula. Since this extrapolation will introduce systematic errors, we compared results with different starting points ZL. As shown in the figure, they are consistent within errors. Of course, their differences are also included in the systematic error</a:t>
                </a:r>
                <a:r>
                  <a:rPr lang="en-US" altLang="zh-CN" sz="2800" baseline="0"/>
                  <a:t>  and we will mention later.</a:t>
                </a:r>
                <a:endParaRPr lang="en-US" altLang="zh-CN" sz="2800"/>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19</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a:ln>
            <a:solidFill>
              <a:srgbClr val="000000"/>
            </a:solidFill>
            <a:miter lim="800000"/>
          </a:ln>
        </p:spPr>
      </p:sp>
      <p:sp>
        <p:nvSpPr>
          <p:cNvPr id="174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In the following, I will present our work from these three parts</a:t>
            </a:r>
            <a:endParaRPr kumimoji="0" lang="zh-CN" altLang="en-US" sz="2800">
              <a:latin typeface="Calibri" panose="020F0502020204030204" charset="0"/>
              <a:ea typeface="宋体" panose="02010600030101010101" pitchFamily="2" charset="-122"/>
            </a:endParaRPr>
          </a:p>
        </p:txBody>
      </p:sp>
      <p:sp>
        <p:nvSpPr>
          <p:cNvPr id="17412"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FC2A7F8C-17DE-7A50-1E4E-EBDB8CC0326F}"/>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D3F39882-701D-ADFC-BEFA-BA64A1008F06}"/>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5B98214C-D67B-CF43-26E3-DF4011D0C7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After the Fourier transformation, we obtain the quasi-TMDWF in momentum space.  We compare the result with different HYP steps.</a:t>
            </a:r>
            <a:endParaRPr lang="en-US" altLang="zh-CN" sz="2800" b="1">
              <a:solidFill>
                <a:srgbClr val="C00000"/>
              </a:solidFill>
              <a:latin typeface="Times New Roman" panose="02020603050405020304" charset="0"/>
              <a:ea typeface="黑体" panose="02010609060101010101" charset="-122"/>
              <a:cs typeface="Times New Roman" panose="02020603050405020304" charset="0"/>
              <a:sym typeface="+mn-ea"/>
            </a:endParaRPr>
          </a:p>
        </p:txBody>
      </p:sp>
      <p:sp>
        <p:nvSpPr>
          <p:cNvPr id="39940" name="灯片编号占位符 3">
            <a:extLst>
              <a:ext uri="{FF2B5EF4-FFF2-40B4-BE49-F238E27FC236}">
                <a16:creationId xmlns:a16="http://schemas.microsoft.com/office/drawing/2014/main" id="{2EC627A7-893B-6D9C-7867-21E6C29E88D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20</a:t>
            </a:fld>
            <a:endParaRPr lang="en-US" altLang="zh-CN" sz="1200"/>
          </a:p>
        </p:txBody>
      </p:sp>
    </p:spTree>
    <p:extLst>
      <p:ext uri="{BB962C8B-B14F-4D97-AF65-F5344CB8AC3E}">
        <p14:creationId xmlns:p14="http://schemas.microsoft.com/office/powerpoint/2010/main" val="2812781828"/>
      </p:ext>
    </p:extLst>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0FB2D982-560E-D99A-597B-0FD392CE3CFB}"/>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A0F44924-6505-E9CB-CCE8-ECF41CEDA2A1}"/>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E2F19F05-0FDF-C2EA-EC94-58F614AC2E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Besides, we compute their difference which is the  delta psi labeled by the gray band. They are equal to 0 in physical region.</a:t>
            </a:r>
            <a:r>
              <a:rPr lang="zh-CN" altLang="en-US" sz="2800"/>
              <a:t> </a:t>
            </a:r>
            <a:r>
              <a:rPr lang="en-US" altLang="zh-CN" sz="2800"/>
              <a:t>So we confirmed that </a:t>
            </a:r>
            <a:r>
              <a:rPr lang="en-US" altLang="zh-CN" sz="2800" b="1">
                <a:solidFill>
                  <a:schemeClr val="tx1">
                    <a:lumMod val="65000"/>
                    <a:lumOff val="35000"/>
                  </a:schemeClr>
                </a:solidFill>
                <a:latin typeface="Times New Roman" panose="02020603050405020304" charset="0"/>
                <a:cs typeface="Times New Roman" panose="02020603050405020304" charset="0"/>
              </a:rPr>
              <a:t>HYP smearing has Better signal and the Same physics. In the following work, we all use the quasi-TMDWF with HYP1 </a:t>
            </a:r>
          </a:p>
          <a:p>
            <a:pPr indent="0">
              <a:lnSpc>
                <a:spcPct val="130000"/>
              </a:lnSpc>
              <a:spcBef>
                <a:spcPct val="0"/>
              </a:spcBef>
              <a:buFont typeface="Wingdings" panose="05000000000000000000" pitchFamily="2" charset="2"/>
              <a:buNone/>
              <a:defRPr/>
            </a:pPr>
            <a:endParaRPr lang="en-US" altLang="zh-CN" sz="2800" b="1">
              <a:solidFill>
                <a:srgbClr val="C00000"/>
              </a:solidFill>
              <a:latin typeface="Times New Roman" panose="02020603050405020304" charset="0"/>
              <a:ea typeface="黑体" panose="02010609060101010101" charset="-122"/>
              <a:cs typeface="Times New Roman" panose="02020603050405020304" charset="0"/>
              <a:sym typeface="+mn-ea"/>
            </a:endParaRPr>
          </a:p>
        </p:txBody>
      </p:sp>
      <p:sp>
        <p:nvSpPr>
          <p:cNvPr id="39940" name="灯片编号占位符 3">
            <a:extLst>
              <a:ext uri="{FF2B5EF4-FFF2-40B4-BE49-F238E27FC236}">
                <a16:creationId xmlns:a16="http://schemas.microsoft.com/office/drawing/2014/main" id="{0E83A3B0-6B43-D20E-3658-39A66F5C10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21</a:t>
            </a:fld>
            <a:endParaRPr lang="en-US" altLang="zh-CN" sz="1200"/>
          </a:p>
        </p:txBody>
      </p:sp>
    </p:spTree>
    <p:extLst>
      <p:ext uri="{BB962C8B-B14F-4D97-AF65-F5344CB8AC3E}">
        <p14:creationId xmlns:p14="http://schemas.microsoft.com/office/powerpoint/2010/main" val="421011982"/>
      </p:ext>
    </p:extLst>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We also compare the result with different momentum </a:t>
            </a:r>
            <a:r>
              <a:rPr lang="en-US" altLang="zh-CN" sz="2800" err="1"/>
              <a:t>Pz</a:t>
            </a:r>
            <a:r>
              <a:rPr lang="en-US" altLang="zh-CN" sz="2800"/>
              <a:t> and </a:t>
            </a:r>
            <a:r>
              <a:rPr lang="en-US" altLang="zh-CN" sz="2800" err="1"/>
              <a:t>tran</a:t>
            </a:r>
            <a:r>
              <a:rPr lang="en-US" altLang="zh-CN" sz="2800"/>
              <a:t> </a:t>
            </a:r>
            <a:r>
              <a:rPr lang="en-US" altLang="zh-CN" sz="2800" err="1"/>
              <a:t>sp</a:t>
            </a:r>
            <a:r>
              <a:rPr lang="en-US" altLang="zh-CN" sz="2800"/>
              <a:t> b.</a:t>
            </a:r>
            <a:endParaRPr lang="en-US" altLang="zh-CN" sz="2800" b="1">
              <a:solidFill>
                <a:srgbClr val="C00000"/>
              </a:solidFill>
              <a:latin typeface="Times New Roman" panose="02020603050405020304" charset="0"/>
              <a:ea typeface="黑体" panose="02010609060101010101" charset="-122"/>
              <a:cs typeface="Times New Roman" panose="02020603050405020304" charset="0"/>
              <a:sym typeface="+mn-ea"/>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3C059085-ACA5-D8C2-7E6B-AD0F57B65C14}"/>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B2D9CACF-A421-4C68-320B-8F83AA84ECCA}"/>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F2A13CFE-B891-30DA-6D99-AC7EE22199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b="1">
                <a:solidFill>
                  <a:srgbClr val="C00000"/>
                </a:solidFill>
                <a:latin typeface="Times New Roman" panose="02020603050405020304" charset="0"/>
                <a:ea typeface="黑体" panose="02010609060101010101" charset="-122"/>
                <a:cs typeface="Times New Roman" panose="02020603050405020304" charset="0"/>
                <a:sym typeface="+mn-ea"/>
              </a:rPr>
              <a:t>Their </a:t>
            </a:r>
            <a:r>
              <a:rPr lang="en-US" altLang="zh-CN" sz="2800"/>
              <a:t>behaviors are similar with them in coordinate space.</a:t>
            </a:r>
            <a:endParaRPr lang="en-US" altLang="zh-CN" sz="2800" b="1">
              <a:solidFill>
                <a:srgbClr val="C00000"/>
              </a:solidFill>
              <a:latin typeface="Times New Roman" panose="02020603050405020304" charset="0"/>
              <a:ea typeface="黑体" panose="02010609060101010101" charset="-122"/>
              <a:cs typeface="Times New Roman" panose="02020603050405020304" charset="0"/>
              <a:sym typeface="+mn-ea"/>
            </a:endParaRPr>
          </a:p>
        </p:txBody>
      </p:sp>
      <p:sp>
        <p:nvSpPr>
          <p:cNvPr id="39940" name="灯片编号占位符 3">
            <a:extLst>
              <a:ext uri="{FF2B5EF4-FFF2-40B4-BE49-F238E27FC236}">
                <a16:creationId xmlns:a16="http://schemas.microsoft.com/office/drawing/2014/main" id="{0EFBF4C4-8E16-E49E-EAAF-B776BE47EB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23</a:t>
            </a:fld>
            <a:endParaRPr lang="en-US" altLang="zh-CN" sz="1200"/>
          </a:p>
        </p:txBody>
      </p:sp>
    </p:spTree>
    <p:extLst>
      <p:ext uri="{BB962C8B-B14F-4D97-AF65-F5344CB8AC3E}">
        <p14:creationId xmlns:p14="http://schemas.microsoft.com/office/powerpoint/2010/main" val="2717080713"/>
      </p:ext>
    </p:extLst>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D7E84AEC-7ED8-BACB-2A82-F3A7E6B4A4AD}"/>
            </a:ext>
          </a:extLst>
        </p:cNvPr>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5E899D99-00E8-3161-FAD2-7137CDCEB405}"/>
              </a:ext>
            </a:extLst>
          </p:cNvPr>
          <p:cNvSpPr>
            <a:spLocks noGrp="1" noRot="1" noChangeAspect="1" noTextEdit="1"/>
          </p:cNvSpPr>
          <p:nvPr>
            <p:ph type="sldImg"/>
          </p:nvPr>
        </p:nvSpPr>
        <p:spPr>
          <a:ln>
            <a:solidFill>
              <a:srgbClr val="000000"/>
            </a:solidFill>
            <a:miter lim="800000"/>
          </a:ln>
        </p:spPr>
      </p:sp>
      <p:sp>
        <p:nvSpPr>
          <p:cNvPr id="17411" name="备注占位符 2">
            <a:extLst>
              <a:ext uri="{FF2B5EF4-FFF2-40B4-BE49-F238E27FC236}">
                <a16:creationId xmlns:a16="http://schemas.microsoft.com/office/drawing/2014/main" id="{AC812B0F-FFAB-0AA1-6CFD-21A67B2DFF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kumimoji="0" lang="en-US" altLang="zh-CN" sz="2800">
                <a:latin typeface="Calibri" panose="020F0502020204030204" charset="0"/>
                <a:ea typeface="宋体" panose="02010600030101010101" pitchFamily="2" charset="-122"/>
              </a:rPr>
              <a:t>From the quasi-</a:t>
            </a:r>
            <a:r>
              <a:rPr kumimoji="0" lang="en-US" altLang="zh-CN" sz="2800" err="1">
                <a:latin typeface="Calibri" panose="020F0502020204030204" charset="0"/>
                <a:ea typeface="宋体" panose="02010600030101010101" pitchFamily="2" charset="-122"/>
              </a:rPr>
              <a:t>tmdwf</a:t>
            </a:r>
            <a:r>
              <a:rPr kumimoji="0" lang="en-US" altLang="zh-CN" sz="2800">
                <a:latin typeface="Calibri" panose="020F0502020204030204" charset="0"/>
                <a:ea typeface="宋体" panose="02010600030101010101" pitchFamily="2" charset="-122"/>
              </a:rPr>
              <a:t>, finally we can extract CS kernel.</a:t>
            </a:r>
            <a:endParaRPr kumimoji="0" lang="zh-CN" altLang="en-US" sz="2800">
              <a:latin typeface="Calibri" panose="020F0502020204030204" charset="0"/>
              <a:ea typeface="宋体" panose="02010600030101010101" pitchFamily="2" charset="-122"/>
            </a:endParaRPr>
          </a:p>
        </p:txBody>
      </p:sp>
      <p:sp>
        <p:nvSpPr>
          <p:cNvPr id="17412" name="灯片编号占位符 3">
            <a:extLst>
              <a:ext uri="{FF2B5EF4-FFF2-40B4-BE49-F238E27FC236}">
                <a16:creationId xmlns:a16="http://schemas.microsoft.com/office/drawing/2014/main" id="{833F9297-AD9B-F9B3-3F6C-DFD42417941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24</a:t>
            </a:fld>
            <a:endParaRPr lang="en-US" altLang="zh-CN" sz="1200"/>
          </a:p>
        </p:txBody>
      </p:sp>
    </p:spTree>
    <p:extLst>
      <p:ext uri="{BB962C8B-B14F-4D97-AF65-F5344CB8AC3E}">
        <p14:creationId xmlns:p14="http://schemas.microsoft.com/office/powerpoint/2010/main" val="352075984"/>
      </p:ext>
    </p:extLst>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a:t>So, we can take</a:t>
                </a:r>
                <a:r>
                  <a:rPr lang="en-US" altLang="zh-CN" sz="2800" baseline="0"/>
                  <a:t> the ratio</a:t>
                </a:r>
                <a:r>
                  <a:rPr lang="en-US" altLang="zh-CN" sz="2800"/>
                  <a:t> at different momentum cases to calculate the CS kernel. In our work, we use the matching kernel from the paper below.</a:t>
                </a:r>
                <a:r>
                  <a:rPr lang="en-US" altLang="zh-CN" sz="2800" baseline="0"/>
                  <a:t> </a:t>
                </a:r>
                <a:r>
                  <a:rPr lang="en-US" altLang="zh-CN" sz="2800"/>
                  <a:t>The three figures shows the CS kernel with different </a:t>
                </a:r>
                <a:r>
                  <a:rPr lang="en-US" altLang="zh-CN" sz="2800" err="1"/>
                  <a:t>b_perp</a:t>
                </a:r>
                <a:r>
                  <a:rPr lang="en-US" altLang="zh-CN" sz="2800"/>
                  <a:t>. The three momentum combinations agree each other, but there is still some dependence on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𝑥</m:t>
                    </m:r>
                  </m:oMath>
                </a14:m>
                <a:r>
                  <a:rPr lang="en-US" altLang="zh-CN" sz="2800"/>
                  <a:t> and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𝑃</m:t>
                        </m:r>
                      </m:e>
                      <m:sub>
                        <m:r>
                          <a:rPr lang="zh-CN" altLang="ar-AE" sz="1200" i="1" kern="1200">
                            <a:solidFill>
                              <a:schemeClr val="tx1"/>
                            </a:solidFill>
                            <a:latin typeface="Cambria Math" panose="02040503050406030204" pitchFamily="18" charset="0"/>
                            <a:ea typeface="+mn-ea"/>
                            <a:cs typeface="+mn-cs"/>
                          </a:rPr>
                          <m:t>𝑧</m:t>
                        </m:r>
                      </m:sub>
                    </m:sSub>
                  </m:oMath>
                </a14:m>
                <a:r>
                  <a:rPr lang="en-US" altLang="zh-CN" sz="2800" kern="1200">
                    <a:solidFill>
                      <a:schemeClr val="tx1"/>
                    </a:solidFill>
                    <a:latin typeface="+mn-lt"/>
                    <a:ea typeface="+mn-ea"/>
                    <a:cs typeface="+mn-cs"/>
                  </a:rPr>
                  <a:t>, which means the power correction is not cancel out</a:t>
                </a:r>
                <a:r>
                  <a:rPr lang="en-US" altLang="zh-CN" sz="2800" kern="1200" baseline="0">
                    <a:solidFill>
                      <a:schemeClr val="tx1"/>
                    </a:solidFill>
                    <a:latin typeface="+mn-lt"/>
                    <a:ea typeface="+mn-ea"/>
                    <a:cs typeface="+mn-cs"/>
                  </a:rPr>
                  <a:t>. </a:t>
                </a:r>
                <a:endParaRPr lang="zh-CN" altLang="en-US" sz="2800" kern="1200">
                  <a:solidFill>
                    <a:schemeClr val="tx1"/>
                  </a:solidFill>
                  <a:latin typeface="+mn-lt"/>
                  <a:ea typeface="+mn-ea"/>
                  <a:cs typeface="+mn-cs"/>
                </a:endParaRP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a:t>So, we can take</a:t>
                </a:r>
                <a:r>
                  <a:rPr lang="en-US" altLang="zh-CN" sz="2800" baseline="0"/>
                  <a:t> the ratio</a:t>
                </a:r>
                <a:r>
                  <a:rPr lang="en-US" altLang="zh-CN" sz="2800"/>
                  <a:t> at different momentum cases to calculate the CS kernel. In our work, we use the matching kernel from the paper below.</a:t>
                </a:r>
                <a:r>
                  <a:rPr lang="en-US" altLang="zh-CN" sz="2800" baseline="0"/>
                  <a:t> </a:t>
                </a:r>
                <a:r>
                  <a:rPr lang="en-US" altLang="zh-CN" sz="2800"/>
                  <a:t>The three figures shows the CS kernel with different </a:t>
                </a:r>
                <a:r>
                  <a:rPr lang="en-US" altLang="zh-CN" sz="2800" err="1"/>
                  <a:t>b_perp</a:t>
                </a:r>
                <a:r>
                  <a:rPr lang="en-US" altLang="zh-CN" sz="2800"/>
                  <a:t>. The three momentum combinations agree each other, but there is still some dependence on </a:t>
                </a:r>
                <a:r>
                  <a:rPr lang="zh-CN" altLang="en-US" sz="1200" i="0" kern="1200">
                    <a:solidFill>
                      <a:schemeClr val="tx1"/>
                    </a:solidFill>
                    <a:latin typeface="Cambria Math" panose="02040503050406030204" pitchFamily="18" charset="0"/>
                    <a:ea typeface="+mn-ea"/>
                    <a:cs typeface="+mn-cs"/>
                  </a:rPr>
                  <a:t>𝑥</a:t>
                </a:r>
                <a:r>
                  <a:rPr lang="en-US" altLang="zh-CN" sz="2800"/>
                  <a:t> and </a:t>
                </a:r>
                <a:r>
                  <a:rPr lang="zh-CN" altLang="ar-AE" sz="1200" i="0" kern="1200">
                    <a:solidFill>
                      <a:schemeClr val="tx1"/>
                    </a:solidFill>
                    <a:latin typeface="Cambria Math" panose="02040503050406030204" pitchFamily="18" charset="0"/>
                    <a:ea typeface="+mn-ea"/>
                    <a:cs typeface="+mn-cs"/>
                  </a:rPr>
                  <a:t>𝑃</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𝑧</a:t>
                </a:r>
                <a:r>
                  <a:rPr lang="en-US" altLang="zh-CN" sz="2800" kern="1200">
                    <a:solidFill>
                      <a:schemeClr val="tx1"/>
                    </a:solidFill>
                    <a:latin typeface="+mn-lt"/>
                    <a:ea typeface="+mn-ea"/>
                    <a:cs typeface="+mn-cs"/>
                  </a:rPr>
                  <a:t>, which means the power correction is not cancel out</a:t>
                </a:r>
                <a:r>
                  <a:rPr lang="en-US" altLang="zh-CN" sz="2800" kern="1200" baseline="0">
                    <a:solidFill>
                      <a:schemeClr val="tx1"/>
                    </a:solidFill>
                    <a:latin typeface="+mn-lt"/>
                    <a:ea typeface="+mn-ea"/>
                    <a:cs typeface="+mn-cs"/>
                  </a:rPr>
                  <a:t>. </a:t>
                </a:r>
                <a:endParaRPr lang="zh-CN" altLang="en-US" sz="2800" kern="1200">
                  <a:solidFill>
                    <a:schemeClr val="tx1"/>
                  </a:solidFill>
                  <a:latin typeface="+mn-lt"/>
                  <a:ea typeface="+mn-ea"/>
                  <a:cs typeface="+mn-cs"/>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25</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So to include this effect, we perform the large-momentum limit extrapolation above to remove the</a:t>
            </a:r>
            <a:r>
              <a:rPr lang="en-US" altLang="zh-CN" sz="2800" baseline="0"/>
              <a:t> </a:t>
            </a:r>
            <a:r>
              <a:rPr lang="en-US" altLang="zh-CN" sz="2800" kern="1200">
                <a:solidFill>
                  <a:schemeClr val="tx1"/>
                </a:solidFill>
                <a:latin typeface="+mn-lt"/>
                <a:ea typeface="+mn-ea"/>
                <a:cs typeface="+mn-cs"/>
              </a:rPr>
              <a:t>power correction </a:t>
            </a:r>
            <a:r>
              <a:rPr lang="en-US" altLang="zh-CN" sz="2800"/>
              <a:t>. The gray band shows the extrapolation  result.</a:t>
            </a: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26</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lang="en-US" altLang="zh-CN" sz="2800"/>
                  <a:t>We can repeat this process for different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𝑏</m:t>
                        </m:r>
                      </m:e>
                      <m:sub>
                        <m:r>
                          <a:rPr lang="ar-AE" altLang="zh-CN" sz="1200" i="0" kern="1200">
                            <a:solidFill>
                              <a:schemeClr val="tx1"/>
                            </a:solidFill>
                            <a:latin typeface="Cambria Math" panose="02040503050406030204" pitchFamily="18" charset="0"/>
                            <a:ea typeface="+mn-ea"/>
                            <a:cs typeface="+mn-cs"/>
                          </a:rPr>
                          <m:t>⊥</m:t>
                        </m:r>
                      </m:sub>
                    </m:sSub>
                  </m:oMath>
                </a14:m>
                <a:r>
                  <a:rPr lang="en-US" altLang="zh-CN" sz="2800"/>
                  <a:t>on each ensemble. This gives us the CS kernel at 5 lattice ensembles with</a:t>
                </a:r>
                <a:r>
                  <a:rPr lang="en-US" altLang="zh-CN" sz="2800" baseline="0"/>
                  <a:t> different lattice spacings and pion masses </a:t>
                </a:r>
                <a:r>
                  <a:rPr lang="en-US" altLang="zh-CN" sz="2800"/>
                  <a:t>. The results show very beautiful consistency.</a:t>
                </a:r>
                <a:r>
                  <a:rPr lang="en-US" altLang="zh-CN" sz="2800" baseline="0"/>
                  <a:t> </a:t>
                </a:r>
                <a:endParaRPr kumimoji="0" lang="zh-CN" altLang="en-US" sz="2800" b="1">
                  <a:solidFill>
                    <a:schemeClr val="bg1"/>
                  </a:solidFill>
                  <a:latin typeface="Arial" panose="020B0604020202020204" pitchFamily="34" charset="0"/>
                </a:endParaRP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lang="en-US" altLang="zh-CN" sz="2800"/>
                  <a:t>We can repeat this process for different </a:t>
                </a:r>
                <a:r>
                  <a:rPr lang="zh-CN" altLang="ar-AE" sz="1200" i="0" kern="1200">
                    <a:solidFill>
                      <a:schemeClr val="tx1"/>
                    </a:solidFill>
                    <a:latin typeface="Cambria Math" panose="02040503050406030204" pitchFamily="18" charset="0"/>
                    <a:ea typeface="+mn-ea"/>
                    <a:cs typeface="+mn-cs"/>
                  </a:rPr>
                  <a:t>𝑏</a:t>
                </a:r>
                <a:r>
                  <a:rPr lang="ar-AE" altLang="zh-CN" sz="1200" i="0" kern="1200">
                    <a:solidFill>
                      <a:schemeClr val="tx1"/>
                    </a:solidFill>
                    <a:latin typeface="Cambria Math" panose="02040503050406030204" pitchFamily="18" charset="0"/>
                    <a:ea typeface="+mn-ea"/>
                    <a:cs typeface="+mn-cs"/>
                  </a:rPr>
                  <a:t>_⊥</a:t>
                </a:r>
                <a:r>
                  <a:rPr lang="en-US" altLang="zh-CN" sz="2800"/>
                  <a:t>on each ensemble. This gives us the CS kernel at 5 lattice ensembles with</a:t>
                </a:r>
                <a:r>
                  <a:rPr lang="en-US" altLang="zh-CN" sz="2800" baseline="0"/>
                  <a:t> different lattice spacings and pion masses </a:t>
                </a:r>
                <a:r>
                  <a:rPr lang="en-US" altLang="zh-CN" sz="2800"/>
                  <a:t>. The results show very beautiful consistency.</a:t>
                </a:r>
                <a:r>
                  <a:rPr lang="en-US" altLang="zh-CN" sz="2800" baseline="0"/>
                  <a:t> </a:t>
                </a:r>
                <a:endParaRPr kumimoji="0" lang="zh-CN" altLang="en-US" sz="2800" b="1">
                  <a:solidFill>
                    <a:schemeClr val="bg1"/>
                  </a:solidFill>
                  <a:latin typeface="Arial" panose="020B0604020202020204" pitchFamily="34" charset="0"/>
                </a:endParaRP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a:t>Up here, we can perform the continuum and physical mass extrapolations as this form. The colored error bars show the results at different  lattice spacings, while the black error bars show the results at the physical point.</a:t>
                </a:r>
                <a:endParaRPr kumimoji="0" lang="zh-CN" altLang="en-US" sz="2800" b="1">
                  <a:solidFill>
                    <a:schemeClr val="bg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a:t>Overall, the CS kernel shows little dependence on the pion mass. At small </a:t>
                </a:r>
                <a14:m>
                  <m:oMath xmlns:m="http://schemas.openxmlformats.org/officeDocument/2006/math">
                    <m:sSub>
                      <m:sSubPr>
                        <m:ctrlPr>
                          <a:rPr lang="ar-AE" altLang="zh-CN" sz="1200" i="1" kern="1200" smtClean="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𝑏</m:t>
                        </m:r>
                      </m:e>
                      <m:sub>
                        <m:r>
                          <a:rPr lang="ar-AE" altLang="zh-CN" sz="1200" i="0" kern="1200">
                            <a:solidFill>
                              <a:schemeClr val="tx1"/>
                            </a:solidFill>
                            <a:latin typeface="Cambria Math" panose="02040503050406030204" pitchFamily="18" charset="0"/>
                            <a:ea typeface="+mn-ea"/>
                            <a:cs typeface="+mn-cs"/>
                          </a:rPr>
                          <m:t>⊥</m:t>
                        </m:r>
                      </m:sub>
                    </m:sSub>
                  </m:oMath>
                </a14:m>
                <a:r>
                  <a:rPr lang="ar-AE" altLang="zh-CN" sz="2800"/>
                  <a:t> </a:t>
                </a:r>
                <a:r>
                  <a:rPr lang="en-US" altLang="zh-CN" sz="2800"/>
                  <a:t>, the three colored error bars differ a lot, which means discrete error is large. </a:t>
                </a:r>
                <a:endParaRPr kumimoji="0" lang="zh-CN" altLang="en-US" sz="2800" b="1">
                  <a:solidFill>
                    <a:schemeClr val="bg1"/>
                  </a:solidFill>
                  <a:latin typeface="Arial" panose="020B0604020202020204" pitchFamily="34" charset="0"/>
                </a:endParaRPr>
              </a:p>
              <a:p>
                <a:endParaRPr kumimoji="0" lang="zh-CN" altLang="en-US" sz="2800" b="1">
                  <a:solidFill>
                    <a:schemeClr val="bg1"/>
                  </a:solidFill>
                  <a:latin typeface="Arial" panose="020B0604020202020204" pitchFamily="34" charset="0"/>
                </a:endParaRP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Up here, we can perform the continuum and physical mass extrapolations as this form. The colored error bars show the results at different  lattice spacings, while the black error bars show the results at the physical point.</a:t>
                </a:r>
                <a:endParaRPr kumimoji="0" lang="zh-CN" altLang="en-US" sz="2800" b="1">
                  <a:solidFill>
                    <a:schemeClr val="bg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a:t>Overall, the CS kernel shows little dependence on the pion mass. At small </a:t>
                </a:r>
                <a:r>
                  <a:rPr lang="zh-CN" altLang="ar-AE" sz="1200" i="0" kern="1200">
                    <a:solidFill>
                      <a:schemeClr val="tx1"/>
                    </a:solidFill>
                    <a:latin typeface="Cambria Math" panose="02040503050406030204" pitchFamily="18" charset="0"/>
                    <a:ea typeface="+mn-ea"/>
                    <a:cs typeface="+mn-cs"/>
                  </a:rPr>
                  <a:t>𝑏</a:t>
                </a:r>
                <a:r>
                  <a:rPr lang="ar-AE" altLang="zh-CN" sz="1200" i="0" kern="1200">
                    <a:solidFill>
                      <a:schemeClr val="tx1"/>
                    </a:solidFill>
                    <a:latin typeface="Cambria Math" panose="02040503050406030204" pitchFamily="18" charset="0"/>
                    <a:ea typeface="+mn-ea"/>
                    <a:cs typeface="+mn-cs"/>
                  </a:rPr>
                  <a:t>_⊥</a:t>
                </a:r>
                <a:r>
                  <a:rPr lang="ar-AE" altLang="zh-CN" sz="2800"/>
                  <a:t> </a:t>
                </a:r>
                <a:r>
                  <a:rPr lang="en-US" altLang="zh-CN" sz="2800"/>
                  <a:t>, the three colored error bars differ a lot, which means discrete error is large. </a:t>
                </a:r>
                <a:endParaRPr kumimoji="0" lang="zh-CN" altLang="en-US" sz="2800" b="1">
                  <a:solidFill>
                    <a:schemeClr val="bg1"/>
                  </a:solidFill>
                  <a:latin typeface="Arial" panose="020B0604020202020204" pitchFamily="34" charset="0"/>
                </a:endParaRPr>
              </a:p>
              <a:p>
                <a:endParaRPr kumimoji="0" lang="zh-CN" altLang="en-US" sz="2800" b="1">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28</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r>
                  <a:rPr lang="en-US" altLang="zh-CN" sz="1400" b="1">
                    <a:latin typeface="Times New Roman" panose="02020603050405020304" charset="0"/>
                    <a:cs typeface="Times New Roman" panose="02020603050405020304" charset="0"/>
                  </a:rPr>
                  <a:t>In our</a:t>
                </a:r>
                <a:r>
                  <a:rPr lang="en-US" altLang="zh-CN" sz="1400" b="1" baseline="0">
                    <a:latin typeface="Times New Roman" panose="02020603050405020304" charset="0"/>
                    <a:cs typeface="Times New Roman" panose="02020603050405020304" charset="0"/>
                  </a:rPr>
                  <a:t> work, w</a:t>
                </a:r>
                <a:r>
                  <a:rPr lang="en-US" altLang="zh-CN" sz="1400" b="1">
                    <a:latin typeface="Times New Roman" panose="02020603050405020304" charset="0"/>
                    <a:cs typeface="Times New Roman" panose="02020603050405020304" charset="0"/>
                  </a:rPr>
                  <a:t>e have considered four sources of systematic error:  </a:t>
                </a:r>
                <a:r>
                  <a:rPr lang="en-US" altLang="zh-CN" sz="1200" b="1">
                    <a:solidFill>
                      <a:schemeClr val="accent1">
                        <a:lumMod val="75000"/>
                      </a:schemeClr>
                    </a:solidFill>
                    <a:latin typeface="Times New Roman" panose="02020603050405020304" charset="0"/>
                    <a:cs typeface="Times New Roman" panose="02020603050405020304" charset="0"/>
                  </a:rPr>
                  <a:t>1.the unphysical imaginary part,</a:t>
                </a:r>
                <a:r>
                  <a:rPr lang="en-US" altLang="zh-CN" sz="1200" b="1">
                    <a:solidFill>
                      <a:schemeClr val="accent2"/>
                    </a:solidFill>
                    <a:latin typeface="Times New Roman" panose="02020603050405020304" charset="0"/>
                    <a:cs typeface="Times New Roman" panose="02020603050405020304" charset="0"/>
                  </a:rPr>
                  <a:t>2.the large-</a:t>
                </a:r>
                <a14:m>
                  <m:oMath xmlns:m="http://schemas.openxmlformats.org/officeDocument/2006/math">
                    <m:r>
                      <a:rPr lang="en-US" altLang="zh-CN" sz="1200" b="1" i="1">
                        <a:solidFill>
                          <a:schemeClr val="accent2"/>
                        </a:solidFill>
                        <a:latin typeface="Cambria Math" panose="02040503050406030204" pitchFamily="18" charset="0"/>
                        <a:cs typeface="Cambria Math" panose="02040503050406030204" pitchFamily="18" charset="0"/>
                      </a:rPr>
                      <m:t>𝝀</m:t>
                    </m:r>
                  </m:oMath>
                </a14:m>
                <a:r>
                  <a:rPr lang="en-US" altLang="zh-CN" sz="1200" b="1">
                    <a:solidFill>
                      <a:schemeClr val="accent2"/>
                    </a:solidFill>
                    <a:latin typeface="Times New Roman" panose="02020603050405020304" charset="0"/>
                    <a:cs typeface="Times New Roman" panose="02020603050405020304" charset="0"/>
                  </a:rPr>
                  <a:t> extrapolation,  </a:t>
                </a:r>
                <a:r>
                  <a:rPr lang="en-US" altLang="zh-CN" sz="1200" b="1">
                    <a:solidFill>
                      <a:srgbClr val="00B050"/>
                    </a:solidFill>
                    <a:latin typeface="Times New Roman" panose="02020603050405020304" charset="0"/>
                    <a:cs typeface="Times New Roman" panose="02020603050405020304" charset="0"/>
                  </a:rPr>
                  <a:t>3.the large-momentum extrapolation,</a:t>
                </a:r>
                <a:r>
                  <a:rPr lang="en-US" altLang="zh-CN" sz="1200" b="1">
                    <a:solidFill>
                      <a:srgbClr val="C00000"/>
                    </a:solidFill>
                    <a:latin typeface="Times New Roman" panose="02020603050405020304" charset="0"/>
                    <a:cs typeface="Times New Roman" panose="02020603050405020304" charset="0"/>
                  </a:rPr>
                  <a:t>4.the continuum and physical mass extrapolations.</a:t>
                </a:r>
                <a:r>
                  <a:rPr lang="en-US" altLang="zh-CN" sz="1200" b="1">
                    <a:latin typeface="Times New Roman" panose="02020603050405020304" charset="0"/>
                    <a:cs typeface="Times New Roman" panose="02020603050405020304" charset="0"/>
                  </a:rPr>
                  <a:t> </a:t>
                </a: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r>
                  <a:rPr lang="en-US" altLang="zh-CN" sz="1400" b="1">
                    <a:latin typeface="Times New Roman" panose="02020603050405020304" charset="0"/>
                    <a:cs typeface="Times New Roman" panose="02020603050405020304" charset="0"/>
                  </a:rPr>
                  <a:t>In our</a:t>
                </a:r>
                <a:r>
                  <a:rPr lang="en-US" altLang="zh-CN" sz="1400" b="1" baseline="0">
                    <a:latin typeface="Times New Roman" panose="02020603050405020304" charset="0"/>
                    <a:cs typeface="Times New Roman" panose="02020603050405020304" charset="0"/>
                  </a:rPr>
                  <a:t> work, w</a:t>
                </a:r>
                <a:r>
                  <a:rPr lang="en-US" altLang="zh-CN" sz="1400" b="1">
                    <a:latin typeface="Times New Roman" panose="02020603050405020304" charset="0"/>
                    <a:cs typeface="Times New Roman" panose="02020603050405020304" charset="0"/>
                  </a:rPr>
                  <a:t>e have considered four sources of systematic error:  </a:t>
                </a:r>
                <a:r>
                  <a:rPr lang="en-US" altLang="zh-CN" sz="1200" b="1">
                    <a:solidFill>
                      <a:schemeClr val="accent1">
                        <a:lumMod val="75000"/>
                      </a:schemeClr>
                    </a:solidFill>
                    <a:latin typeface="Times New Roman" panose="02020603050405020304" charset="0"/>
                    <a:cs typeface="Times New Roman" panose="02020603050405020304" charset="0"/>
                  </a:rPr>
                  <a:t>1.the unphysical imaginary part,</a:t>
                </a:r>
                <a:r>
                  <a:rPr lang="en-US" altLang="zh-CN" sz="1200" b="1">
                    <a:solidFill>
                      <a:schemeClr val="accent2"/>
                    </a:solidFill>
                    <a:latin typeface="Times New Roman" panose="02020603050405020304" charset="0"/>
                    <a:cs typeface="Times New Roman" panose="02020603050405020304" charset="0"/>
                  </a:rPr>
                  <a:t>2.the large-</a:t>
                </a:r>
                <a:r>
                  <a:rPr lang="en-US" altLang="zh-CN" sz="1200" b="1" i="0">
                    <a:solidFill>
                      <a:schemeClr val="accent2"/>
                    </a:solidFill>
                    <a:latin typeface="Cambria Math" panose="02040503050406030204" pitchFamily="18" charset="0"/>
                    <a:cs typeface="Cambria Math" panose="02040503050406030204" pitchFamily="18" charset="0"/>
                  </a:rPr>
                  <a:t>𝝀</a:t>
                </a:r>
                <a:r>
                  <a:rPr lang="en-US" altLang="zh-CN" sz="1200" b="1">
                    <a:solidFill>
                      <a:schemeClr val="accent2"/>
                    </a:solidFill>
                    <a:latin typeface="Times New Roman" panose="02020603050405020304" charset="0"/>
                    <a:cs typeface="Times New Roman" panose="02020603050405020304" charset="0"/>
                  </a:rPr>
                  <a:t> extrapolation,  </a:t>
                </a:r>
                <a:r>
                  <a:rPr lang="en-US" altLang="zh-CN" sz="1200" b="1">
                    <a:solidFill>
                      <a:srgbClr val="00B050"/>
                    </a:solidFill>
                    <a:latin typeface="Times New Roman" panose="02020603050405020304" charset="0"/>
                    <a:cs typeface="Times New Roman" panose="02020603050405020304" charset="0"/>
                  </a:rPr>
                  <a:t>3.the large-momentum extrapolation,</a:t>
                </a:r>
                <a:r>
                  <a:rPr lang="en-US" altLang="zh-CN" sz="1200" b="1">
                    <a:solidFill>
                      <a:srgbClr val="C00000"/>
                    </a:solidFill>
                    <a:latin typeface="Times New Roman" panose="02020603050405020304" charset="0"/>
                    <a:cs typeface="Times New Roman" panose="02020603050405020304" charset="0"/>
                  </a:rPr>
                  <a:t>4.the continuum and physical mass extrapolations.</a:t>
                </a:r>
                <a:r>
                  <a:rPr lang="en-US" altLang="zh-CN" sz="1200" b="1">
                    <a:latin typeface="Times New Roman" panose="02020603050405020304" charset="0"/>
                    <a:cs typeface="Times New Roman" panose="02020603050405020304" charset="0"/>
                  </a:rPr>
                  <a:t> </a:t>
                </a: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29</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9E197071-0A9A-6E65-1EE7-48F191FBA08C}"/>
            </a:ext>
          </a:extLst>
        </p:cNvPr>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D0C1A1D4-1BC0-84DC-8101-BE832AC08012}"/>
              </a:ext>
            </a:extLst>
          </p:cNvPr>
          <p:cNvSpPr>
            <a:spLocks noGrp="1" noRot="1" noChangeAspect="1" noTextEdit="1"/>
          </p:cNvSpPr>
          <p:nvPr>
            <p:ph type="sldImg"/>
          </p:nvPr>
        </p:nvSpPr>
        <p:spPr>
          <a:ln>
            <a:solidFill>
              <a:srgbClr val="000000"/>
            </a:solidFill>
            <a:miter lim="800000"/>
          </a:ln>
        </p:spPr>
      </p:sp>
      <p:sp>
        <p:nvSpPr>
          <p:cNvPr id="17411" name="备注占位符 2">
            <a:extLst>
              <a:ext uri="{FF2B5EF4-FFF2-40B4-BE49-F238E27FC236}">
                <a16:creationId xmlns:a16="http://schemas.microsoft.com/office/drawing/2014/main" id="{5C42CF84-9D0E-30E1-5316-8D8788C789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kumimoji="0" lang="en-US" altLang="zh-CN" sz="2800">
                <a:latin typeface="Calibri" panose="020F0502020204030204" charset="0"/>
                <a:ea typeface="宋体" panose="02010600030101010101" pitchFamily="2" charset="-122"/>
              </a:rPr>
              <a:t>So let us start with </a:t>
            </a:r>
            <a:r>
              <a:rPr lang="en-US" altLang="zh-CN" sz="2800"/>
              <a:t>the motivation for this study.</a:t>
            </a:r>
            <a:endParaRPr kumimoji="0" lang="zh-CN" altLang="en-US" sz="2800">
              <a:latin typeface="Calibri" panose="020F0502020204030204" charset="0"/>
              <a:ea typeface="宋体" panose="02010600030101010101" pitchFamily="2" charset="-122"/>
            </a:endParaRPr>
          </a:p>
        </p:txBody>
      </p:sp>
      <p:sp>
        <p:nvSpPr>
          <p:cNvPr id="17412" name="灯片编号占位符 3">
            <a:extLst>
              <a:ext uri="{FF2B5EF4-FFF2-40B4-BE49-F238E27FC236}">
                <a16:creationId xmlns:a16="http://schemas.microsoft.com/office/drawing/2014/main" id="{69BF243C-58D5-E61B-D249-D361210F55F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3</a:t>
            </a:fld>
            <a:endParaRPr lang="en-US" altLang="zh-CN" sz="1200"/>
          </a:p>
        </p:txBody>
      </p:sp>
    </p:spTree>
    <p:extLst>
      <p:ext uri="{BB962C8B-B14F-4D97-AF65-F5344CB8AC3E}">
        <p14:creationId xmlns:p14="http://schemas.microsoft.com/office/powerpoint/2010/main" val="1806593746"/>
      </p:ext>
    </p:extLst>
  </p:cSld>
  <p:clrMapOvr>
    <a:overrideClrMapping bg1="lt1" tx1="dk1" bg2="lt2" tx2="dk2" accent1="accent1" accent2="accent2" accent3="accent3" accent4="accent4" accent5="accent5" accent6="accent6" hlink="hlink" folHlink="folHlink"/>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We know that , as the TMD evolution kernel , the CS kernel is real . However, in our lattice calculation, we find that its </a:t>
            </a:r>
            <a:r>
              <a:rPr lang="en-US" altLang="zh-CN" sz="2800" b="1">
                <a:solidFill>
                  <a:srgbClr val="C00000"/>
                </a:solidFill>
                <a:latin typeface="Times New Roman" panose="02020603050405020304" charset="0"/>
                <a:ea typeface="黑体" panose="02010609060101010101" charset="-122"/>
                <a:cs typeface="Times New Roman" panose="02020603050405020304" charset="0"/>
              </a:rPr>
              <a:t>Imaginary part is not completely canceled. </a:t>
            </a:r>
            <a:r>
              <a:rPr lang="en-US" altLang="zh-CN" sz="2800"/>
              <a:t>In previous work, the imaginary part of the CS kernel was regarded as a systematic error. The paper also suggest that most of the imaginary part comes from the matching kernel. The quasi-TMDWF itself contribute a very small imaginary part. In the small-b region, </a:t>
            </a:r>
            <a:r>
              <a:rPr lang="zh-CN" altLang="en-US" sz="2800" b="1">
                <a:solidFill>
                  <a:srgbClr val="C00000"/>
                </a:solidFill>
                <a:latin typeface="Times New Roman" panose="02020603050405020304" pitchFamily="18" charset="0"/>
                <a:cs typeface="Times New Roman" panose="02020603050405020304" pitchFamily="18" charset="0"/>
              </a:rPr>
              <a:t>The unphysical imaginary part </a:t>
            </a:r>
            <a:r>
              <a:rPr lang="en-US" altLang="zh-CN" sz="2800" b="1">
                <a:solidFill>
                  <a:srgbClr val="C00000"/>
                </a:solidFill>
                <a:latin typeface="Times New Roman" panose="02020603050405020304" pitchFamily="18" charset="0"/>
                <a:cs typeface="Times New Roman" panose="02020603050405020304" pitchFamily="18" charset="0"/>
              </a:rPr>
              <a:t>will</a:t>
            </a:r>
            <a:r>
              <a:rPr lang="zh-CN" altLang="en-US" sz="2800" b="1">
                <a:solidFill>
                  <a:srgbClr val="C00000"/>
                </a:solidFill>
                <a:latin typeface="Times New Roman" panose="02020603050405020304" pitchFamily="18" charset="0"/>
                <a:cs typeface="Times New Roman" panose="02020603050405020304" pitchFamily="18" charset="0"/>
              </a:rPr>
              <a:t> introduce </a:t>
            </a:r>
            <a:r>
              <a:rPr lang="en-US" altLang="zh-CN" sz="2800" b="1">
                <a:solidFill>
                  <a:srgbClr val="C00000"/>
                </a:solidFill>
                <a:latin typeface="Times New Roman" panose="02020603050405020304" pitchFamily="18" charset="0"/>
                <a:cs typeface="Times New Roman" panose="02020603050405020304" pitchFamily="18" charset="0"/>
              </a:rPr>
              <a:t>large</a:t>
            </a:r>
            <a:r>
              <a:rPr lang="zh-CN" altLang="en-US" sz="2800" b="1">
                <a:solidFill>
                  <a:srgbClr val="C00000"/>
                </a:solidFill>
                <a:latin typeface="Times New Roman" panose="02020603050405020304" pitchFamily="18" charset="0"/>
                <a:cs typeface="Times New Roman" panose="02020603050405020304" pitchFamily="18" charset="0"/>
              </a:rPr>
              <a:t> systematic </a:t>
            </a:r>
            <a:r>
              <a:rPr lang="en-US" altLang="zh-CN" sz="2800" b="1">
                <a:solidFill>
                  <a:srgbClr val="C00000"/>
                </a:solidFill>
                <a:latin typeface="Times New Roman" panose="02020603050405020304" pitchFamily="18" charset="0"/>
                <a:cs typeface="Times New Roman" panose="02020603050405020304" pitchFamily="18" charset="0"/>
              </a:rPr>
              <a:t>error</a:t>
            </a:r>
            <a:r>
              <a:rPr lang="zh-CN" altLang="en-US" sz="2800" b="1">
                <a:solidFill>
                  <a:srgbClr val="C00000"/>
                </a:solidFill>
                <a:latin typeface="Times New Roman" panose="02020603050405020304" pitchFamily="18" charset="0"/>
                <a:cs typeface="Times New Roman" panose="02020603050405020304" pitchFamily="18" charset="0"/>
              </a:rPr>
              <a:t>. </a:t>
            </a:r>
            <a:r>
              <a:rPr lang="en-US" altLang="zh-CN" sz="2800" b="1">
                <a:solidFill>
                  <a:srgbClr val="C00000"/>
                </a:solidFill>
                <a:latin typeface="Times New Roman" panose="02020603050405020304" pitchFamily="18" charset="0"/>
                <a:cs typeface="Times New Roman" panose="02020603050405020304" pitchFamily="18" charset="0"/>
              </a:rPr>
              <a:t>So we need to cancel it.</a:t>
            </a:r>
            <a:endParaRPr lang="zh-CN" altLang="en-US" sz="2800" b="1">
              <a:solidFill>
                <a:srgbClr val="C00000"/>
              </a:solidFill>
              <a:latin typeface="Times New Roman" panose="02020603050405020304" pitchFamily="18" charset="0"/>
              <a:cs typeface="Times New Roman" panose="02020603050405020304" pitchFamily="18" charset="0"/>
            </a:endParaRP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30</a:t>
            </a:fld>
            <a:endParaRPr lang="en-US" altLang="zh-CN" sz="1200"/>
          </a:p>
        </p:txBody>
      </p:sp>
    </p:spTree>
    <p:extLst>
      <p:ext uri="{BB962C8B-B14F-4D97-AF65-F5344CB8AC3E}">
        <p14:creationId xmlns:p14="http://schemas.microsoft.com/office/powerpoint/2010/main" val="1014285791"/>
      </p:ext>
    </p:extLst>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b="1">
                    <a:latin typeface="Times New Roman" panose="02020603050405020304" charset="0"/>
                    <a:cs typeface="Times New Roman" panose="02020603050405020304" charset="0"/>
                  </a:rPr>
                  <a:t>We know</a:t>
                </a:r>
                <a:r>
                  <a:rPr lang="en-US" altLang="zh-CN" sz="2800" b="1" baseline="0">
                    <a:latin typeface="Times New Roman" panose="02020603050405020304" charset="0"/>
                    <a:cs typeface="Times New Roman" panose="02020603050405020304" charset="0"/>
                  </a:rPr>
                  <a:t> t</a:t>
                </a:r>
                <a:r>
                  <a:rPr lang="en-US" altLang="zh-CN" sz="2800" b="1">
                    <a:latin typeface="Times New Roman" panose="02020603050405020304" charset="0"/>
                    <a:cs typeface="Times New Roman" panose="02020603050405020304" charset="0"/>
                  </a:rPr>
                  <a:t>he quasi-TMD factorization requires</a:t>
                </a:r>
                <a:r>
                  <a:rPr lang="zh-CN" altLang="en-US" sz="2800" b="1">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P</a:t>
                </a:r>
                <a:r>
                  <a:rPr lang="en-US" altLang="zh-CN" sz="2800" b="1" baseline="0">
                    <a:latin typeface="Times New Roman" panose="02020603050405020304" charset="0"/>
                    <a:cs typeface="Times New Roman" panose="02020603050405020304" charset="0"/>
                  </a:rPr>
                  <a:t> is large. But considering the </a:t>
                </a:r>
                <a:r>
                  <a:rPr lang="en-US" altLang="zh-CN" sz="2800" b="1" baseline="0" err="1">
                    <a:latin typeface="Times New Roman" panose="02020603050405020304" charset="0"/>
                    <a:cs typeface="Times New Roman" panose="02020603050405020304" charset="0"/>
                  </a:rPr>
                  <a:t>Pz</a:t>
                </a:r>
                <a:r>
                  <a:rPr lang="en-US" altLang="zh-CN" sz="2800" b="1" baseline="0">
                    <a:latin typeface="Times New Roman" panose="02020603050405020304" charset="0"/>
                    <a:cs typeface="Times New Roman" panose="02020603050405020304" charset="0"/>
                  </a:rPr>
                  <a:t> and b </a:t>
                </a:r>
                <a:r>
                  <a:rPr lang="en-US" altLang="zh-CN" sz="1200" b="0" i="0" kern="1200">
                    <a:solidFill>
                      <a:schemeClr val="tx1"/>
                    </a:solidFill>
                    <a:effectLst/>
                    <a:latin typeface="+mn-lt"/>
                    <a:ea typeface="+mn-ea"/>
                    <a:cs typeface="+mn-cs"/>
                  </a:rPr>
                  <a:t>range</a:t>
                </a:r>
                <a:r>
                  <a:rPr lang="en-US" altLang="zh-CN" sz="1200" b="0" i="0" kern="1200" baseline="0">
                    <a:solidFill>
                      <a:schemeClr val="tx1"/>
                    </a:solidFill>
                    <a:effectLst/>
                    <a:latin typeface="+mn-lt"/>
                    <a:ea typeface="+mn-ea"/>
                    <a:cs typeface="+mn-cs"/>
                  </a:rPr>
                  <a:t> </a:t>
                </a:r>
                <a:r>
                  <a:rPr lang="en-US" altLang="zh-CN" sz="1200" b="0" i="0" kern="1200">
                    <a:solidFill>
                      <a:schemeClr val="tx1"/>
                    </a:solidFill>
                    <a:effectLst/>
                    <a:latin typeface="+mn-lt"/>
                    <a:ea typeface="+mn-ea"/>
                    <a:cs typeface="+mn-cs"/>
                  </a:rPr>
                  <a:t>used in this work</a:t>
                </a:r>
                <a:r>
                  <a:rPr lang="en-US" altLang="zh-CN" sz="2800"/>
                  <a:t> </a:t>
                </a:r>
                <a:br>
                  <a:rPr lang="en-US" altLang="zh-CN" sz="2800"/>
                </a:br>
                <a:r>
                  <a:rPr lang="en-US" altLang="zh-CN" sz="2800" b="1" baseline="0">
                    <a:latin typeface="Times New Roman" panose="02020603050405020304" charset="0"/>
                    <a:cs typeface="Times New Roman" panose="02020603050405020304" charset="0"/>
                  </a:rPr>
                  <a:t>such conditions are not fully satisfied, especially at small b.   This  paper point out  that </a:t>
                </a:r>
                <a:r>
                  <a:rPr lang="en-US" altLang="zh-CN" sz="2800" b="1">
                    <a:latin typeface="Times New Roman" panose="02020603050405020304" charset="0"/>
                    <a:cs typeface="Times New Roman" panose="02020603050405020304" charset="0"/>
                  </a:rPr>
                  <a:t>at small </a:t>
                </a:r>
                <a14:m>
                  <m:oMath xmlns:m="http://schemas.openxmlformats.org/officeDocument/2006/math">
                    <m:sSub>
                      <m:sSubPr>
                        <m:ctrlPr>
                          <a:rPr lang="en-US" altLang="zh-CN" sz="2800" b="1" i="1" smtClean="0">
                            <a:latin typeface="Cambria Math" panose="02040503050406030204" pitchFamily="18" charset="0"/>
                            <a:cs typeface="Times New Roman" panose="02020603050405020304" charset="0"/>
                          </a:rPr>
                        </m:ctrlPr>
                      </m:sSubPr>
                      <m:e>
                        <m:r>
                          <a:rPr lang="en-US" altLang="zh-CN" sz="2800" b="1" i="1" smtClean="0">
                            <a:latin typeface="Cambria Math" panose="02040503050406030204" pitchFamily="18" charset="0"/>
                            <a:cs typeface="Times New Roman" panose="02020603050405020304" charset="0"/>
                          </a:rPr>
                          <m:t>𝒃</m:t>
                        </m:r>
                      </m:e>
                      <m:sub>
                        <m:r>
                          <a:rPr lang="en-US" altLang="zh-CN" sz="2800" b="1" i="1" smtClean="0">
                            <a:latin typeface="Cambria Math" panose="02040503050406030204" pitchFamily="18" charset="0"/>
                            <a:cs typeface="Times New Roman" panose="02020603050405020304" charset="0"/>
                          </a:rPr>
                          <m:t>⊥</m:t>
                        </m:r>
                      </m:sub>
                    </m:sSub>
                    <m:r>
                      <a:rPr lang="en-US" altLang="zh-CN" sz="2800" b="1" i="1" smtClean="0">
                        <a:latin typeface="Cambria Math" panose="02040503050406030204" pitchFamily="18" charset="0"/>
                        <a:cs typeface="Times New Roman" panose="02020603050405020304" charset="0"/>
                      </a:rPr>
                      <m:t> </m:t>
                    </m:r>
                  </m:oMath>
                </a14:m>
                <a:r>
                  <a:rPr lang="en-US" altLang="zh-CN" sz="2800" b="1">
                    <a:latin typeface="Times New Roman" panose="02020603050405020304" charset="0"/>
                    <a:cs typeface="Times New Roman" panose="02020603050405020304" charset="0"/>
                  </a:rPr>
                  <a:t>region, when computing the matching kernel, we can</a:t>
                </a:r>
                <a:r>
                  <a:rPr lang="en-US" altLang="zh-CN" sz="2800" b="1" baseline="0">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remain the </a:t>
                </a:r>
                <a:r>
                  <a:rPr lang="en-US" altLang="zh-CN" sz="2800" b="1">
                    <a:solidFill>
                      <a:srgbClr val="C00000"/>
                    </a:solidFill>
                    <a:latin typeface="Times New Roman" panose="02020603050405020304" charset="0"/>
                    <a:cs typeface="Times New Roman" panose="02020603050405020304" charset="0"/>
                  </a:rPr>
                  <a:t>dependence on </a:t>
                </a:r>
                <a14:m>
                  <m:oMath xmlns:m="http://schemas.openxmlformats.org/officeDocument/2006/math">
                    <m:sSub>
                      <m:sSubPr>
                        <m:ctrlPr>
                          <a:rPr lang="en-US" altLang="zh-CN" sz="2800" b="1" i="1">
                            <a:solidFill>
                              <a:srgbClr val="C00000"/>
                            </a:solidFill>
                            <a:latin typeface="Cambria Math" panose="02040503050406030204" pitchFamily="18" charset="0"/>
                            <a:cs typeface="Times New Roman" panose="02020603050405020304" charset="0"/>
                          </a:rPr>
                        </m:ctrlPr>
                      </m:sSubPr>
                      <m:e>
                        <m:r>
                          <a:rPr lang="en-US" altLang="zh-CN" sz="2800" b="1" i="1">
                            <a:solidFill>
                              <a:srgbClr val="C00000"/>
                            </a:solidFill>
                            <a:latin typeface="Cambria Math" panose="02040503050406030204" pitchFamily="18" charset="0"/>
                            <a:cs typeface="Times New Roman" panose="02020603050405020304" charset="0"/>
                          </a:rPr>
                          <m:t>𝒃</m:t>
                        </m:r>
                      </m:e>
                      <m:sub>
                        <m:r>
                          <a:rPr lang="en-US" altLang="zh-CN" sz="2800" b="1" i="1">
                            <a:solidFill>
                              <a:srgbClr val="C00000"/>
                            </a:solidFill>
                            <a:latin typeface="Cambria Math" panose="02040503050406030204" pitchFamily="18" charset="0"/>
                            <a:cs typeface="Times New Roman" panose="02020603050405020304" charset="0"/>
                          </a:rPr>
                          <m:t>⊥</m:t>
                        </m:r>
                      </m:sub>
                    </m:sSub>
                    <m:r>
                      <a:rPr lang="en-US" altLang="zh-CN" sz="2800" b="1" i="1">
                        <a:latin typeface="Cambria Math" panose="02040503050406030204" pitchFamily="18" charset="0"/>
                        <a:cs typeface="Times New Roman" panose="02020603050405020304" charset="0"/>
                      </a:rPr>
                      <m:t> </m:t>
                    </m:r>
                    <m:r>
                      <a:rPr lang="en-US" altLang="zh-CN" sz="2800" b="1" i="1" smtClean="0">
                        <a:latin typeface="Cambria Math" panose="02040503050406030204" pitchFamily="18" charset="0"/>
                        <a:cs typeface="Times New Roman" panose="02020603050405020304" charset="0"/>
                      </a:rPr>
                      <m:t>.</m:t>
                    </m:r>
                  </m:oMath>
                </a14:m>
                <a:r>
                  <a:rPr lang="en-US" altLang="zh-CN" sz="2800"/>
                  <a:t> Using</a:t>
                </a:r>
                <a:r>
                  <a:rPr lang="en-US" altLang="zh-CN" sz="2800" baseline="0"/>
                  <a:t> this kind of matching kernel , </a:t>
                </a:r>
                <a:r>
                  <a:rPr lang="en-US" altLang="zh-CN" sz="2800"/>
                  <a:t>this</a:t>
                </a:r>
                <a:r>
                  <a:rPr lang="en-US" altLang="zh-CN" sz="2800" baseline="0"/>
                  <a:t> </a:t>
                </a:r>
                <a:r>
                  <a:rPr lang="en-US" altLang="zh-CN" sz="2800"/>
                  <a:t> figure shows that</a:t>
                </a:r>
                <a:r>
                  <a:rPr lang="en-US" altLang="zh-CN" sz="2800" baseline="0"/>
                  <a:t> our </a:t>
                </a:r>
                <a:r>
                  <a:rPr lang="en-US" altLang="zh-CN" sz="2800"/>
                  <a:t> imaginary part of CS kernel stays around zero for each ensemble, which is very exciting for us.</a:t>
                </a:r>
                <a:endParaRPr kumimoji="0" lang="zh-CN" altLang="en-US" sz="2800" b="1">
                  <a:solidFill>
                    <a:schemeClr val="bg1"/>
                  </a:solidFill>
                  <a:latin typeface="Arial" panose="020B0604020202020204" pitchFamily="34" charset="0"/>
                </a:endParaRP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b="1">
                    <a:latin typeface="Times New Roman" panose="02020603050405020304" charset="0"/>
                    <a:cs typeface="Times New Roman" panose="02020603050405020304" charset="0"/>
                  </a:rPr>
                  <a:t>We know</a:t>
                </a:r>
                <a:r>
                  <a:rPr lang="en-US" altLang="zh-CN" sz="2800" b="1" baseline="0">
                    <a:latin typeface="Times New Roman" panose="02020603050405020304" charset="0"/>
                    <a:cs typeface="Times New Roman" panose="02020603050405020304" charset="0"/>
                  </a:rPr>
                  <a:t> t</a:t>
                </a:r>
                <a:r>
                  <a:rPr lang="en-US" altLang="zh-CN" sz="2800" b="1">
                    <a:latin typeface="Times New Roman" panose="02020603050405020304" charset="0"/>
                    <a:cs typeface="Times New Roman" panose="02020603050405020304" charset="0"/>
                  </a:rPr>
                  <a:t>he quasi-TMD factorization requires</a:t>
                </a:r>
                <a:r>
                  <a:rPr lang="zh-CN" altLang="en-US" sz="2800" b="1">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P</a:t>
                </a:r>
                <a:r>
                  <a:rPr lang="en-US" altLang="zh-CN" sz="2800" b="1" baseline="0">
                    <a:latin typeface="Times New Roman" panose="02020603050405020304" charset="0"/>
                    <a:cs typeface="Times New Roman" panose="02020603050405020304" charset="0"/>
                  </a:rPr>
                  <a:t> is large. But considering the </a:t>
                </a:r>
                <a:r>
                  <a:rPr lang="en-US" altLang="zh-CN" sz="2800" b="1" baseline="0" err="1">
                    <a:latin typeface="Times New Roman" panose="02020603050405020304" charset="0"/>
                    <a:cs typeface="Times New Roman" panose="02020603050405020304" charset="0"/>
                  </a:rPr>
                  <a:t>Pz</a:t>
                </a:r>
                <a:r>
                  <a:rPr lang="en-US" altLang="zh-CN" sz="2800" b="1" baseline="0">
                    <a:latin typeface="Times New Roman" panose="02020603050405020304" charset="0"/>
                    <a:cs typeface="Times New Roman" panose="02020603050405020304" charset="0"/>
                  </a:rPr>
                  <a:t> and b </a:t>
                </a:r>
                <a:r>
                  <a:rPr lang="en-US" altLang="zh-CN" sz="1200" b="0" i="0" kern="1200">
                    <a:solidFill>
                      <a:schemeClr val="tx1"/>
                    </a:solidFill>
                    <a:effectLst/>
                    <a:latin typeface="+mn-lt"/>
                    <a:ea typeface="+mn-ea"/>
                    <a:cs typeface="+mn-cs"/>
                  </a:rPr>
                  <a:t>range</a:t>
                </a:r>
                <a:r>
                  <a:rPr lang="en-US" altLang="zh-CN" sz="1200" b="0" i="0" kern="1200" baseline="0">
                    <a:solidFill>
                      <a:schemeClr val="tx1"/>
                    </a:solidFill>
                    <a:effectLst/>
                    <a:latin typeface="+mn-lt"/>
                    <a:ea typeface="+mn-ea"/>
                    <a:cs typeface="+mn-cs"/>
                  </a:rPr>
                  <a:t> </a:t>
                </a:r>
                <a:r>
                  <a:rPr lang="en-US" altLang="zh-CN" sz="1200" b="0" i="0" kern="1200">
                    <a:solidFill>
                      <a:schemeClr val="tx1"/>
                    </a:solidFill>
                    <a:effectLst/>
                    <a:latin typeface="+mn-lt"/>
                    <a:ea typeface="+mn-ea"/>
                    <a:cs typeface="+mn-cs"/>
                  </a:rPr>
                  <a:t>used in this work</a:t>
                </a:r>
                <a:r>
                  <a:rPr lang="en-US" altLang="zh-CN" sz="2800"/>
                  <a:t> </a:t>
                </a:r>
                <a:br>
                  <a:rPr lang="en-US" altLang="zh-CN" sz="2800"/>
                </a:br>
                <a:r>
                  <a:rPr lang="en-US" altLang="zh-CN" sz="2800" b="1" baseline="0">
                    <a:latin typeface="Times New Roman" panose="02020603050405020304" charset="0"/>
                    <a:cs typeface="Times New Roman" panose="02020603050405020304" charset="0"/>
                  </a:rPr>
                  <a:t>such conditions are not fully satisfied, especially at small b.   This  paper point out  that </a:t>
                </a:r>
                <a:r>
                  <a:rPr lang="en-US" altLang="zh-CN" sz="2800" b="1">
                    <a:latin typeface="Times New Roman" panose="02020603050405020304" charset="0"/>
                    <a:cs typeface="Times New Roman" panose="02020603050405020304" charset="0"/>
                  </a:rPr>
                  <a:t>at small </a:t>
                </a:r>
                <a:r>
                  <a:rPr lang="en-US" altLang="zh-CN" sz="2800" b="1" i="0">
                    <a:latin typeface="Cambria Math" panose="02040503050406030204" pitchFamily="18" charset="0"/>
                    <a:cs typeface="Times New Roman" panose="02020603050405020304" charset="0"/>
                  </a:rPr>
                  <a:t>𝒃_⊥  </a:t>
                </a:r>
                <a:r>
                  <a:rPr lang="en-US" altLang="zh-CN" sz="2800" b="1">
                    <a:latin typeface="Times New Roman" panose="02020603050405020304" charset="0"/>
                    <a:cs typeface="Times New Roman" panose="02020603050405020304" charset="0"/>
                  </a:rPr>
                  <a:t>region, when computing the matching kernel, we can</a:t>
                </a:r>
                <a:r>
                  <a:rPr lang="en-US" altLang="zh-CN" sz="2800" b="1" baseline="0">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remain the </a:t>
                </a:r>
                <a:r>
                  <a:rPr lang="en-US" altLang="zh-CN" sz="2800" b="1">
                    <a:solidFill>
                      <a:srgbClr val="C00000"/>
                    </a:solidFill>
                    <a:latin typeface="Times New Roman" panose="02020603050405020304" charset="0"/>
                    <a:cs typeface="Times New Roman" panose="02020603050405020304" charset="0"/>
                  </a:rPr>
                  <a:t>dependence on </a:t>
                </a:r>
                <a:r>
                  <a:rPr lang="en-US" altLang="zh-CN" sz="2800" b="1" i="0">
                    <a:solidFill>
                      <a:srgbClr val="C00000"/>
                    </a:solidFill>
                    <a:latin typeface="Cambria Math" panose="02040503050406030204" pitchFamily="18" charset="0"/>
                    <a:cs typeface="Times New Roman" panose="02020603050405020304" charset="0"/>
                  </a:rPr>
                  <a:t>𝒃_⊥ </a:t>
                </a:r>
                <a:r>
                  <a:rPr lang="en-US" altLang="zh-CN" sz="2800" b="1" i="0">
                    <a:latin typeface="Cambria Math" panose="02040503050406030204" pitchFamily="18" charset="0"/>
                    <a:cs typeface="Times New Roman" panose="02020603050405020304" charset="0"/>
                  </a:rPr>
                  <a:t> .</a:t>
                </a:r>
                <a:r>
                  <a:rPr lang="en-US" altLang="zh-CN" sz="2800"/>
                  <a:t> Using</a:t>
                </a:r>
                <a:r>
                  <a:rPr lang="en-US" altLang="zh-CN" sz="2800" baseline="0"/>
                  <a:t> this kind of matching kernel , </a:t>
                </a:r>
                <a:r>
                  <a:rPr lang="en-US" altLang="zh-CN" sz="2800"/>
                  <a:t>this</a:t>
                </a:r>
                <a:r>
                  <a:rPr lang="en-US" altLang="zh-CN" sz="2800" baseline="0"/>
                  <a:t> </a:t>
                </a:r>
                <a:r>
                  <a:rPr lang="en-US" altLang="zh-CN" sz="2800"/>
                  <a:t> figure shows that</a:t>
                </a:r>
                <a:r>
                  <a:rPr lang="en-US" altLang="zh-CN" sz="2800" baseline="0"/>
                  <a:t> our </a:t>
                </a:r>
                <a:r>
                  <a:rPr lang="en-US" altLang="zh-CN" sz="2800"/>
                  <a:t> imaginary part of CS kernel stays around zero for each ensemble, which is very exciting for us.</a:t>
                </a:r>
                <a:endParaRPr kumimoji="0" lang="zh-CN" altLang="en-US" sz="2800" b="1">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31</a:t>
            </a:fld>
            <a:endParaRPr lang="en-US" altLang="zh-CN" sz="1200"/>
          </a:p>
        </p:txBody>
      </p:sp>
    </p:spTree>
    <p:extLst>
      <p:ext uri="{BB962C8B-B14F-4D97-AF65-F5344CB8AC3E}">
        <p14:creationId xmlns:p14="http://schemas.microsoft.com/office/powerpoint/2010/main" val="1649244116"/>
      </p:ext>
    </p:extLst>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B9BA61F0-78A3-AD74-A998-FEE1CD0AB41B}"/>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E136171F-6DDB-8ACD-28E8-5DD2888562A2}"/>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D8B17276-3287-8C0E-63AF-2AE19B200E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r>
              <a:rPr lang="en-US" altLang="zh-CN" sz="1200" b="1">
                <a:latin typeface="Times New Roman" panose="02020603050405020304" charset="0"/>
                <a:cs typeface="Times New Roman" panose="02020603050405020304" charset="0"/>
              </a:rPr>
              <a:t>For these extrapolations(</a:t>
            </a:r>
            <a:r>
              <a:rPr lang="en-US" altLang="zh-CN" sz="1200" b="1">
                <a:solidFill>
                  <a:schemeClr val="accent2"/>
                </a:solidFill>
                <a:latin typeface="Times New Roman" panose="02020603050405020304" charset="0"/>
                <a:cs typeface="Times New Roman" panose="02020603050405020304" charset="0"/>
              </a:rPr>
              <a:t>2,</a:t>
            </a:r>
            <a:r>
              <a:rPr lang="en-US" altLang="zh-CN" sz="1200" b="1">
                <a:solidFill>
                  <a:srgbClr val="00B050"/>
                </a:solidFill>
                <a:latin typeface="Times New Roman" panose="02020603050405020304" charset="0"/>
                <a:cs typeface="Times New Roman" panose="02020603050405020304" charset="0"/>
              </a:rPr>
              <a:t> 3,</a:t>
            </a:r>
            <a:r>
              <a:rPr lang="en-US" altLang="zh-CN" sz="1200" b="1">
                <a:solidFill>
                  <a:srgbClr val="C00000"/>
                </a:solidFill>
                <a:latin typeface="Times New Roman" panose="02020603050405020304" charset="0"/>
                <a:cs typeface="Times New Roman" panose="02020603050405020304" charset="0"/>
              </a:rPr>
              <a:t> 4</a:t>
            </a:r>
            <a:r>
              <a:rPr lang="en-US" altLang="zh-CN" sz="1200" b="1">
                <a:latin typeface="Times New Roman" panose="02020603050405020304" charset="0"/>
                <a:cs typeface="Times New Roman" panose="02020603050405020304" charset="0"/>
              </a:rPr>
              <a:t>), the difference of the result with different extrapolation schemes</a:t>
            </a:r>
            <a:r>
              <a:rPr lang="en-US" altLang="zh-CN" sz="1200"/>
              <a:t> </a:t>
            </a:r>
            <a:r>
              <a:rPr lang="en-US" altLang="zh-CN" sz="1200" b="1">
                <a:latin typeface="Times New Roman" panose="02020603050405020304" charset="0"/>
                <a:cs typeface="Times New Roman" panose="02020603050405020304" charset="0"/>
              </a:rPr>
              <a:t>denotes the systematic error</a:t>
            </a:r>
            <a:r>
              <a:rPr lang="en-US" altLang="zh-CN" sz="1200" b="1" baseline="0">
                <a:latin typeface="Times New Roman" panose="02020603050405020304" charset="0"/>
                <a:cs typeface="Times New Roman" panose="02020603050405020304" charset="0"/>
              </a:rPr>
              <a:t> as this figure shows. We use  </a:t>
            </a:r>
            <a:r>
              <a:rPr lang="en-US" altLang="zh-CN" b="1">
                <a:solidFill>
                  <a:schemeClr val="accent2"/>
                </a:solidFill>
                <a:latin typeface="Times New Roman" panose="02020603050405020304" charset="0"/>
                <a:cs typeface="Times New Roman" panose="02020603050405020304" charset="0"/>
              </a:rPr>
              <a:t>different scheme</a:t>
            </a:r>
            <a:r>
              <a:rPr lang="zh-CN" altLang="en-US" sz="1200" b="1">
                <a:solidFill>
                  <a:schemeClr val="accent2"/>
                </a:solidFill>
                <a:latin typeface="Times New Roman" panose="02020603050405020304" charset="0"/>
                <a:cs typeface="Times New Roman" panose="02020603050405020304" charset="0"/>
              </a:rPr>
              <a:t> </a:t>
            </a:r>
            <a:r>
              <a:rPr lang="en-US" altLang="zh-CN" sz="1200" b="1">
                <a:solidFill>
                  <a:schemeClr val="accent2"/>
                </a:solidFill>
                <a:latin typeface="Times New Roman" panose="02020603050405020304" charset="0"/>
                <a:cs typeface="Times New Roman" panose="02020603050405020304" charset="0"/>
              </a:rPr>
              <a:t>at these</a:t>
            </a:r>
            <a:r>
              <a:rPr lang="en-US" altLang="zh-CN" sz="1200" b="1" baseline="0">
                <a:solidFill>
                  <a:schemeClr val="accent2"/>
                </a:solidFill>
                <a:latin typeface="Times New Roman" panose="02020603050405020304" charset="0"/>
                <a:cs typeface="Times New Roman" panose="02020603050405020304" charset="0"/>
              </a:rPr>
              <a:t> steps, and compare their results with the original result to </a:t>
            </a:r>
            <a:r>
              <a:rPr lang="en-US" altLang="zh-CN" sz="1200" b="1" kern="1200" baseline="0">
                <a:solidFill>
                  <a:schemeClr val="tx1"/>
                </a:solidFill>
                <a:effectLst/>
                <a:latin typeface="+mn-lt"/>
                <a:ea typeface="+mn-ea"/>
                <a:cs typeface="+mn-cs"/>
              </a:rPr>
              <a:t>calculate </a:t>
            </a:r>
            <a:r>
              <a:rPr lang="en-US" altLang="zh-CN" sz="1200" b="1">
                <a:latin typeface="Times New Roman" panose="02020603050405020304" charset="0"/>
                <a:cs typeface="Times New Roman" panose="02020603050405020304" charset="0"/>
              </a:rPr>
              <a:t>systematic error.</a:t>
            </a:r>
          </a:p>
        </p:txBody>
      </p:sp>
      <p:sp>
        <p:nvSpPr>
          <p:cNvPr id="39940" name="灯片编号占位符 3">
            <a:extLst>
              <a:ext uri="{FF2B5EF4-FFF2-40B4-BE49-F238E27FC236}">
                <a16:creationId xmlns:a16="http://schemas.microsoft.com/office/drawing/2014/main" id="{30DDDA6A-24BF-0BBA-A1C7-40FA058CE8C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32</a:t>
            </a:fld>
            <a:endParaRPr lang="en-US" altLang="zh-CN" sz="1200"/>
          </a:p>
        </p:txBody>
      </p:sp>
    </p:spTree>
    <p:extLst>
      <p:ext uri="{BB962C8B-B14F-4D97-AF65-F5344CB8AC3E}">
        <p14:creationId xmlns:p14="http://schemas.microsoft.com/office/powerpoint/2010/main" val="3985830638"/>
      </p:ext>
    </p:extLst>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C1BFF166-C4D8-0C62-EC77-B3914D8376AE}"/>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E2FA8FC6-7AE6-65DC-3D0A-EA9B1FD96320}"/>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51C86E77-4522-08F0-D3EB-3DE06CEA1D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indent="0">
              <a:buFont typeface="Wingdings" panose="05000000000000000000" charset="0"/>
              <a:buNone/>
            </a:pPr>
            <a:r>
              <a:rPr lang="en-US" altLang="zh-CN" sz="1200" kern="1200">
                <a:solidFill>
                  <a:schemeClr val="tx1"/>
                </a:solidFill>
                <a:effectLst/>
                <a:latin typeface="+mn-lt"/>
                <a:ea typeface="+mn-ea"/>
                <a:cs typeface="+mn-cs"/>
              </a:rPr>
              <a:t>So </a:t>
            </a:r>
            <a:r>
              <a:rPr lang="en-US" altLang="zh-CN"/>
              <a:t>the  systematic error contributions from 4 sources is shown in </a:t>
            </a:r>
            <a:r>
              <a:rPr lang="en-US" altLang="zh-CN" sz="1200" kern="1200">
                <a:solidFill>
                  <a:schemeClr val="tx1"/>
                </a:solidFill>
                <a:effectLst/>
                <a:latin typeface="+mn-lt"/>
                <a:ea typeface="+mn-ea"/>
                <a:cs typeface="+mn-cs"/>
              </a:rPr>
              <a:t>this figure</a:t>
            </a:r>
            <a:r>
              <a:rPr lang="en-US" altLang="zh-CN"/>
              <a:t>. The gray band present the total systematic error. You</a:t>
            </a:r>
            <a:r>
              <a:rPr lang="en-US" altLang="zh-CN" baseline="0"/>
              <a:t> can see </a:t>
            </a:r>
            <a:r>
              <a:rPr lang="en-US" altLang="zh-CN"/>
              <a:t>that the blue one</a:t>
            </a:r>
            <a:r>
              <a:rPr lang="en-US" altLang="zh-CN" baseline="0"/>
              <a:t> ,</a:t>
            </a:r>
            <a:r>
              <a:rPr lang="en-US" altLang="zh-CN"/>
              <a:t> the imaginary part has already been significantly suppressed.</a:t>
            </a:r>
            <a:endParaRPr lang="zh-CN" altLang="en-US" sz="1200" kern="1200">
              <a:solidFill>
                <a:schemeClr val="tx1"/>
              </a:solidFill>
              <a:effectLst/>
              <a:latin typeface="+mn-lt"/>
              <a:ea typeface="+mn-ea"/>
              <a:cs typeface="+mn-cs"/>
            </a:endParaRPr>
          </a:p>
        </p:txBody>
      </p:sp>
      <p:sp>
        <p:nvSpPr>
          <p:cNvPr id="39940" name="灯片编号占位符 3">
            <a:extLst>
              <a:ext uri="{FF2B5EF4-FFF2-40B4-BE49-F238E27FC236}">
                <a16:creationId xmlns:a16="http://schemas.microsoft.com/office/drawing/2014/main" id="{3DCA11EA-53DC-DAD1-40DD-CE4B9623F1E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33</a:t>
            </a:fld>
            <a:endParaRPr lang="en-US" altLang="zh-CN" sz="1200"/>
          </a:p>
        </p:txBody>
      </p:sp>
    </p:spTree>
    <p:extLst>
      <p:ext uri="{BB962C8B-B14F-4D97-AF65-F5344CB8AC3E}">
        <p14:creationId xmlns:p14="http://schemas.microsoft.com/office/powerpoint/2010/main" val="346094369"/>
      </p:ext>
    </p:extLst>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a:solidFill>
                  <a:schemeClr val="tx1"/>
                </a:solidFill>
                <a:effectLst/>
                <a:latin typeface="+mn-lt"/>
                <a:ea typeface="+mn-ea"/>
                <a:cs typeface="+mn-cs"/>
              </a:rPr>
              <a:t>Finally we get the result of </a:t>
            </a:r>
            <a:r>
              <a:rPr lang="zh-CN" altLang="en-US" sz="1200" b="0" kern="1200">
                <a:solidFill>
                  <a:schemeClr val="tx1"/>
                </a:solidFill>
                <a:effectLst/>
                <a:latin typeface="+mn-lt"/>
                <a:ea typeface="+mn-ea"/>
                <a:cs typeface="+mn-cs"/>
              </a:rPr>
              <a:t> </a:t>
            </a:r>
            <a:r>
              <a:rPr lang="en-US" altLang="zh-CN" sz="1200" b="0" kern="1200">
                <a:solidFill>
                  <a:schemeClr val="tx1"/>
                </a:solidFill>
                <a:effectLst/>
                <a:latin typeface="+mn-lt"/>
                <a:ea typeface="+mn-ea"/>
                <a:cs typeface="+mn-cs"/>
              </a:rPr>
              <a:t>the cs kernel from lattice.  In the left figure, we compare our work with other </a:t>
            </a:r>
            <a:r>
              <a:rPr lang="en-US" altLang="zh-CN" sz="1200"/>
              <a:t>theoretical </a:t>
            </a:r>
            <a:r>
              <a:rPr lang="en-US" altLang="zh-CN" sz="1200" b="0" kern="1200">
                <a:solidFill>
                  <a:schemeClr val="tx1"/>
                </a:solidFill>
                <a:effectLst/>
                <a:latin typeface="+mn-lt"/>
                <a:ea typeface="+mn-ea"/>
                <a:cs typeface="+mn-cs"/>
              </a:rPr>
              <a:t>calculation, In the small-b region, our results agree with the perturbative calculation at 3-loop level. More importantly, as the transverse separation enters the nonperturbative region, our lattice results remain reliable. Without model, our determination of the CS kernel is up to </a:t>
            </a:r>
            <a:r>
              <a:rPr lang="en-US" altLang="zh-CN"/>
              <a:t>one femtometer</a:t>
            </a:r>
            <a:r>
              <a:rPr lang="en-US" altLang="zh-CN" sz="1200" b="0" kern="1200">
                <a:solidFill>
                  <a:schemeClr val="tx1"/>
                </a:solidFill>
                <a:effectLst/>
                <a:latin typeface="+mn-lt"/>
                <a:ea typeface="+mn-ea"/>
                <a:cs typeface="+mn-cs"/>
              </a:rPr>
              <a:t>. We also compare our result with the phenomenology in the right figure. Our results show very good agreement with the global fit of SV19, which is the red band.</a:t>
            </a:r>
            <a:endParaRPr lang="zh-CN" altLang="en-US" sz="1200" kern="1200">
              <a:solidFill>
                <a:schemeClr val="tx1"/>
              </a:solidFill>
              <a:effectLst/>
              <a:latin typeface="+mn-lt"/>
              <a:ea typeface="+mn-ea"/>
              <a:cs typeface="+mn-cs"/>
            </a:endParaRPr>
          </a:p>
          <a:p>
            <a:endParaRPr lang="zh-CN" altLang="en-US" sz="1200" kern="1200">
              <a:solidFill>
                <a:schemeClr val="tx1"/>
              </a:solidFill>
              <a:effectLst/>
              <a:latin typeface="+mn-lt"/>
              <a:ea typeface="+mn-ea"/>
              <a:cs typeface="+mn-cs"/>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So we </a:t>
            </a:r>
            <a:r>
              <a:rPr lang="en-US" altLang="zh-CN" sz="1200" i="0" kern="1200" dirty="0">
                <a:effectLst/>
                <a:latin typeface="Times New Roman" panose="02020603050405020304" pitchFamily="18" charset="0"/>
                <a:cs typeface="Times New Roman" panose="02020603050405020304" pitchFamily="18" charset="0"/>
              </a:rPr>
              <a:t>updated </a:t>
            </a:r>
            <a:r>
              <a:rPr lang="en-US" altLang="zh-CN" dirty="0"/>
              <a:t> this </a:t>
            </a:r>
            <a:r>
              <a:rPr lang="en-US" altLang="zh-CN" sz="1200" i="0" kern="1200" dirty="0">
                <a:effectLst/>
                <a:latin typeface="Times New Roman" panose="02020603050405020304" pitchFamily="18" charset="0"/>
                <a:cs typeface="Times New Roman" panose="02020603050405020304" pitchFamily="18" charset="0"/>
              </a:rPr>
              <a:t>Table from Yong Zhao’s 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Starting from the work of SWZ20, the CS kernel was first extracted at a large pion mass and only at leading order.</a:t>
            </a:r>
            <a:br>
              <a:rPr lang="en-US" altLang="zh-CN" dirty="0"/>
            </a:br>
            <a:r>
              <a:rPr lang="en-US" altLang="zh-CN" dirty="0"/>
              <a:t>In the following years, studies have gradually lowered the pion mass and improved the precision of the matching kernel.</a:t>
            </a:r>
            <a:br>
              <a:rPr lang="en-US" altLang="zh-CN" dirty="0"/>
            </a:br>
            <a:r>
              <a:rPr lang="en-US" altLang="zh-CN" dirty="0"/>
              <a:t>The ASWZ23’s work introduced the </a:t>
            </a:r>
            <a:r>
              <a:rPr lang="en-US" altLang="zh-CN" b="1" dirty="0"/>
              <a:t>b-unexpanded matching kernel</a:t>
            </a:r>
            <a:r>
              <a:rPr lang="en-US" altLang="zh-CN" dirty="0"/>
              <a:t>, which helped to cancel the unphysical imaginary part of the CS kernel.</a:t>
            </a:r>
            <a:endParaRPr lang="en-US" altLang="zh-CN" sz="1200" i="0" kern="12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Compared with previous lattice studies, our work lowers the pion mass to the physical point and reaches the continuum limit without model dependence.</a:t>
            </a:r>
            <a:br>
              <a:rPr lang="en-US" altLang="zh-CN" dirty="0"/>
            </a:br>
            <a:r>
              <a:rPr lang="en-US" altLang="zh-CN" dirty="0"/>
              <a:t>Moreover, we have extended the transverse separation to about one femtometer, which means we are now able to describe the rapidity evolution at the nucleon scale.</a:t>
            </a: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1876789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49CDFABA-615A-4FF0-4003-0D5BF0B0AF91}"/>
            </a:ext>
          </a:extLst>
        </p:cNvPr>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9AD78F2-8667-817A-D8F5-962C4B8EE3F6}"/>
              </a:ext>
            </a:extLst>
          </p:cNvPr>
          <p:cNvSpPr>
            <a:spLocks noGrp="1" noRot="1" noChangeAspect="1" noTextEdit="1"/>
          </p:cNvSpPr>
          <p:nvPr>
            <p:ph type="sldImg"/>
          </p:nvPr>
        </p:nvSpPr>
        <p:spPr>
          <a:ln>
            <a:solidFill>
              <a:srgbClr val="000000"/>
            </a:solidFill>
            <a:miter lim="800000"/>
          </a:ln>
        </p:spPr>
      </p:sp>
      <p:sp>
        <p:nvSpPr>
          <p:cNvPr id="17411" name="备注占位符 2">
            <a:extLst>
              <a:ext uri="{FF2B5EF4-FFF2-40B4-BE49-F238E27FC236}">
                <a16:creationId xmlns:a16="http://schemas.microsoft.com/office/drawing/2014/main" id="{18403840-9E9C-C61B-3930-CA571B61562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kumimoji="0" lang="zh-CN" altLang="en-US" sz="2800">
              <a:latin typeface="Calibri" panose="020F0502020204030204" charset="0"/>
              <a:ea typeface="宋体" panose="02010600030101010101" pitchFamily="2" charset="-122"/>
            </a:endParaRPr>
          </a:p>
        </p:txBody>
      </p:sp>
      <p:sp>
        <p:nvSpPr>
          <p:cNvPr id="17412" name="灯片编号占位符 3">
            <a:extLst>
              <a:ext uri="{FF2B5EF4-FFF2-40B4-BE49-F238E27FC236}">
                <a16:creationId xmlns:a16="http://schemas.microsoft.com/office/drawing/2014/main" id="{2540CFBC-22A2-7656-7ADE-DD0DB162A3C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36</a:t>
            </a:fld>
            <a:endParaRPr lang="en-US" altLang="zh-CN" sz="1200"/>
          </a:p>
        </p:txBody>
      </p:sp>
    </p:spTree>
    <p:extLst>
      <p:ext uri="{BB962C8B-B14F-4D97-AF65-F5344CB8AC3E}">
        <p14:creationId xmlns:p14="http://schemas.microsoft.com/office/powerpoint/2010/main" val="3720315076"/>
      </p:ext>
    </p:extLst>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38</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kumimoji="0" lang="zh-CN" altLang="en-US" sz="1100" b="0" kern="1200">
                <a:solidFill>
                  <a:schemeClr val="bg1"/>
                </a:solidFill>
                <a:latin typeface="+mn-ea"/>
                <a:ea typeface="+mn-ea"/>
                <a:cs typeface="+mn-cs"/>
              </a:rPr>
              <a:t>这里最重要的一类研究对象就是 </a:t>
            </a:r>
            <a:r>
              <a:rPr kumimoji="0" lang="en-US" altLang="zh-CN" sz="1100" b="0" kern="1200">
                <a:solidFill>
                  <a:schemeClr val="bg1"/>
                </a:solidFill>
                <a:latin typeface="+mn-ea"/>
                <a:ea typeface="+mn-ea"/>
                <a:cs typeface="+mn-cs"/>
              </a:rPr>
              <a:t>TMDPDF</a:t>
            </a:r>
            <a:r>
              <a:rPr kumimoji="0" lang="zh-CN" altLang="en-US" sz="1100" b="0" kern="1200">
                <a:solidFill>
                  <a:schemeClr val="bg1"/>
                </a:solidFill>
                <a:latin typeface="+mn-ea"/>
                <a:ea typeface="+mn-ea"/>
                <a:cs typeface="+mn-cs"/>
              </a:rPr>
              <a:t>。它们不仅依赖纵向动量分数 </a:t>
            </a:r>
            <a:r>
              <a:rPr kumimoji="0" lang="en-US" altLang="zh-CN" sz="1100" b="0" kern="1200">
                <a:solidFill>
                  <a:schemeClr val="bg1"/>
                </a:solidFill>
                <a:latin typeface="+mn-ea"/>
                <a:ea typeface="+mn-ea"/>
                <a:cs typeface="+mn-cs"/>
              </a:rPr>
              <a:t>x</a:t>
            </a:r>
            <a:r>
              <a:rPr kumimoji="0" lang="zh-CN" altLang="en-US" sz="1100" b="0" kern="1200">
                <a:solidFill>
                  <a:schemeClr val="bg1"/>
                </a:solidFill>
                <a:latin typeface="+mn-ea"/>
                <a:ea typeface="+mn-ea"/>
                <a:cs typeface="+mn-cs"/>
              </a:rPr>
              <a:t>，还依赖于横向动量 </a:t>
            </a:r>
            <a:r>
              <a:rPr kumimoji="0" lang="en-US" altLang="zh-CN" sz="1100" b="0" kern="1200" err="1">
                <a:solidFill>
                  <a:schemeClr val="bg1"/>
                </a:solidFill>
                <a:latin typeface="+mn-ea"/>
                <a:ea typeface="+mn-ea"/>
                <a:cs typeface="+mn-cs"/>
              </a:rPr>
              <a:t>kT</a:t>
            </a:r>
            <a:r>
              <a:rPr kumimoji="0" lang="zh-CN" altLang="en-US" sz="1100" b="0" kern="1200">
                <a:solidFill>
                  <a:schemeClr val="bg1"/>
                </a:solidFill>
                <a:latin typeface="+mn-ea"/>
                <a:ea typeface="+mn-ea"/>
                <a:cs typeface="+mn-cs"/>
              </a:rPr>
              <a:t>，可以反映出夸克在核子横截面上的动量分布，从而给我们提供更完整的三维图像。在 </a:t>
            </a:r>
            <a:r>
              <a:rPr kumimoji="0" lang="en-US" altLang="zh-CN" sz="1100" b="0" kern="1200">
                <a:solidFill>
                  <a:schemeClr val="bg1"/>
                </a:solidFill>
                <a:latin typeface="+mn-ea"/>
                <a:ea typeface="+mn-ea"/>
                <a:cs typeface="+mn-cs"/>
              </a:rPr>
              <a:t>leading twist</a:t>
            </a:r>
            <a:r>
              <a:rPr kumimoji="0" lang="zh-CN" altLang="en-US" sz="1100" b="0" kern="1200">
                <a:solidFill>
                  <a:schemeClr val="bg1"/>
                </a:solidFill>
                <a:latin typeface="+mn-ea"/>
                <a:ea typeface="+mn-ea"/>
                <a:cs typeface="+mn-cs"/>
              </a:rPr>
              <a:t>下，我们通过对夸克相关张量的投影，可以系统地定义出 八种独立的</a:t>
            </a:r>
            <a:r>
              <a:rPr kumimoji="0" lang="en-US" altLang="zh-CN" sz="1100" b="0" kern="1200">
                <a:solidFill>
                  <a:schemeClr val="bg1"/>
                </a:solidFill>
                <a:latin typeface="+mn-ea"/>
                <a:ea typeface="+mn-ea"/>
                <a:cs typeface="+mn-cs"/>
              </a:rPr>
              <a:t>TMDPDF</a:t>
            </a:r>
            <a:r>
              <a:rPr kumimoji="0" lang="zh-CN" altLang="en-US" sz="1100" b="0" kern="1200">
                <a:solidFill>
                  <a:schemeClr val="bg1"/>
                </a:solidFill>
                <a:latin typeface="+mn-ea"/>
                <a:ea typeface="+mn-ea"/>
                <a:cs typeface="+mn-cs"/>
              </a:rPr>
              <a:t>，它们分别反映了不同极化状态下的动力学信息。</a:t>
            </a:r>
          </a:p>
          <a:p>
            <a:pPr marL="0" indent="0" algn="l" defTabSz="914400" rtl="0" eaLnBrk="1" latinLnBrk="0" hangingPunct="1">
              <a:lnSpc>
                <a:spcPct val="130000"/>
              </a:lnSpc>
              <a:spcBef>
                <a:spcPct val="0"/>
              </a:spcBef>
              <a:buFont typeface="Wingdings" panose="05000000000000000000" pitchFamily="2" charset="2"/>
              <a:buNone/>
              <a:defRPr/>
            </a:pPr>
            <a:endParaRPr kumimoji="0" lang="zh-CN" altLang="en-US" sz="1100" b="0" kern="1200">
              <a:solidFill>
                <a:schemeClr val="bg1"/>
              </a:solidFill>
              <a:latin typeface="+mn-ea"/>
              <a:ea typeface="+mn-ea"/>
              <a:cs typeface="+mn-cs"/>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39</a:t>
            </a:fld>
            <a:endParaRPr lang="en-US" altLang="zh-CN" sz="1200"/>
          </a:p>
        </p:txBody>
      </p:sp>
    </p:spTree>
    <p:extLst>
      <p:ext uri="{BB962C8B-B14F-4D97-AF65-F5344CB8AC3E}">
        <p14:creationId xmlns:p14="http://schemas.microsoft.com/office/powerpoint/2010/main" val="694848279"/>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lang="en-US" altLang="zh-CN" sz="1100"/>
              <a:t>Our understanding of nucleon structure has gradually improved, moving from low-dimension to higher-dimension information.</a:t>
            </a:r>
            <a:br>
              <a:rPr lang="en-US" altLang="zh-CN" sz="1100"/>
            </a:br>
            <a:r>
              <a:rPr lang="en-US" altLang="zh-CN" sz="1100"/>
              <a:t>At the zero-dimension, we focused on overall properties of the nucleon, like its mass and spin.</a:t>
            </a:r>
            <a:br>
              <a:rPr lang="en-US" altLang="zh-CN" sz="1100"/>
            </a:br>
            <a:r>
              <a:rPr lang="en-US" altLang="zh-CN" sz="1100"/>
              <a:t>With DIS experiments, the focus shifted to the one-dimension structure.</a:t>
            </a:r>
            <a:br>
              <a:rPr lang="en-US" altLang="zh-CN" sz="1100"/>
            </a:br>
            <a:r>
              <a:rPr lang="en-US" altLang="zh-CN" sz="1100"/>
              <a:t>From Feynman’s </a:t>
            </a:r>
            <a:r>
              <a:rPr lang="en-US" altLang="zh-CN" sz="1100" err="1"/>
              <a:t>parton</a:t>
            </a:r>
            <a:r>
              <a:rPr lang="en-US" altLang="zh-CN" sz="1100"/>
              <a:t> model ,we learned about the longitudinal momentum distributions of quarks, called PDFs.</a:t>
            </a:r>
            <a:br>
              <a:rPr lang="en-US" altLang="zh-CN" sz="1100"/>
            </a:br>
            <a:r>
              <a:rPr lang="en-US" altLang="zh-CN" sz="1100"/>
              <a:t>To get a fuller picture of the nucleon, we need to study its three-dimension structure.</a:t>
            </a:r>
            <a:br>
              <a:rPr lang="en-US" altLang="zh-CN" sz="1100"/>
            </a:br>
            <a:r>
              <a:rPr lang="en-US" altLang="zh-CN" sz="1100"/>
              <a:t>Today, many experiments, like SIDIS and Drell–Yan processes, study transverse-momentum-dependent distributions (TMDs), which are also a major focus of theoretical work.</a:t>
            </a:r>
          </a:p>
          <a:p>
            <a:pPr indent="0">
              <a:lnSpc>
                <a:spcPct val="130000"/>
              </a:lnSpc>
              <a:spcBef>
                <a:spcPct val="0"/>
              </a:spcBef>
              <a:buFont typeface="Wingdings" panose="05000000000000000000" pitchFamily="2" charset="2"/>
              <a:buNone/>
              <a:defRPr/>
            </a:pPr>
            <a:endParaRPr kumimoji="0" lang="zh-CN" altLang="en-US" sz="1100" b="0">
              <a:solidFill>
                <a:schemeClr val="bg1"/>
              </a:solidFill>
              <a:latin typeface="+mn-ea"/>
              <a:ea typeface="+mn-ea"/>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indent="0">
              <a:lnSpc>
                <a:spcPct val="130000"/>
              </a:lnSpc>
              <a:spcBef>
                <a:spcPct val="0"/>
              </a:spcBef>
              <a:buFont typeface="Wingdings" panose="05000000000000000000" pitchFamily="2" charset="2"/>
              <a:buNone/>
              <a:defRPr/>
            </a:pPr>
            <a:r>
              <a:rPr kumimoji="0" lang="zh-CN" altLang="en-US" sz="1100" b="1">
                <a:solidFill>
                  <a:schemeClr val="bg1"/>
                </a:solidFill>
                <a:latin typeface="+mn-ea"/>
                <a:ea typeface="+mn-ea"/>
              </a:rPr>
              <a:t>但是近些年来，格点和唯象在一些</a:t>
            </a:r>
            <a:r>
              <a:rPr kumimoji="0" lang="en-US" altLang="zh-CN" sz="1100" b="1">
                <a:solidFill>
                  <a:schemeClr val="bg1"/>
                </a:solidFill>
                <a:latin typeface="+mn-ea"/>
                <a:ea typeface="+mn-ea"/>
              </a:rPr>
              <a:t>TMD</a:t>
            </a:r>
            <a:r>
              <a:rPr kumimoji="0" lang="zh-CN" altLang="en-US" sz="1100" b="1">
                <a:solidFill>
                  <a:schemeClr val="bg1"/>
                </a:solidFill>
                <a:latin typeface="+mn-ea"/>
                <a:ea typeface="+mn-ea"/>
              </a:rPr>
              <a:t>可观测量的研究结果上，出现了一些差异。例如对于张量荷的</a:t>
            </a:r>
            <a:r>
              <a:rPr kumimoji="0" lang="en-US" altLang="zh-CN" sz="1100" b="1">
                <a:solidFill>
                  <a:schemeClr val="bg1"/>
                </a:solidFill>
                <a:latin typeface="+mn-ea"/>
                <a:ea typeface="+mn-ea"/>
              </a:rPr>
              <a:t>global fit</a:t>
            </a:r>
            <a:r>
              <a:rPr kumimoji="0" lang="zh-CN" altLang="en-US" sz="1100" b="1">
                <a:solidFill>
                  <a:schemeClr val="bg1"/>
                </a:solidFill>
                <a:latin typeface="+mn-ea"/>
                <a:ea typeface="+mn-ea"/>
              </a:rPr>
              <a:t>，张量荷是夸克的</a:t>
            </a:r>
            <a:r>
              <a:rPr lang="en-US" altLang="zh-CN" sz="1100" b="1" err="1">
                <a:latin typeface="+mn-ea"/>
                <a:ea typeface="+mn-ea"/>
                <a:cs typeface="Times New Roman" panose="02020603050405020304" charset="0"/>
              </a:rPr>
              <a:t>transversity</a:t>
            </a:r>
            <a:r>
              <a:rPr lang="zh-CN" altLang="en-US" sz="1100" b="1">
                <a:latin typeface="+mn-ea"/>
                <a:ea typeface="+mn-ea"/>
                <a:cs typeface="Times New Roman" panose="02020603050405020304" charset="0"/>
              </a:rPr>
              <a:t>的一阶矩，从右图可以看到，格点和唯象上给出的</a:t>
            </a:r>
            <a:r>
              <a:rPr lang="en-US" altLang="zh-CN" sz="1100" b="1">
                <a:latin typeface="+mn-ea"/>
                <a:ea typeface="+mn-ea"/>
                <a:cs typeface="Times New Roman" panose="02020603050405020304" charset="0"/>
              </a:rPr>
              <a:t>delta u</a:t>
            </a:r>
            <a:r>
              <a:rPr lang="zh-CN" altLang="en-US" sz="1100" b="1">
                <a:latin typeface="+mn-ea"/>
                <a:ea typeface="+mn-ea"/>
                <a:cs typeface="Times New Roman" panose="02020603050405020304" charset="0"/>
              </a:rPr>
              <a:t>的结果出现明显差异，因此，我们格点上需要对这些</a:t>
            </a:r>
            <a:r>
              <a:rPr lang="en-US" altLang="zh-CN" sz="1100" b="1">
                <a:latin typeface="+mn-ea"/>
                <a:ea typeface="+mn-ea"/>
                <a:cs typeface="Times New Roman" panose="02020603050405020304" charset="0"/>
              </a:rPr>
              <a:t>TMD</a:t>
            </a:r>
            <a:r>
              <a:rPr lang="zh-CN" altLang="en-US" sz="1100" b="1">
                <a:latin typeface="+mn-ea"/>
                <a:ea typeface="+mn-ea"/>
                <a:cs typeface="Times New Roman" panose="02020603050405020304" charset="0"/>
              </a:rPr>
              <a:t>可观测量进行高精度的计算，需要排除如离散误差等因素造成的偏离。</a:t>
            </a:r>
            <a:endParaRPr kumimoji="0" lang="zh-CN" altLang="en-US" sz="1100" b="1">
              <a:solidFill>
                <a:schemeClr val="bg1"/>
              </a:solidFill>
              <a:latin typeface="+mn-ea"/>
              <a:ea typeface="+mn-ea"/>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40</a:t>
            </a:fld>
            <a:endParaRPr lang="en-US" altLang="zh-CN" sz="1200"/>
          </a:p>
        </p:txBody>
      </p:sp>
    </p:spTree>
    <p:extLst>
      <p:ext uri="{BB962C8B-B14F-4D97-AF65-F5344CB8AC3E}">
        <p14:creationId xmlns:p14="http://schemas.microsoft.com/office/powerpoint/2010/main" val="3311479029"/>
      </p:ext>
    </p:extLst>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41</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42</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80C13E3D-6F33-1A34-AB12-63CBF40A93D9}"/>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1B3E19B9-B4F8-482A-7E87-89131FD10BDF}"/>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D1F38AC4-40CA-F734-8C62-72C839F702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B799644A-8267-8F1B-E6EB-5498CD3A704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43</a:t>
            </a:fld>
            <a:endParaRPr lang="en-US" altLang="zh-CN" sz="1200"/>
          </a:p>
        </p:txBody>
      </p:sp>
    </p:spTree>
    <p:extLst>
      <p:ext uri="{BB962C8B-B14F-4D97-AF65-F5344CB8AC3E}">
        <p14:creationId xmlns:p14="http://schemas.microsoft.com/office/powerpoint/2010/main" val="886522255"/>
      </p:ext>
    </p:extLst>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44</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kumimoji="0" lang="en-US" altLang="zh-CN" sz="2800" b="1">
                    <a:solidFill>
                      <a:schemeClr val="bg1"/>
                    </a:solidFill>
                    <a:latin typeface="Arial" panose="020B0604020202020204" pitchFamily="34" charset="0"/>
                  </a:rPr>
                  <a:t>However, we know </a:t>
                </a:r>
                <a:r>
                  <a:rPr kumimoji="0" lang="en-US" altLang="zh-CN" sz="2800" b="1">
                    <a:solidFill>
                      <a:schemeClr val="tx1"/>
                    </a:solidFill>
                    <a:latin typeface="Times New Roman" panose="02020603050405020304" charset="0"/>
                    <a:cs typeface="Times New Roman" panose="02020603050405020304" charset="0"/>
                  </a:rPr>
                  <a:t>t</a:t>
                </a:r>
                <a:r>
                  <a:rPr lang="en-US" altLang="zh-CN" sz="2800" b="1">
                    <a:latin typeface="Times New Roman" panose="02020603050405020304" charset="0"/>
                    <a:cs typeface="Times New Roman" panose="02020603050405020304" charset="0"/>
                  </a:rPr>
                  <a:t>he quasi-TMDWF factorization formula requires</a:t>
                </a:r>
                <a:r>
                  <a:rPr lang="zh-CN" altLang="en-US" sz="2800" b="1">
                    <a:latin typeface="Times New Roman" panose="02020603050405020304" charset="0"/>
                    <a:cs typeface="Times New Roman" panose="02020603050405020304" charset="0"/>
                  </a:rPr>
                  <a:t> </a:t>
                </a:r>
                <a14:m>
                  <m:oMath xmlns:m="http://schemas.openxmlformats.org/officeDocument/2006/math">
                    <m:r>
                      <a:rPr lang="en-US" altLang="zh-CN" sz="2800" b="1" i="1" smtClean="0">
                        <a:latin typeface="Cambria Math" panose="02040503050406030204" pitchFamily="18" charset="0"/>
                        <a:cs typeface="Times New Roman" panose="02020603050405020304" charset="0"/>
                      </a:rPr>
                      <m:t>𝒙</m:t>
                    </m:r>
                    <m:sSup>
                      <m:sSupPr>
                        <m:ctrlPr>
                          <a:rPr lang="en-US" altLang="zh-CN" sz="2800" b="1" i="1" smtClean="0">
                            <a:latin typeface="Cambria Math" panose="02040503050406030204" pitchFamily="18" charset="0"/>
                            <a:cs typeface="Times New Roman" panose="02020603050405020304" charset="0"/>
                          </a:rPr>
                        </m:ctrlPr>
                      </m:sSupPr>
                      <m:e>
                        <m:r>
                          <a:rPr lang="en-US" altLang="zh-CN" sz="2800" b="1" i="1" smtClean="0">
                            <a:latin typeface="Cambria Math" panose="02040503050406030204" pitchFamily="18" charset="0"/>
                            <a:cs typeface="Times New Roman" panose="02020603050405020304" charset="0"/>
                          </a:rPr>
                          <m:t>𝑷</m:t>
                        </m:r>
                      </m:e>
                      <m:sup>
                        <m:r>
                          <a:rPr lang="en-US" altLang="zh-CN" sz="2800" b="1" i="1" smtClean="0">
                            <a:latin typeface="Cambria Math" panose="02040503050406030204" pitchFamily="18" charset="0"/>
                            <a:cs typeface="Times New Roman" panose="02020603050405020304" charset="0"/>
                          </a:rPr>
                          <m:t>𝒛</m:t>
                        </m:r>
                      </m:sup>
                    </m:sSup>
                    <m:sSub>
                      <m:sSubPr>
                        <m:ctrlPr>
                          <a:rPr lang="en-US" altLang="zh-CN" sz="2800" b="1" i="1" smtClean="0">
                            <a:latin typeface="Cambria Math" panose="02040503050406030204" pitchFamily="18" charset="0"/>
                            <a:cs typeface="Times New Roman" panose="02020603050405020304" charset="0"/>
                          </a:rPr>
                        </m:ctrlPr>
                      </m:sSubPr>
                      <m:e>
                        <m:r>
                          <a:rPr lang="en-US" altLang="zh-CN" sz="2800" b="1" i="1" smtClean="0">
                            <a:latin typeface="Cambria Math" panose="02040503050406030204" pitchFamily="18" charset="0"/>
                            <a:cs typeface="Times New Roman" panose="02020603050405020304" charset="0"/>
                          </a:rPr>
                          <m:t>𝒃</m:t>
                        </m:r>
                      </m:e>
                      <m:sub>
                        <m:r>
                          <a:rPr lang="en-US" altLang="zh-CN" sz="2800" b="1" i="1" smtClean="0">
                            <a:latin typeface="Cambria Math" panose="02040503050406030204" pitchFamily="18" charset="0"/>
                            <a:cs typeface="Times New Roman" panose="02020603050405020304" charset="0"/>
                          </a:rPr>
                          <m:t>⊥</m:t>
                        </m:r>
                      </m:sub>
                    </m:sSub>
                    <m:r>
                      <a:rPr lang="en-US" altLang="zh-CN" sz="2800" b="1" i="1" smtClean="0">
                        <a:latin typeface="Cambria Math" panose="02040503050406030204" pitchFamily="18" charset="0"/>
                        <a:cs typeface="Times New Roman" panose="02020603050405020304" charset="0"/>
                      </a:rPr>
                      <m:t> </m:t>
                    </m:r>
                  </m:oMath>
                </a14:m>
                <a:r>
                  <a:rPr lang="en-US" altLang="zh-CN" sz="2800" b="1">
                    <a:latin typeface="Times New Roman" panose="02020603050405020304" charset="0"/>
                    <a:cs typeface="Times New Roman" panose="02020603050405020304" charset="0"/>
                  </a:rPr>
                  <a:t>is large, this paper shows that at small </a:t>
                </a:r>
                <a14:m>
                  <m:oMath xmlns:m="http://schemas.openxmlformats.org/officeDocument/2006/math">
                    <m:sSub>
                      <m:sSubPr>
                        <m:ctrlPr>
                          <a:rPr lang="en-US" altLang="zh-CN" sz="2800" b="1" i="1" smtClean="0">
                            <a:latin typeface="Cambria Math" panose="02040503050406030204" pitchFamily="18" charset="0"/>
                            <a:cs typeface="Times New Roman" panose="02020603050405020304" charset="0"/>
                          </a:rPr>
                        </m:ctrlPr>
                      </m:sSubPr>
                      <m:e>
                        <m:r>
                          <a:rPr lang="en-US" altLang="zh-CN" sz="2800" b="1" i="1" smtClean="0">
                            <a:latin typeface="Cambria Math" panose="02040503050406030204" pitchFamily="18" charset="0"/>
                            <a:cs typeface="Times New Roman" panose="02020603050405020304" charset="0"/>
                          </a:rPr>
                          <m:t>𝒃</m:t>
                        </m:r>
                      </m:e>
                      <m:sub>
                        <m:r>
                          <a:rPr lang="en-US" altLang="zh-CN" sz="2800" b="1" i="1" smtClean="0">
                            <a:latin typeface="Cambria Math" panose="02040503050406030204" pitchFamily="18" charset="0"/>
                            <a:cs typeface="Times New Roman" panose="02020603050405020304" charset="0"/>
                          </a:rPr>
                          <m:t>⊥</m:t>
                        </m:r>
                      </m:sub>
                    </m:sSub>
                    <m:r>
                      <a:rPr lang="en-US" altLang="zh-CN" sz="2800" b="1" i="1" smtClean="0">
                        <a:latin typeface="Cambria Math" panose="02040503050406030204" pitchFamily="18" charset="0"/>
                        <a:cs typeface="Times New Roman" panose="02020603050405020304" charset="0"/>
                      </a:rPr>
                      <m:t> </m:t>
                    </m:r>
                  </m:oMath>
                </a14:m>
                <a:r>
                  <a:rPr lang="en-US" altLang="zh-CN" sz="2800" b="1">
                    <a:latin typeface="Times New Roman" panose="02020603050405020304" charset="0"/>
                    <a:cs typeface="Times New Roman" panose="02020603050405020304" charset="0"/>
                  </a:rPr>
                  <a:t>region, we can remain the </a:t>
                </a:r>
                <a:r>
                  <a:rPr lang="en-US" altLang="zh-CN" sz="2800" b="1" err="1">
                    <a:latin typeface="Times New Roman" panose="02020603050405020304" charset="0"/>
                    <a:cs typeface="Times New Roman" panose="02020603050405020304" charset="0"/>
                  </a:rPr>
                  <a:t>b_perp</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dependence</a:t>
                </a:r>
                <a:r>
                  <a:rPr lang="en-US" altLang="zh-CN" sz="2800" b="1" baseline="0">
                    <a:solidFill>
                      <a:srgbClr val="C00000"/>
                    </a:solidFill>
                    <a:latin typeface="Times New Roman" panose="02020603050405020304" charset="0"/>
                    <a:cs typeface="Times New Roman" panose="02020603050405020304" charset="0"/>
                  </a:rPr>
                  <a:t> in matching kernel</a:t>
                </a:r>
                <a:r>
                  <a:rPr lang="en-US" altLang="zh-CN" sz="2800" b="1">
                    <a:solidFill>
                      <a:srgbClr val="C00000"/>
                    </a:solidFill>
                    <a:latin typeface="Times New Roman" panose="02020603050405020304" charset="0"/>
                    <a:cs typeface="Times New Roman" panose="02020603050405020304" charset="0"/>
                  </a:rPr>
                  <a:t>.</a:t>
                </a:r>
                <a:r>
                  <a:rPr lang="en-US" altLang="zh-CN" sz="2800" b="1" baseline="0">
                    <a:solidFill>
                      <a:srgbClr val="C00000"/>
                    </a:solidFill>
                    <a:latin typeface="Times New Roman" panose="02020603050405020304" charset="0"/>
                    <a:cs typeface="Times New Roman" panose="02020603050405020304" charset="0"/>
                  </a:rPr>
                  <a:t> These </a:t>
                </a:r>
                <a:r>
                  <a:rPr lang="en-US" altLang="zh-CN" sz="2800" b="1" baseline="0" err="1">
                    <a:solidFill>
                      <a:srgbClr val="C00000"/>
                    </a:solidFill>
                    <a:latin typeface="Times New Roman" panose="02020603050405020304" charset="0"/>
                    <a:cs typeface="Times New Roman" panose="02020603050405020304" charset="0"/>
                  </a:rPr>
                  <a:t>figue</a:t>
                </a:r>
                <a:r>
                  <a:rPr lang="en-US" altLang="zh-CN" sz="2800" b="1" baseline="0">
                    <a:solidFill>
                      <a:srgbClr val="C00000"/>
                    </a:solidFill>
                    <a:latin typeface="Times New Roman" panose="02020603050405020304" charset="0"/>
                    <a:cs typeface="Times New Roman" panose="02020603050405020304" charset="0"/>
                  </a:rPr>
                  <a:t> shows with the b increase ,b unexpanded matching kernel  approaches its NLO result.</a:t>
                </a:r>
                <a:endParaRPr kumimoji="0" lang="zh-CN" altLang="en-US" sz="2800" b="1">
                  <a:solidFill>
                    <a:schemeClr val="bg1"/>
                  </a:solidFill>
                  <a:latin typeface="Arial" panose="020B0604020202020204" pitchFamily="34" charset="0"/>
                </a:endParaRPr>
              </a:p>
            </p:txBody>
          </p:sp>
        </mc:Choice>
        <mc:Fallback>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kumimoji="0" lang="en-US" altLang="zh-CN" sz="2800" b="1">
                    <a:solidFill>
                      <a:schemeClr val="bg1"/>
                    </a:solidFill>
                    <a:latin typeface="Arial" panose="020B0604020202020204" pitchFamily="34" charset="0"/>
                  </a:rPr>
                  <a:t>However, we know </a:t>
                </a:r>
                <a:r>
                  <a:rPr kumimoji="0" lang="en-US" altLang="zh-CN" sz="2800" b="1">
                    <a:solidFill>
                      <a:schemeClr val="tx1"/>
                    </a:solidFill>
                    <a:latin typeface="Times New Roman" panose="02020603050405020304" charset="0"/>
                    <a:cs typeface="Times New Roman" panose="02020603050405020304" charset="0"/>
                  </a:rPr>
                  <a:t>t</a:t>
                </a:r>
                <a:r>
                  <a:rPr lang="en-US" altLang="zh-CN" sz="2800" b="1">
                    <a:latin typeface="Times New Roman" panose="02020603050405020304" charset="0"/>
                    <a:cs typeface="Times New Roman" panose="02020603050405020304" charset="0"/>
                  </a:rPr>
                  <a:t>he quasi-TMDWF factorization formula requires</a:t>
                </a:r>
                <a:r>
                  <a:rPr lang="zh-CN" altLang="en-US" sz="2800" b="1">
                    <a:latin typeface="Times New Roman" panose="02020603050405020304" charset="0"/>
                    <a:cs typeface="Times New Roman" panose="02020603050405020304" charset="0"/>
                  </a:rPr>
                  <a:t> </a:t>
                </a:r>
                <a:r>
                  <a:rPr lang="en-US" altLang="zh-CN" sz="2800" b="1" i="0">
                    <a:latin typeface="Cambria Math" panose="02040503050406030204" pitchFamily="18" charset="0"/>
                    <a:cs typeface="Times New Roman" panose="02020603050405020304" charset="0"/>
                  </a:rPr>
                  <a:t>𝒙𝑷^𝒛 𝒃_⊥  </a:t>
                </a:r>
                <a:r>
                  <a:rPr lang="en-US" altLang="zh-CN" sz="2800" b="1">
                    <a:latin typeface="Times New Roman" panose="02020603050405020304" charset="0"/>
                    <a:cs typeface="Times New Roman" panose="02020603050405020304" charset="0"/>
                  </a:rPr>
                  <a:t>is large, this paper shows that at small </a:t>
                </a:r>
                <a:r>
                  <a:rPr lang="en-US" altLang="zh-CN" sz="2800" b="1" i="0">
                    <a:latin typeface="Cambria Math" panose="02040503050406030204" pitchFamily="18" charset="0"/>
                    <a:cs typeface="Times New Roman" panose="02020603050405020304" charset="0"/>
                  </a:rPr>
                  <a:t>𝒃_⊥  </a:t>
                </a:r>
                <a:r>
                  <a:rPr lang="en-US" altLang="zh-CN" sz="2800" b="1">
                    <a:latin typeface="Times New Roman" panose="02020603050405020304" charset="0"/>
                    <a:cs typeface="Times New Roman" panose="02020603050405020304" charset="0"/>
                  </a:rPr>
                  <a:t>region, we can remain the </a:t>
                </a:r>
                <a:r>
                  <a:rPr lang="en-US" altLang="zh-CN" sz="2800" b="1" err="1">
                    <a:latin typeface="Times New Roman" panose="02020603050405020304" charset="0"/>
                    <a:cs typeface="Times New Roman" panose="02020603050405020304" charset="0"/>
                  </a:rPr>
                  <a:t>b_perp</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dependence</a:t>
                </a:r>
                <a:r>
                  <a:rPr lang="en-US" altLang="zh-CN" sz="2800" b="1" baseline="0">
                    <a:solidFill>
                      <a:srgbClr val="C00000"/>
                    </a:solidFill>
                    <a:latin typeface="Times New Roman" panose="02020603050405020304" charset="0"/>
                    <a:cs typeface="Times New Roman" panose="02020603050405020304" charset="0"/>
                  </a:rPr>
                  <a:t> in matching kernel</a:t>
                </a:r>
                <a:r>
                  <a:rPr lang="en-US" altLang="zh-CN" sz="2800" b="1">
                    <a:solidFill>
                      <a:srgbClr val="C00000"/>
                    </a:solidFill>
                    <a:latin typeface="Times New Roman" panose="02020603050405020304" charset="0"/>
                    <a:cs typeface="Times New Roman" panose="02020603050405020304" charset="0"/>
                  </a:rPr>
                  <a:t>.</a:t>
                </a:r>
                <a:r>
                  <a:rPr lang="en-US" altLang="zh-CN" sz="2800" b="1" baseline="0">
                    <a:solidFill>
                      <a:srgbClr val="C00000"/>
                    </a:solidFill>
                    <a:latin typeface="Times New Roman" panose="02020603050405020304" charset="0"/>
                    <a:cs typeface="Times New Roman" panose="02020603050405020304" charset="0"/>
                  </a:rPr>
                  <a:t> These </a:t>
                </a:r>
                <a:r>
                  <a:rPr lang="en-US" altLang="zh-CN" sz="2800" b="1" baseline="0" err="1">
                    <a:solidFill>
                      <a:srgbClr val="C00000"/>
                    </a:solidFill>
                    <a:latin typeface="Times New Roman" panose="02020603050405020304" charset="0"/>
                    <a:cs typeface="Times New Roman" panose="02020603050405020304" charset="0"/>
                  </a:rPr>
                  <a:t>figue</a:t>
                </a:r>
                <a:r>
                  <a:rPr lang="en-US" altLang="zh-CN" sz="2800" b="1" baseline="0">
                    <a:solidFill>
                      <a:srgbClr val="C00000"/>
                    </a:solidFill>
                    <a:latin typeface="Times New Roman" panose="02020603050405020304" charset="0"/>
                    <a:cs typeface="Times New Roman" panose="02020603050405020304" charset="0"/>
                  </a:rPr>
                  <a:t> shows with the b increase ,b unexpanded matching kernel  approaches its NLO result.</a:t>
                </a:r>
                <a:endParaRPr kumimoji="0" lang="zh-CN" altLang="en-US" sz="2800" b="1">
                  <a:solidFill>
                    <a:schemeClr val="bg1"/>
                  </a:solidFill>
                  <a:latin typeface="Arial" panose="020B0604020202020204" pitchFamily="34" charset="0"/>
                </a:endParaRPr>
              </a:p>
            </p:txBody>
          </p:sp>
        </mc:Fallback>
      </mc:AlternateContent>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45</a:t>
            </a:fld>
            <a:endParaRPr lang="en-US" altLang="zh-CN" sz="1200"/>
          </a:p>
        </p:txBody>
      </p:sp>
    </p:spTree>
    <p:extLst>
      <p:ext uri="{BB962C8B-B14F-4D97-AF65-F5344CB8AC3E}">
        <p14:creationId xmlns:p14="http://schemas.microsoft.com/office/powerpoint/2010/main" val="1214678061"/>
      </p:ext>
    </p:extLst>
  </p:cSld>
  <p:clrMapOvr>
    <a:overrideClrMapping bg1="lt1" tx1="dk1" bg2="lt2" tx2="dk2" accent1="accent1" accent2="accent2" accent3="accent3" accent4="accent4" accent5="accent5" accent6="accent6" hlink="hlink" folHlink="folHlink"/>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46</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D3691A66-673E-E13C-6EAB-948325D554F1}"/>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6119D916-2D97-3D85-C1AA-24A74680F3BB}"/>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a:extLst>
                  <a:ext uri="{FF2B5EF4-FFF2-40B4-BE49-F238E27FC236}">
                    <a16:creationId xmlns:a16="http://schemas.microsoft.com/office/drawing/2014/main" id="{66F1F096-CA1E-BBCF-1310-161FEED0531B}"/>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a:t>In our work, for the first time in the case of quasi-TMDWFs, we studied the logarithmic divergences in detail, inspired by self-renormalization.</a:t>
                </a:r>
              </a:p>
              <a:p>
                <a:r>
                  <a:rPr lang="en-US" altLang="zh-CN" sz="2800"/>
                  <a:t>After removing linear divergences, the zero-momentum matrix element can be factorized into a scale-dependent renormalization factor times the matrix element calculated in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en-US" altLang="zh-CN" sz="2800"/>
                  <a:t>scheme.</a:t>
                </a:r>
              </a:p>
              <a:p>
                <a:r>
                  <a:rPr lang="en-US" altLang="zh-CN" sz="2800"/>
                  <a:t>This paper shows that the subtracted matrix element can be parameterized as shown below. The first two terms describe the logarithmic divergences. The  g term describes the remaining part. The later terms are for matching to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ar-AE" altLang="zh-CN" sz="2800"/>
                  <a:t>, </a:t>
                </a:r>
                <a:r>
                  <a:rPr lang="en-US" altLang="zh-CN" sz="2800"/>
                  <a:t>and </a:t>
                </a:r>
                <a14:m>
                  <m:oMath xmlns:m="http://schemas.openxmlformats.org/officeDocument/2006/math">
                    <m:sSup>
                      <m:sSupPr>
                        <m:ctrlPr>
                          <a:rPr lang="ar-AE" altLang="zh-CN" sz="1200" i="1" kern="1200">
                            <a:solidFill>
                              <a:schemeClr val="tx1"/>
                            </a:solidFill>
                            <a:latin typeface="Cambria Math" panose="02040503050406030204" pitchFamily="18" charset="0"/>
                            <a:ea typeface="+mn-ea"/>
                            <a:cs typeface="+mn-cs"/>
                          </a:rPr>
                        </m:ctrlPr>
                      </m:sSupPr>
                      <m:e>
                        <m:r>
                          <a:rPr lang="zh-CN" altLang="ar-AE" sz="1200" i="1" kern="1200">
                            <a:solidFill>
                              <a:schemeClr val="tx1"/>
                            </a:solidFill>
                            <a:latin typeface="Cambria Math" panose="02040503050406030204" pitchFamily="18" charset="0"/>
                            <a:ea typeface="+mn-ea"/>
                            <a:cs typeface="+mn-cs"/>
                          </a:rPr>
                          <m:t>𝑑</m:t>
                        </m:r>
                      </m:e>
                      <m:sup>
                        <m:r>
                          <a:rPr lang="ar-AE" altLang="zh-CN" sz="1200" i="0" kern="1200">
                            <a:solidFill>
                              <a:schemeClr val="tx1"/>
                            </a:solidFill>
                            <a:latin typeface="Cambria Math" panose="02040503050406030204" pitchFamily="18" charset="0"/>
                            <a:ea typeface="+mn-ea"/>
                            <a:cs typeface="+mn-cs"/>
                          </a:rPr>
                          <m:t>′</m:t>
                        </m:r>
                      </m:sup>
                    </m:sSup>
                  </m:oMath>
                </a14:m>
                <a:r>
                  <a:rPr lang="en-US" altLang="zh-CN" sz="2800"/>
                  <a:t>in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a:t> absorbs the scale dependence.</a:t>
                </a:r>
              </a:p>
              <a:p>
                <a:r>
                  <a:rPr lang="en-US" altLang="zh-CN" sz="2800"/>
                  <a:t>We first use all the zero-momentum lattice data to do the joint fit of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𝑐</m:t>
                        </m:r>
                      </m:e>
                      <m:sub>
                        <m:r>
                          <a:rPr lang="ar-AE" altLang="zh-CN" sz="1200" i="0" kern="1200">
                            <a:solidFill>
                              <a:schemeClr val="tx1"/>
                            </a:solidFill>
                            <a:latin typeface="Cambria Math" panose="02040503050406030204" pitchFamily="18" charset="0"/>
                            <a:ea typeface="+mn-ea"/>
                            <a:cs typeface="+mn-cs"/>
                          </a:rPr>
                          <m:t>1</m:t>
                        </m:r>
                      </m:sub>
                    </m:sSub>
                  </m:oMath>
                </a14:m>
                <a:r>
                  <a:rPr lang="ar-AE" altLang="zh-CN" sz="2800"/>
                  <a:t>.</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Choice>
        <mc:Fallback>
          <p:sp>
            <p:nvSpPr>
              <p:cNvPr id="39939" name="备注占位符 2">
                <a:extLst>
                  <a:ext uri="{FF2B5EF4-FFF2-40B4-BE49-F238E27FC236}">
                    <a16:creationId xmlns:a16="http://schemas.microsoft.com/office/drawing/2014/main" id="{66F1F096-CA1E-BBCF-1310-161FEED053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In our work, for the first time in the case of quasi-TMDWFs, we studied the logarithmic divergences in detail, inspired by self-renormalization.</a:t>
                </a:r>
              </a:p>
              <a:p>
                <a:r>
                  <a:rPr lang="en-US" altLang="zh-CN" sz="2800"/>
                  <a:t>After removing linear divergences, the zero-momentum matrix element can be factorized into a scale-dependent renormalization factor times the matrix element calculated in the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a:t>
                </a:r>
                <a:r>
                  <a:rPr lang="en-US" altLang="zh-CN" sz="2800" b="0" i="0"/>
                  <a:t>MS</a:t>
                </a:r>
                <a:r>
                  <a:rPr lang="en-US" altLang="zh-CN" sz="2800" b="0" i="0">
                    <a:latin typeface="Cambria Math" panose="02040503050406030204" pitchFamily="18" charset="0"/>
                  </a:rPr>
                  <a:t>" </a:t>
                </a:r>
                <a:r>
                  <a:rPr lang="ar-AE" altLang="zh-CN" sz="1200" b="0" i="0" kern="1200">
                    <a:solidFill>
                      <a:schemeClr val="tx1"/>
                    </a:solidFill>
                    <a:latin typeface="Cambria Math" panose="02040503050406030204" pitchFamily="18" charset="0"/>
                    <a:ea typeface="+mn-ea"/>
                    <a:cs typeface="+mn-cs"/>
                  </a:rPr>
                  <a:t>)</a:t>
                </a:r>
                <a:r>
                  <a:rPr lang="en-US" altLang="zh-CN" sz="2800"/>
                  <a:t>scheme.</a:t>
                </a:r>
              </a:p>
              <a:p>
                <a:r>
                  <a:rPr lang="en-US" altLang="zh-CN" sz="2800"/>
                  <a:t>This paper shows that the subtracted matrix element can be parameterized as shown below. The first two terms describe the logarithmic divergences. The  g term describes the remaining part. The later terms are for matching to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a:t>
                </a:r>
                <a:r>
                  <a:rPr lang="en-US" altLang="zh-CN" sz="2800" b="0" i="0"/>
                  <a:t>MS</a:t>
                </a:r>
                <a:r>
                  <a:rPr lang="en-US" altLang="zh-CN" sz="2800" b="0" i="0">
                    <a:latin typeface="Cambria Math" panose="02040503050406030204" pitchFamily="18" charset="0"/>
                  </a:rPr>
                  <a:t>" </a:t>
                </a:r>
                <a:r>
                  <a:rPr lang="ar-AE" altLang="zh-CN" sz="1200" b="0" i="0" kern="1200">
                    <a:solidFill>
                      <a:schemeClr val="tx1"/>
                    </a:solidFill>
                    <a:latin typeface="Cambria Math" panose="02040503050406030204" pitchFamily="18" charset="0"/>
                    <a:ea typeface="+mn-ea"/>
                    <a:cs typeface="+mn-cs"/>
                  </a:rPr>
                  <a:t>)</a:t>
                </a:r>
                <a:r>
                  <a:rPr lang="ar-AE" altLang="zh-CN" sz="2800"/>
                  <a:t>, </a:t>
                </a:r>
                <a:r>
                  <a:rPr lang="en-US" altLang="zh-CN" sz="2800"/>
                  <a:t>and </a:t>
                </a:r>
                <a:r>
                  <a:rPr lang="zh-CN" altLang="ar-AE" sz="1200" i="0" kern="1200">
                    <a:solidFill>
                      <a:schemeClr val="tx1"/>
                    </a:solidFill>
                    <a:latin typeface="Cambria Math" panose="02040503050406030204" pitchFamily="18" charset="0"/>
                    <a:ea typeface="+mn-ea"/>
                    <a:cs typeface="+mn-cs"/>
                  </a:rPr>
                  <a:t>𝑑</a:t>
                </a:r>
                <a:r>
                  <a:rPr lang="ar-AE" altLang="zh-CN" sz="1200" i="0" kern="1200">
                    <a:solidFill>
                      <a:schemeClr val="tx1"/>
                    </a:solidFill>
                    <a:latin typeface="Cambria Math" panose="02040503050406030204" pitchFamily="18" charset="0"/>
                    <a:ea typeface="+mn-ea"/>
                    <a:cs typeface="+mn-cs"/>
                  </a:rPr>
                  <a:t>^′</a:t>
                </a:r>
                <a:r>
                  <a:rPr lang="en-US" altLang="zh-CN" sz="2800"/>
                  <a:t>in </a:t>
                </a:r>
                <a:r>
                  <a:rPr lang="zh-CN" altLang="ar-AE" sz="1200" i="0" kern="1200">
                    <a:solidFill>
                      <a:schemeClr val="tx1"/>
                    </a:solidFill>
                    <a:latin typeface="Cambria Math" panose="02040503050406030204" pitchFamily="18" charset="0"/>
                    <a:ea typeface="+mn-ea"/>
                    <a:cs typeface="+mn-cs"/>
                  </a:rPr>
                  <a:t>𝑍</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𝑂</a:t>
                </a:r>
                <a:r>
                  <a:rPr lang="en-US" altLang="zh-CN" sz="2800"/>
                  <a:t> absorbs the scale dependence.</a:t>
                </a:r>
              </a:p>
              <a:p>
                <a:r>
                  <a:rPr lang="en-US" altLang="zh-CN" sz="2800"/>
                  <a:t>We first use all the zero-momentum lattice data to do the joint fit of </a:t>
                </a:r>
                <a:r>
                  <a:rPr lang="zh-CN" altLang="ar-AE" sz="1200" i="0" kern="1200">
                    <a:solidFill>
                      <a:schemeClr val="tx1"/>
                    </a:solidFill>
                    <a:latin typeface="Cambria Math" panose="02040503050406030204" pitchFamily="18" charset="0"/>
                    <a:ea typeface="+mn-ea"/>
                    <a:cs typeface="+mn-cs"/>
                  </a:rPr>
                  <a:t>𝑐</a:t>
                </a:r>
                <a:r>
                  <a:rPr lang="ar-AE" altLang="zh-CN" sz="1200" i="0" kern="1200">
                    <a:solidFill>
                      <a:schemeClr val="tx1"/>
                    </a:solidFill>
                    <a:latin typeface="Cambria Math" panose="02040503050406030204" pitchFamily="18" charset="0"/>
                    <a:ea typeface="+mn-ea"/>
                    <a:cs typeface="+mn-cs"/>
                  </a:rPr>
                  <a:t>_1</a:t>
                </a:r>
                <a:r>
                  <a:rPr lang="ar-AE" altLang="zh-CN" sz="2800"/>
                  <a:t>.</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Fallback>
      </mc:AlternateContent>
      <p:sp>
        <p:nvSpPr>
          <p:cNvPr id="39940" name="灯片编号占位符 3">
            <a:extLst>
              <a:ext uri="{FF2B5EF4-FFF2-40B4-BE49-F238E27FC236}">
                <a16:creationId xmlns:a16="http://schemas.microsoft.com/office/drawing/2014/main" id="{734CBEE0-9C10-DAE8-A537-71AAF65C250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48</a:t>
            </a:fld>
            <a:endParaRPr lang="en-US" altLang="zh-CN" sz="1200"/>
          </a:p>
        </p:txBody>
      </p:sp>
    </p:spTree>
    <p:extLst>
      <p:ext uri="{BB962C8B-B14F-4D97-AF65-F5344CB8AC3E}">
        <p14:creationId xmlns:p14="http://schemas.microsoft.com/office/powerpoint/2010/main" val="3705922242"/>
      </p:ext>
    </p:extLst>
  </p:cSld>
  <p:clrMapOvr>
    <a:overrideClrMapping bg1="lt1" tx1="dk1" bg2="lt2" tx2="dk2" accent1="accent1" accent2="accent2" accent3="accent3" accent4="accent4" accent5="accent5" accent6="accent6" hlink="hlink" folHlink="folHlink"/>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7EB76E30-C517-3B45-474F-DA57A61F3395}"/>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9DF811F1-A524-A488-74C6-59783F888F68}"/>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a:extLst>
                  <a:ext uri="{FF2B5EF4-FFF2-40B4-BE49-F238E27FC236}">
                    <a16:creationId xmlns:a16="http://schemas.microsoft.com/office/drawing/2014/main" id="{7DB18A9C-37E9-04CC-CC35-F443F8328EFC}"/>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We obtained the result for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𝑐</m:t>
                        </m:r>
                      </m:e>
                      <m:sub>
                        <m:r>
                          <a:rPr lang="ar-AE" altLang="zh-CN" sz="1200" i="0" kern="1200">
                            <a:solidFill>
                              <a:schemeClr val="tx1"/>
                            </a:solidFill>
                            <a:latin typeface="Cambria Math" panose="02040503050406030204" pitchFamily="18" charset="0"/>
                            <a:ea typeface="+mn-ea"/>
                            <a:cs typeface="+mn-cs"/>
                          </a:rPr>
                          <m:t>1</m:t>
                        </m:r>
                      </m:sub>
                    </m:sSub>
                  </m:oMath>
                </a14:m>
                <a:r>
                  <a:rPr lang="en-US" altLang="zh-CN" sz="2800"/>
                  <a:t>and the fit shown below. Then we can fix the form of the logarithmic divergences.</a:t>
                </a:r>
                <a:r>
                  <a:rPr lang="en-US" altLang="zh-CN" sz="2800" baseline="0"/>
                  <a:t> </a:t>
                </a:r>
                <a:r>
                  <a:rPr lang="en-US" altLang="zh-CN" sz="2800"/>
                  <a:t>We also</a:t>
                </a:r>
                <a:r>
                  <a:rPr lang="en-US" altLang="zh-CN" sz="2800" baseline="0"/>
                  <a:t> </a:t>
                </a:r>
                <a:r>
                  <a:rPr lang="en-US" altLang="zh-CN" sz="2800"/>
                  <a:t>marked the data around the pion mass of 135 on</a:t>
                </a:r>
                <a:r>
                  <a:rPr lang="en-US" altLang="zh-CN" sz="2800" baseline="0"/>
                  <a:t> the figure by blue </a:t>
                </a:r>
                <a:r>
                  <a:rPr lang="en-US" altLang="zh-CN" sz="2800" baseline="0" err="1"/>
                  <a:t>errbars</a:t>
                </a:r>
                <a:r>
                  <a:rPr lang="en-US" altLang="zh-CN" sz="2800" baseline="0"/>
                  <a:t> </a:t>
                </a:r>
                <a:r>
                  <a:rPr lang="en-US" altLang="zh-CN" sz="2800"/>
                  <a:t>and found that the zero-momentum matrix element shows independence on the pion mass.</a:t>
                </a:r>
                <a:endParaRPr kumimoji="0" lang="zh-CN" altLang="en-US" sz="2800" b="1">
                  <a:solidFill>
                    <a:schemeClr val="bg1"/>
                  </a:solidFill>
                  <a:latin typeface="Arial" panose="020B0604020202020204" pitchFamily="34" charset="0"/>
                </a:endParaRPr>
              </a:p>
            </p:txBody>
          </p:sp>
        </mc:Choice>
        <mc:Fallback>
          <p:sp>
            <p:nvSpPr>
              <p:cNvPr id="39939" name="备注占位符 2">
                <a:extLst>
                  <a:ext uri="{FF2B5EF4-FFF2-40B4-BE49-F238E27FC236}">
                    <a16:creationId xmlns:a16="http://schemas.microsoft.com/office/drawing/2014/main" id="{7DB18A9C-37E9-04CC-CC35-F443F8328E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We obtained the result for </a:t>
                </a:r>
                <a:r>
                  <a:rPr lang="zh-CN" altLang="ar-AE" sz="1200" i="0" kern="1200">
                    <a:solidFill>
                      <a:schemeClr val="tx1"/>
                    </a:solidFill>
                    <a:latin typeface="Cambria Math" panose="02040503050406030204" pitchFamily="18" charset="0"/>
                    <a:ea typeface="+mn-ea"/>
                    <a:cs typeface="+mn-cs"/>
                  </a:rPr>
                  <a:t>𝑐</a:t>
                </a:r>
                <a:r>
                  <a:rPr lang="ar-AE" altLang="zh-CN" sz="1200" i="0" kern="1200">
                    <a:solidFill>
                      <a:schemeClr val="tx1"/>
                    </a:solidFill>
                    <a:latin typeface="Cambria Math" panose="02040503050406030204" pitchFamily="18" charset="0"/>
                    <a:ea typeface="+mn-ea"/>
                    <a:cs typeface="+mn-cs"/>
                  </a:rPr>
                  <a:t>_1</a:t>
                </a:r>
                <a:r>
                  <a:rPr lang="en-US" altLang="zh-CN" sz="2800"/>
                  <a:t>and the fit shown below. Then we can fix the form of the logarithmic divergences.</a:t>
                </a:r>
                <a:r>
                  <a:rPr lang="en-US" altLang="zh-CN" sz="2800" baseline="0"/>
                  <a:t> </a:t>
                </a:r>
                <a:r>
                  <a:rPr lang="en-US" altLang="zh-CN" sz="2800"/>
                  <a:t>We also</a:t>
                </a:r>
                <a:r>
                  <a:rPr lang="en-US" altLang="zh-CN" sz="2800" baseline="0"/>
                  <a:t> </a:t>
                </a:r>
                <a:r>
                  <a:rPr lang="en-US" altLang="zh-CN" sz="2800"/>
                  <a:t>marked the data around the pion mass of 135 on</a:t>
                </a:r>
                <a:r>
                  <a:rPr lang="en-US" altLang="zh-CN" sz="2800" baseline="0"/>
                  <a:t> the figure by blue </a:t>
                </a:r>
                <a:r>
                  <a:rPr lang="en-US" altLang="zh-CN" sz="2800" baseline="0" err="1"/>
                  <a:t>errbars</a:t>
                </a:r>
                <a:r>
                  <a:rPr lang="en-US" altLang="zh-CN" sz="2800" baseline="0"/>
                  <a:t> </a:t>
                </a:r>
                <a:r>
                  <a:rPr lang="en-US" altLang="zh-CN" sz="2800"/>
                  <a:t>and found that the zero-momentum matrix element shows independence on the pion mass.</a:t>
                </a:r>
                <a:endParaRPr kumimoji="0" lang="zh-CN" altLang="en-US" sz="2800" b="1">
                  <a:solidFill>
                    <a:schemeClr val="bg1"/>
                  </a:solidFill>
                  <a:latin typeface="Arial" panose="020B0604020202020204" pitchFamily="34" charset="0"/>
                </a:endParaRPr>
              </a:p>
            </p:txBody>
          </p:sp>
        </mc:Fallback>
      </mc:AlternateContent>
      <p:sp>
        <p:nvSpPr>
          <p:cNvPr id="39940" name="灯片编号占位符 3">
            <a:extLst>
              <a:ext uri="{FF2B5EF4-FFF2-40B4-BE49-F238E27FC236}">
                <a16:creationId xmlns:a16="http://schemas.microsoft.com/office/drawing/2014/main" id="{5D7E8AF2-AB5C-5793-EED2-09262E16B62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49</a:t>
            </a:fld>
            <a:endParaRPr lang="en-US" altLang="zh-CN" sz="1200"/>
          </a:p>
        </p:txBody>
      </p:sp>
    </p:spTree>
    <p:extLst>
      <p:ext uri="{BB962C8B-B14F-4D97-AF65-F5344CB8AC3E}">
        <p14:creationId xmlns:p14="http://schemas.microsoft.com/office/powerpoint/2010/main" val="2483836653"/>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FCC10912-222A-8470-FE3E-DF5AF7BEB928}"/>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5B43CD74-6FA2-F67E-6A58-C1FA6C45378A}"/>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3C4753BC-0D80-9C4E-BF4A-8ADABC9C17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1100"/>
              <a:t>So let’s take a look at one of main theoretical challenges of TMDs — the </a:t>
            </a:r>
            <a:r>
              <a:rPr lang="en-US" altLang="zh-CN" sz="1100" b="1"/>
              <a:t>rapidity divergence</a:t>
            </a:r>
            <a:r>
              <a:rPr lang="en-US" altLang="zh-CN" sz="1100"/>
              <a:t>.</a:t>
            </a:r>
          </a:p>
          <a:p>
            <a:r>
              <a:rPr lang="en-US" altLang="zh-CN" sz="1100"/>
              <a:t>In TMDPDF factorization, when the gluon is moving along the </a:t>
            </a:r>
            <a:r>
              <a:rPr lang="en-US" altLang="zh-CN" sz="1100" err="1"/>
              <a:t>lightlike</a:t>
            </a:r>
            <a:r>
              <a:rPr lang="en-US" altLang="zh-CN" sz="1100"/>
              <a:t> direction — that is, along the gauge link — it will</a:t>
            </a:r>
            <a:r>
              <a:rPr lang="en-US" altLang="zh-CN" sz="1100" baseline="0"/>
              <a:t> introduce the</a:t>
            </a:r>
            <a:r>
              <a:rPr lang="en-US" altLang="zh-CN" sz="1100"/>
              <a:t> rapidity divergence.</a:t>
            </a:r>
            <a:br>
              <a:rPr lang="en-US" altLang="zh-CN" sz="1100"/>
            </a:br>
            <a:r>
              <a:rPr lang="en-US" altLang="zh-CN" sz="1100"/>
              <a:t>We can see, the loop integral contains terms like this one, and it will diverge when the gluon rapidity goes to</a:t>
            </a:r>
            <a:r>
              <a:rPr lang="en-US" altLang="zh-CN" sz="1100" baseline="0"/>
              <a:t> Infinity. </a:t>
            </a:r>
          </a:p>
          <a:p>
            <a:r>
              <a:rPr lang="en-US" altLang="zh-CN" sz="1100"/>
              <a:t>This rapidity divergence </a:t>
            </a:r>
            <a:r>
              <a:rPr kumimoji="1" lang="en-US" altLang="zh-CN" sz="1100" b="1">
                <a:latin typeface="Times New Roman" panose="02020603050405020304" charset="0"/>
                <a:cs typeface="Times New Roman" panose="02020603050405020304" charset="0"/>
              </a:rPr>
              <a:t>can be canceled by </a:t>
            </a:r>
            <a:r>
              <a:rPr lang="en-US" altLang="zh-CN" sz="1100"/>
              <a:t> the soft function, which is defined using </a:t>
            </a:r>
            <a:r>
              <a:rPr lang="en-US" altLang="zh-CN" sz="1100" err="1"/>
              <a:t>lightlike</a:t>
            </a:r>
            <a:r>
              <a:rPr lang="en-US" altLang="zh-CN" sz="1100"/>
              <a:t> gauge links of the same shape as those appearing in the TMDPDF.</a:t>
            </a:r>
          </a:p>
          <a:p>
            <a:r>
              <a:rPr lang="en-US" altLang="zh-CN" sz="1100"/>
              <a:t>Then it will </a:t>
            </a:r>
            <a:r>
              <a:rPr lang="en-US" altLang="zh-CN" sz="1100" b="1">
                <a:latin typeface="Times New Roman" panose="02020603050405020304" charset="0"/>
                <a:cs typeface="Times New Roman" panose="02020603050405020304" charset="0"/>
              </a:rPr>
              <a:t>leave the </a:t>
            </a:r>
            <a:r>
              <a:rPr lang="en-US" altLang="zh-CN" sz="1100" b="1">
                <a:solidFill>
                  <a:srgbClr val="C00000"/>
                </a:solidFill>
                <a:latin typeface="Times New Roman" panose="02020603050405020304" charset="0"/>
                <a:cs typeface="Times New Roman" panose="02020603050405020304" charset="0"/>
              </a:rPr>
              <a:t>rapidity scale </a:t>
            </a:r>
            <a:r>
              <a:rPr lang="en-US" altLang="zh-CN" sz="1100" b="1">
                <a:latin typeface="Times New Roman" panose="02020603050405020304" charset="0"/>
                <a:cs typeface="Times New Roman" panose="02020603050405020304" charset="0"/>
              </a:rPr>
              <a:t>dependence in this form. And this K is called CS kernel.</a:t>
            </a:r>
            <a:endParaRPr lang="en-US" altLang="zh-CN" sz="1100"/>
          </a:p>
        </p:txBody>
      </p:sp>
      <p:sp>
        <p:nvSpPr>
          <p:cNvPr id="39940" name="灯片编号占位符 3">
            <a:extLst>
              <a:ext uri="{FF2B5EF4-FFF2-40B4-BE49-F238E27FC236}">
                <a16:creationId xmlns:a16="http://schemas.microsoft.com/office/drawing/2014/main" id="{DCE47238-AF71-9A70-11A2-4EA7EAFF66C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5</a:t>
            </a:fld>
            <a:endParaRPr lang="en-US" altLang="zh-CN" sz="1200"/>
          </a:p>
        </p:txBody>
      </p:sp>
    </p:spTree>
    <p:extLst>
      <p:ext uri="{BB962C8B-B14F-4D97-AF65-F5344CB8AC3E}">
        <p14:creationId xmlns:p14="http://schemas.microsoft.com/office/powerpoint/2010/main" val="3661120454"/>
      </p:ext>
    </p:extLst>
  </p:cSld>
  <p:clrMapOvr>
    <a:overrideClrMapping bg1="lt1" tx1="dk1" bg2="lt2" tx2="dk2" accent1="accent1" accent2="accent2" accent3="accent3" accent4="accent4" accent5="accent5" accent6="accent6" hlink="hlink" folHlink="folHlink"/>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A7BA0F2B-36F5-5B75-ABB4-424775ACA203}"/>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C2627BCC-8297-C68B-FE6E-628A67E21318}"/>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a:extLst>
                  <a:ext uri="{FF2B5EF4-FFF2-40B4-BE49-F238E27FC236}">
                    <a16:creationId xmlns:a16="http://schemas.microsoft.com/office/drawing/2014/main" id="{E819DCCE-E34E-6494-053A-8365FEA10D94}"/>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a:t>We then adjusted </a:t>
                </a:r>
                <a14:m>
                  <m:oMath xmlns:m="http://schemas.openxmlformats.org/officeDocument/2006/math">
                    <m:sSup>
                      <m:sSupPr>
                        <m:ctrlPr>
                          <a:rPr lang="ar-AE" altLang="zh-CN" sz="1200" i="1" kern="1200">
                            <a:solidFill>
                              <a:schemeClr val="tx1"/>
                            </a:solidFill>
                            <a:latin typeface="Cambria Math" panose="02040503050406030204" pitchFamily="18" charset="0"/>
                            <a:ea typeface="+mn-ea"/>
                            <a:cs typeface="+mn-cs"/>
                          </a:rPr>
                        </m:ctrlPr>
                      </m:sSupPr>
                      <m:e>
                        <m:r>
                          <a:rPr lang="zh-CN" altLang="ar-AE" sz="1200" i="1" kern="1200">
                            <a:solidFill>
                              <a:schemeClr val="tx1"/>
                            </a:solidFill>
                            <a:latin typeface="Cambria Math" panose="02040503050406030204" pitchFamily="18" charset="0"/>
                            <a:ea typeface="+mn-ea"/>
                            <a:cs typeface="+mn-cs"/>
                          </a:rPr>
                          <m:t>𝑑</m:t>
                        </m:r>
                      </m:e>
                      <m:sup>
                        <m:r>
                          <a:rPr lang="ar-AE" altLang="zh-CN" sz="1200" i="0" kern="1200">
                            <a:solidFill>
                              <a:schemeClr val="tx1"/>
                            </a:solidFill>
                            <a:latin typeface="Cambria Math" panose="02040503050406030204" pitchFamily="18" charset="0"/>
                            <a:ea typeface="+mn-ea"/>
                            <a:cs typeface="+mn-cs"/>
                          </a:rPr>
                          <m:t>′</m:t>
                        </m:r>
                      </m:sup>
                    </m:sSup>
                  </m:oMath>
                </a14:m>
                <a:r>
                  <a:rPr lang="en-US" altLang="zh-CN" sz="2800"/>
                  <a:t>to match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𝑔</m:t>
                    </m:r>
                  </m:oMath>
                </a14:m>
                <a:r>
                  <a:rPr lang="en-US" altLang="zh-CN" sz="2800"/>
                  <a:t> term  with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en-US" altLang="zh-CN" sz="2800"/>
                  <a:t> result in the perturbative region. This lets us remove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oMath>
                </a14:m>
                <a:r>
                  <a:rPr lang="en-US" altLang="zh-CN" sz="2800"/>
                  <a:t> part of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𝑔</m:t>
                    </m:r>
                  </m:oMath>
                </a14:m>
                <a:r>
                  <a:rPr lang="en-US" altLang="zh-CN" sz="2800"/>
                  <a:t>, fix  the logarithmic divergence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𝑐</m:t>
                        </m:r>
                      </m:e>
                      <m:sub>
                        <m:r>
                          <a:rPr lang="ar-AE" altLang="zh-CN" sz="1200" i="0" kern="1200">
                            <a:solidFill>
                              <a:schemeClr val="tx1"/>
                            </a:solidFill>
                            <a:latin typeface="Cambria Math" panose="02040503050406030204" pitchFamily="18" charset="0"/>
                            <a:ea typeface="+mn-ea"/>
                            <a:cs typeface="+mn-cs"/>
                          </a:rPr>
                          <m:t>1</m:t>
                        </m:r>
                      </m:sub>
                    </m:sSub>
                  </m:oMath>
                </a14:m>
                <a:r>
                  <a:rPr lang="ar-AE" altLang="zh-CN" sz="2800"/>
                  <a:t>, </a:t>
                </a:r>
                <a:r>
                  <a:rPr lang="en-US" altLang="zh-CN" sz="2800"/>
                  <a:t>and define the scale dependence</a:t>
                </a:r>
                <a:r>
                  <a:rPr lang="ar-AE" altLang="zh-CN" sz="2800"/>
                  <a:t>.</a:t>
                </a:r>
              </a:p>
              <a:p>
                <a:r>
                  <a:rPr lang="en-US" altLang="zh-CN" sz="2800"/>
                  <a:t>Finally, we obtained the renormalization factor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a:t>for the three lattice spacings.</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Choice>
        <mc:Fallback>
          <p:sp>
            <p:nvSpPr>
              <p:cNvPr id="39939" name="备注占位符 2">
                <a:extLst>
                  <a:ext uri="{FF2B5EF4-FFF2-40B4-BE49-F238E27FC236}">
                    <a16:creationId xmlns:a16="http://schemas.microsoft.com/office/drawing/2014/main" id="{E819DCCE-E34E-6494-053A-8365FEA10D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We then adjusted </a:t>
                </a:r>
                <a:r>
                  <a:rPr lang="zh-CN" altLang="ar-AE" sz="1200" i="0" kern="1200">
                    <a:solidFill>
                      <a:schemeClr val="tx1"/>
                    </a:solidFill>
                    <a:latin typeface="Cambria Math" panose="02040503050406030204" pitchFamily="18" charset="0"/>
                    <a:ea typeface="+mn-ea"/>
                    <a:cs typeface="+mn-cs"/>
                  </a:rPr>
                  <a:t>𝑑</a:t>
                </a:r>
                <a:r>
                  <a:rPr lang="ar-AE" altLang="zh-CN" sz="1200" i="0" kern="1200">
                    <a:solidFill>
                      <a:schemeClr val="tx1"/>
                    </a:solidFill>
                    <a:latin typeface="Cambria Math" panose="02040503050406030204" pitchFamily="18" charset="0"/>
                    <a:ea typeface="+mn-ea"/>
                    <a:cs typeface="+mn-cs"/>
                  </a:rPr>
                  <a:t>^′</a:t>
                </a:r>
                <a:r>
                  <a:rPr lang="en-US" altLang="zh-CN" sz="2800"/>
                  <a:t>to match </a:t>
                </a:r>
                <a:r>
                  <a:rPr lang="zh-CN" altLang="en-US" sz="1200" i="0" kern="1200">
                    <a:solidFill>
                      <a:schemeClr val="tx1"/>
                    </a:solidFill>
                    <a:latin typeface="Cambria Math" panose="02040503050406030204" pitchFamily="18" charset="0"/>
                    <a:ea typeface="+mn-ea"/>
                    <a:cs typeface="+mn-cs"/>
                  </a:rPr>
                  <a:t>𝑔</a:t>
                </a:r>
                <a:r>
                  <a:rPr lang="en-US" altLang="zh-CN" sz="2800"/>
                  <a:t> term  with the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a:t>
                </a:r>
                <a:r>
                  <a:rPr lang="en-US" altLang="zh-CN" sz="2800" b="0" i="0"/>
                  <a:t>MS</a:t>
                </a:r>
                <a:r>
                  <a:rPr lang="en-US" altLang="zh-CN" sz="2800" b="0" i="0">
                    <a:latin typeface="Cambria Math" panose="02040503050406030204" pitchFamily="18" charset="0"/>
                  </a:rPr>
                  <a:t>" </a:t>
                </a:r>
                <a:r>
                  <a:rPr lang="ar-AE" altLang="zh-CN" sz="1200" b="0" i="0" kern="1200">
                    <a:solidFill>
                      <a:schemeClr val="tx1"/>
                    </a:solidFill>
                    <a:latin typeface="Cambria Math" panose="02040503050406030204" pitchFamily="18" charset="0"/>
                    <a:ea typeface="+mn-ea"/>
                    <a:cs typeface="+mn-cs"/>
                  </a:rPr>
                  <a:t>)</a:t>
                </a:r>
                <a:r>
                  <a:rPr lang="en-US" altLang="zh-CN" sz="2800"/>
                  <a:t> result in the perturbative region. This lets us remove the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a:t>
                </a:r>
                <a:r>
                  <a:rPr lang="en-US" altLang="zh-CN" sz="2800" b="0" i="0"/>
                  <a:t>MS</a:t>
                </a:r>
                <a:r>
                  <a:rPr lang="en-US" altLang="zh-CN" sz="2800" b="0" i="0">
                    <a:latin typeface="Cambria Math" panose="02040503050406030204" pitchFamily="18" charset="0"/>
                  </a:rPr>
                  <a:t>" </a:t>
                </a:r>
                <a:r>
                  <a:rPr lang="ar-AE" altLang="zh-CN" sz="1200" b="0" i="0" kern="1200">
                    <a:solidFill>
                      <a:schemeClr val="tx1"/>
                    </a:solidFill>
                    <a:latin typeface="Cambria Math" panose="02040503050406030204" pitchFamily="18" charset="0"/>
                    <a:ea typeface="+mn-ea"/>
                    <a:cs typeface="+mn-cs"/>
                  </a:rPr>
                  <a:t>)</a:t>
                </a:r>
                <a:r>
                  <a:rPr lang="en-US" altLang="zh-CN" sz="2800"/>
                  <a:t> part of </a:t>
                </a:r>
                <a:r>
                  <a:rPr lang="zh-CN" altLang="en-US" sz="1200" i="0" kern="1200">
                    <a:solidFill>
                      <a:schemeClr val="tx1"/>
                    </a:solidFill>
                    <a:latin typeface="Cambria Math" panose="02040503050406030204" pitchFamily="18" charset="0"/>
                    <a:ea typeface="+mn-ea"/>
                    <a:cs typeface="+mn-cs"/>
                  </a:rPr>
                  <a:t>𝑔</a:t>
                </a:r>
                <a:r>
                  <a:rPr lang="en-US" altLang="zh-CN" sz="2800"/>
                  <a:t>, fix  the logarithmic divergence </a:t>
                </a:r>
                <a:r>
                  <a:rPr lang="zh-CN" altLang="ar-AE" sz="1200" i="0" kern="1200">
                    <a:solidFill>
                      <a:schemeClr val="tx1"/>
                    </a:solidFill>
                    <a:latin typeface="Cambria Math" panose="02040503050406030204" pitchFamily="18" charset="0"/>
                    <a:ea typeface="+mn-ea"/>
                    <a:cs typeface="+mn-cs"/>
                  </a:rPr>
                  <a:t>𝑐</a:t>
                </a:r>
                <a:r>
                  <a:rPr lang="ar-AE" altLang="zh-CN" sz="1200" i="0" kern="1200">
                    <a:solidFill>
                      <a:schemeClr val="tx1"/>
                    </a:solidFill>
                    <a:latin typeface="Cambria Math" panose="02040503050406030204" pitchFamily="18" charset="0"/>
                    <a:ea typeface="+mn-ea"/>
                    <a:cs typeface="+mn-cs"/>
                  </a:rPr>
                  <a:t>_1</a:t>
                </a:r>
                <a:r>
                  <a:rPr lang="ar-AE" altLang="zh-CN" sz="2800"/>
                  <a:t>, </a:t>
                </a:r>
                <a:r>
                  <a:rPr lang="en-US" altLang="zh-CN" sz="2800"/>
                  <a:t>and define the scale dependence</a:t>
                </a:r>
                <a:r>
                  <a:rPr lang="ar-AE" altLang="zh-CN" sz="2800"/>
                  <a:t>.</a:t>
                </a:r>
              </a:p>
              <a:p>
                <a:r>
                  <a:rPr lang="en-US" altLang="zh-CN" sz="2800"/>
                  <a:t>Finally, we obtained the renormalization factor </a:t>
                </a:r>
                <a:r>
                  <a:rPr lang="zh-CN" altLang="ar-AE" sz="1200" i="0" kern="1200">
                    <a:solidFill>
                      <a:schemeClr val="tx1"/>
                    </a:solidFill>
                    <a:latin typeface="Cambria Math" panose="02040503050406030204" pitchFamily="18" charset="0"/>
                    <a:ea typeface="+mn-ea"/>
                    <a:cs typeface="+mn-cs"/>
                  </a:rPr>
                  <a:t>𝑍</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𝑂</a:t>
                </a:r>
                <a:r>
                  <a:rPr lang="en-US" altLang="zh-CN" sz="2800"/>
                  <a:t>for the three lattice spacings.</a:t>
                </a:r>
              </a:p>
              <a:p>
                <a:pPr indent="0">
                  <a:lnSpc>
                    <a:spcPct val="130000"/>
                  </a:lnSpc>
                  <a:spcBef>
                    <a:spcPct val="0"/>
                  </a:spcBef>
                  <a:buFont typeface="Wingdings" panose="05000000000000000000" pitchFamily="2" charset="2"/>
                  <a:buNone/>
                  <a:defRPr/>
                </a:pPr>
                <a:endParaRPr kumimoji="0" lang="zh-CN" altLang="en-US" sz="2800" b="1">
                  <a:solidFill>
                    <a:schemeClr val="bg1"/>
                  </a:solidFill>
                  <a:latin typeface="Arial" panose="020B0604020202020204" pitchFamily="34" charset="0"/>
                </a:endParaRPr>
              </a:p>
            </p:txBody>
          </p:sp>
        </mc:Fallback>
      </mc:AlternateContent>
      <p:sp>
        <p:nvSpPr>
          <p:cNvPr id="39940" name="灯片编号占位符 3">
            <a:extLst>
              <a:ext uri="{FF2B5EF4-FFF2-40B4-BE49-F238E27FC236}">
                <a16:creationId xmlns:a16="http://schemas.microsoft.com/office/drawing/2014/main" id="{C54332F5-B597-ED21-4744-6CEDA86B260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50</a:t>
            </a:fld>
            <a:endParaRPr lang="en-US" altLang="zh-CN" sz="1200"/>
          </a:p>
        </p:txBody>
      </p:sp>
    </p:spTree>
    <p:extLst>
      <p:ext uri="{BB962C8B-B14F-4D97-AF65-F5344CB8AC3E}">
        <p14:creationId xmlns:p14="http://schemas.microsoft.com/office/powerpoint/2010/main" val="3803835127"/>
      </p:ext>
    </p:extLst>
  </p:cSld>
  <p:clrMapOvr>
    <a:overrideClrMapping bg1="lt1" tx1="dk1" bg2="lt2" tx2="dk2" accent1="accent1" accent2="accent2" accent3="accent3" accent4="accent4" accent5="accent5" accent6="accent6" hlink="hlink" folHlink="folHlink"/>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DD22CBC9-D7F9-2E49-B919-9242937398AC}"/>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C679CD10-2F89-E5CC-848F-451626DDEC6C}"/>
              </a:ext>
            </a:extLst>
          </p:cNvPr>
          <p:cNvSpPr>
            <a:spLocks noGrp="1" noRot="1" noChangeAspect="1" noTextEdit="1"/>
          </p:cNvSpPr>
          <p:nvPr>
            <p:ph type="sldImg"/>
          </p:nvPr>
        </p:nvSpPr>
        <p:spPr>
          <a:ln>
            <a:solidFill>
              <a:srgbClr val="000000"/>
            </a:solidFill>
            <a:miter lim="800000"/>
          </a:ln>
        </p:spPr>
      </p:sp>
      <mc:AlternateContent xmlns:mc="http://schemas.openxmlformats.org/markup-compatibility/2006">
        <mc:Choice xmlns:a14="http://schemas.microsoft.com/office/drawing/2010/main" Requires="a14">
          <p:sp>
            <p:nvSpPr>
              <p:cNvPr id="39939" name="备注占位符 2">
                <a:extLst>
                  <a:ext uri="{FF2B5EF4-FFF2-40B4-BE49-F238E27FC236}">
                    <a16:creationId xmlns:a16="http://schemas.microsoft.com/office/drawing/2014/main" id="{E1DA9110-5CE8-AF13-9204-E79CDEAA45F9}"/>
                  </a:ext>
                </a:extLst>
              </p:cNvPr>
              <p:cNvSpPr>
                <a:spLocks noGrp="1" noChangeArrowheads="1"/>
              </p:cNvSpPr>
              <p:nvPr>
                <p:ph type="body" idx="1"/>
              </p:nvPr>
            </p:nvSpPr>
            <p:spPr>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t"/>
              <a:lstStyle/>
              <a:p>
                <a:r>
                  <a:rPr lang="en-US" altLang="zh-CN" sz="2800"/>
                  <a:t>The bare quasi-TMDWF is defined as a nonlocal matrix element, where the quark and antiquark are separated by a transverse distance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𝑏</m:t>
                    </m:r>
                  </m:oMath>
                </a14:m>
                <a:r>
                  <a:rPr lang="en-US" altLang="zh-CN" sz="2800"/>
                  <a:t>_perp</a:t>
                </a:r>
                <a:r>
                  <a:rPr lang="en-US" altLang="zh-CN" sz="2800" baseline="0"/>
                  <a:t> </a:t>
                </a:r>
                <a:r>
                  <a:rPr lang="en-US" altLang="zh-CN" sz="2800"/>
                  <a:t>and a longitudinal distance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𝑧</m:t>
                    </m:r>
                  </m:oMath>
                </a14:m>
                <a:r>
                  <a:rPr lang="en-US" altLang="zh-CN" sz="2800"/>
                  <a:t>. As shown in the figure on the right, they are connected by a Wilson line shaped like a staple.</a:t>
                </a:r>
              </a:p>
              <a:p>
                <a:r>
                  <a:rPr lang="en-US" altLang="zh-CN" sz="2800"/>
                  <a:t>To remove divergences, we first divide the bare matrix element by the square root of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𝐸</m:t>
                        </m:r>
                      </m:sub>
                    </m:sSub>
                  </m:oMath>
                </a14:m>
                <a:r>
                  <a:rPr lang="en-US" altLang="zh-CN" sz="2800"/>
                  <a:t>for a Wilson line with the same shape.</a:t>
                </a:r>
                <a:r>
                  <a:rPr lang="en-US" altLang="zh-CN" sz="2800" baseline="0"/>
                  <a:t> It can </a:t>
                </a:r>
                <a:r>
                  <a:rPr lang="en-US" altLang="zh-CN" sz="2800"/>
                  <a:t>cancel linear divergences from </a:t>
                </a:r>
                <a:r>
                  <a:rPr lang="en-US" altLang="zh-CN" sz="2800" baseline="0"/>
                  <a:t>Wilson line </a:t>
                </a:r>
                <a:r>
                  <a:rPr lang="en-US" altLang="zh-CN" sz="2800"/>
                  <a:t>self</a:t>
                </a:r>
                <a:r>
                  <a:rPr lang="en-US" altLang="zh-CN" sz="2800" baseline="0"/>
                  <a:t>-energy</a:t>
                </a:r>
                <a:r>
                  <a:rPr lang="en-US" altLang="zh-CN" sz="2800"/>
                  <a:t>. Then we divide by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zh-CN" altLang="ar-AE" sz="1200" i="1" kern="1200">
                            <a:solidFill>
                              <a:schemeClr val="tx1"/>
                            </a:solidFill>
                            <a:latin typeface="Cambria Math" panose="02040503050406030204" pitchFamily="18" charset="0"/>
                            <a:ea typeface="+mn-ea"/>
                            <a:cs typeface="+mn-cs"/>
                          </a:rPr>
                          <m:t>𝑍</m:t>
                        </m:r>
                      </m:e>
                      <m:sub>
                        <m:r>
                          <a:rPr lang="zh-CN" altLang="ar-AE" sz="1200" i="1" kern="1200">
                            <a:solidFill>
                              <a:schemeClr val="tx1"/>
                            </a:solidFill>
                            <a:latin typeface="Cambria Math" panose="02040503050406030204" pitchFamily="18" charset="0"/>
                            <a:ea typeface="+mn-ea"/>
                            <a:cs typeface="+mn-cs"/>
                          </a:rPr>
                          <m:t>𝑂</m:t>
                        </m:r>
                      </m:sub>
                    </m:sSub>
                  </m:oMath>
                </a14:m>
                <a:r>
                  <a:rPr lang="en-US" altLang="zh-CN" sz="2800"/>
                  <a:t>to match the </a:t>
                </a:r>
                <a14:m>
                  <m:oMath xmlns:m="http://schemas.openxmlformats.org/officeDocument/2006/math">
                    <m:groupChr>
                      <m:groupChrPr>
                        <m:chr m:val="‾"/>
                        <m:pos m:val="top"/>
                        <m:vertJc m:val="bot"/>
                        <m:ctrlPr>
                          <a:rPr lang="ar-AE" altLang="zh-CN" sz="1200" b="0" i="1" kern="1200">
                            <a:solidFill>
                              <a:schemeClr val="tx1"/>
                            </a:solidFill>
                            <a:latin typeface="Cambria Math" panose="02040503050406030204" pitchFamily="18" charset="0"/>
                            <a:ea typeface="+mn-ea"/>
                            <a:cs typeface="+mn-cs"/>
                          </a:rPr>
                        </m:ctrlPr>
                      </m:groupChrPr>
                      <m:e>
                        <m:r>
                          <m:rPr>
                            <m:nor/>
                          </m:rPr>
                          <a:rPr lang="en-US" altLang="zh-CN" sz="2800" b="0"/>
                          <m:t>MS</m:t>
                        </m:r>
                      </m:e>
                    </m:groupChr>
                    <m:r>
                      <a:rPr lang="en-US" altLang="zh-CN" sz="2800" b="0" i="1" smtClean="0">
                        <a:latin typeface="Cambria Math" panose="02040503050406030204" pitchFamily="18" charset="0"/>
                      </a:rPr>
                      <m:t> </m:t>
                    </m:r>
                  </m:oMath>
                </a14:m>
                <a:r>
                  <a:rPr lang="en-US" altLang="zh-CN" sz="2800"/>
                  <a:t>scheme result and remove logarithmic divergence from the cusp.</a:t>
                </a:r>
              </a:p>
            </p:txBody>
          </p:sp>
        </mc:Choice>
        <mc:Fallback>
          <p:sp>
            <p:nvSpPr>
              <p:cNvPr id="39939" name="备注占位符 2">
                <a:extLst>
                  <a:ext uri="{FF2B5EF4-FFF2-40B4-BE49-F238E27FC236}">
                    <a16:creationId xmlns:a16="http://schemas.microsoft.com/office/drawing/2014/main" id="{E1DA9110-5CE8-AF13-9204-E79CDEAA45F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sz="2800"/>
                  <a:t>The bare quasi-TMDWF is defined as a nonlocal matrix element, where the quark and antiquark are separated by a transverse distance </a:t>
                </a:r>
                <a:r>
                  <a:rPr lang="zh-CN" altLang="en-US" sz="1200" i="0" kern="1200">
                    <a:solidFill>
                      <a:schemeClr val="tx1"/>
                    </a:solidFill>
                    <a:latin typeface="Cambria Math" panose="02040503050406030204" pitchFamily="18" charset="0"/>
                    <a:ea typeface="+mn-ea"/>
                    <a:cs typeface="+mn-cs"/>
                  </a:rPr>
                  <a:t>𝑏</a:t>
                </a:r>
                <a:r>
                  <a:rPr lang="en-US" altLang="zh-CN" sz="2800"/>
                  <a:t>_perp</a:t>
                </a:r>
                <a:r>
                  <a:rPr lang="en-US" altLang="zh-CN" sz="2800" baseline="0"/>
                  <a:t> </a:t>
                </a:r>
                <a:r>
                  <a:rPr lang="en-US" altLang="zh-CN" sz="2800"/>
                  <a:t>and a longitudinal distance </a:t>
                </a:r>
                <a:r>
                  <a:rPr lang="zh-CN" altLang="en-US" sz="1200" i="0" kern="1200">
                    <a:solidFill>
                      <a:schemeClr val="tx1"/>
                    </a:solidFill>
                    <a:latin typeface="Cambria Math" panose="02040503050406030204" pitchFamily="18" charset="0"/>
                    <a:ea typeface="+mn-ea"/>
                    <a:cs typeface="+mn-cs"/>
                  </a:rPr>
                  <a:t>𝑧</a:t>
                </a:r>
                <a:r>
                  <a:rPr lang="en-US" altLang="zh-CN" sz="2800"/>
                  <a:t>. As shown in the figure on the right, they are connected by a Wilson line shaped like a staple.</a:t>
                </a:r>
              </a:p>
              <a:p>
                <a:r>
                  <a:rPr lang="en-US" altLang="zh-CN" sz="2800"/>
                  <a:t>To remove divergences, we first divide the bare matrix element by the square root of </a:t>
                </a:r>
                <a:r>
                  <a:rPr lang="zh-CN" altLang="ar-AE" sz="1200" i="0" kern="1200">
                    <a:solidFill>
                      <a:schemeClr val="tx1"/>
                    </a:solidFill>
                    <a:latin typeface="Cambria Math" panose="02040503050406030204" pitchFamily="18" charset="0"/>
                    <a:ea typeface="+mn-ea"/>
                    <a:cs typeface="+mn-cs"/>
                  </a:rPr>
                  <a:t>𝑍</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𝐸</a:t>
                </a:r>
                <a:r>
                  <a:rPr lang="en-US" altLang="zh-CN" sz="2800"/>
                  <a:t>for a Wilson line with the same shape.</a:t>
                </a:r>
                <a:r>
                  <a:rPr lang="en-US" altLang="zh-CN" sz="2800" baseline="0"/>
                  <a:t> It can </a:t>
                </a:r>
                <a:r>
                  <a:rPr lang="en-US" altLang="zh-CN" sz="2800"/>
                  <a:t>cancel linear divergences from </a:t>
                </a:r>
                <a:r>
                  <a:rPr lang="en-US" altLang="zh-CN" sz="2800" baseline="0"/>
                  <a:t>Wilson line </a:t>
                </a:r>
                <a:r>
                  <a:rPr lang="en-US" altLang="zh-CN" sz="2800"/>
                  <a:t>self</a:t>
                </a:r>
                <a:r>
                  <a:rPr lang="en-US" altLang="zh-CN" sz="2800" baseline="0"/>
                  <a:t>-energy</a:t>
                </a:r>
                <a:r>
                  <a:rPr lang="en-US" altLang="zh-CN" sz="2800"/>
                  <a:t>. Then we divide by </a:t>
                </a:r>
                <a:r>
                  <a:rPr lang="zh-CN" altLang="ar-AE" sz="1200" i="0" kern="1200">
                    <a:solidFill>
                      <a:schemeClr val="tx1"/>
                    </a:solidFill>
                    <a:latin typeface="Cambria Math" panose="02040503050406030204" pitchFamily="18" charset="0"/>
                    <a:ea typeface="+mn-ea"/>
                    <a:cs typeface="+mn-cs"/>
                  </a:rPr>
                  <a:t>𝑍</a:t>
                </a:r>
                <a:r>
                  <a:rPr lang="ar-AE" altLang="zh-CN" sz="1200" i="0" kern="1200">
                    <a:solidFill>
                      <a:schemeClr val="tx1"/>
                    </a:solidFill>
                    <a:latin typeface="Cambria Math" panose="02040503050406030204" pitchFamily="18" charset="0"/>
                    <a:ea typeface="+mn-ea"/>
                    <a:cs typeface="+mn-cs"/>
                  </a:rPr>
                  <a:t>_</a:t>
                </a:r>
                <a:r>
                  <a:rPr lang="zh-CN" altLang="ar-AE" sz="1200" i="0" kern="1200">
                    <a:solidFill>
                      <a:schemeClr val="tx1"/>
                    </a:solidFill>
                    <a:latin typeface="Cambria Math" panose="02040503050406030204" pitchFamily="18" charset="0"/>
                    <a:ea typeface="+mn-ea"/>
                    <a:cs typeface="+mn-cs"/>
                  </a:rPr>
                  <a:t>𝑂</a:t>
                </a:r>
                <a:r>
                  <a:rPr lang="en-US" altLang="zh-CN" sz="2800"/>
                  <a:t>to match the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a:t>
                </a:r>
                <a:r>
                  <a:rPr lang="en-US" altLang="zh-CN" sz="2800" b="0" i="0"/>
                  <a:t>MS</a:t>
                </a:r>
                <a:r>
                  <a:rPr lang="en-US" altLang="zh-CN" sz="2800" b="0" i="0">
                    <a:latin typeface="Cambria Math" panose="02040503050406030204" pitchFamily="18" charset="0"/>
                  </a:rPr>
                  <a:t>" </a:t>
                </a:r>
                <a:r>
                  <a:rPr lang="ar-AE" altLang="zh-CN" sz="1200" b="0" i="0" kern="1200">
                    <a:solidFill>
                      <a:schemeClr val="tx1"/>
                    </a:solidFill>
                    <a:latin typeface="Cambria Math" panose="02040503050406030204" pitchFamily="18" charset="0"/>
                    <a:ea typeface="+mn-ea"/>
                    <a:cs typeface="+mn-cs"/>
                  </a:rPr>
                  <a:t>)</a:t>
                </a:r>
                <a:r>
                  <a:rPr lang="en-US" altLang="zh-CN" sz="2800" b="0" i="0" kern="1200">
                    <a:solidFill>
                      <a:schemeClr val="tx1"/>
                    </a:solidFill>
                    <a:latin typeface="Cambria Math" panose="02040503050406030204" pitchFamily="18" charset="0"/>
                    <a:ea typeface="+mn-ea"/>
                    <a:cs typeface="+mn-cs"/>
                  </a:rPr>
                  <a:t> </a:t>
                </a:r>
                <a:r>
                  <a:rPr lang="en-US" altLang="zh-CN" sz="2800" b="0" i="0">
                    <a:latin typeface="Cambria Math" panose="02040503050406030204" pitchFamily="18" charset="0"/>
                  </a:rPr>
                  <a:t> </a:t>
                </a:r>
                <a:r>
                  <a:rPr lang="en-US" altLang="zh-CN" sz="2800"/>
                  <a:t>scheme result and remove logarithmic divergence from the cusp.</a:t>
                </a:r>
              </a:p>
            </p:txBody>
          </p:sp>
        </mc:Fallback>
      </mc:AlternateContent>
      <p:sp>
        <p:nvSpPr>
          <p:cNvPr id="39940" name="灯片编号占位符 3">
            <a:extLst>
              <a:ext uri="{FF2B5EF4-FFF2-40B4-BE49-F238E27FC236}">
                <a16:creationId xmlns:a16="http://schemas.microsoft.com/office/drawing/2014/main" id="{7502492B-A1E2-5B4E-DD6E-F101D9D0935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51</a:t>
            </a:fld>
            <a:endParaRPr lang="en-US" altLang="zh-CN" sz="1200"/>
          </a:p>
        </p:txBody>
      </p:sp>
    </p:spTree>
    <p:extLst>
      <p:ext uri="{BB962C8B-B14F-4D97-AF65-F5344CB8AC3E}">
        <p14:creationId xmlns:p14="http://schemas.microsoft.com/office/powerpoint/2010/main" val="3499507075"/>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kumimoji="0" lang="en-US" altLang="zh-CN" sz="1100" b="1">
                <a:solidFill>
                  <a:schemeClr val="bg1"/>
                </a:solidFill>
                <a:latin typeface="+mn-ea"/>
                <a:ea typeface="+mn-ea"/>
              </a:rPr>
              <a:t>So</a:t>
            </a:r>
            <a:r>
              <a:rPr lang="en-US" altLang="zh-CN" sz="1100"/>
              <a:t>, in the evolution of TMDs, </a:t>
            </a:r>
            <a:r>
              <a:rPr lang="en-US" altLang="zh-CN" sz="1100" b="1">
                <a:solidFill>
                  <a:srgbClr val="3E8C26"/>
                </a:solidFill>
                <a:latin typeface="Times New Roman" panose="02020603050405020304" pitchFamily="18" charset="0"/>
                <a:cs typeface="Times New Roman" panose="02020603050405020304" pitchFamily="18" charset="0"/>
              </a:rPr>
              <a:t>UV anomalous dimension controls the UV evolution , and i</a:t>
            </a:r>
            <a:r>
              <a:rPr lang="en-US" altLang="zh-CN" sz="1100" b="1"/>
              <a:t>t helps to </a:t>
            </a:r>
            <a:r>
              <a:rPr lang="en-US" altLang="zh-CN" sz="1100" b="1">
                <a:solidFill>
                  <a:srgbClr val="3E8C26"/>
                </a:solidFill>
                <a:latin typeface="Times New Roman" panose="02020603050405020304" pitchFamily="18" charset="0"/>
                <a:cs typeface="Times New Roman" panose="02020603050405020304" pitchFamily="18" charset="0"/>
              </a:rPr>
              <a:t>controls</a:t>
            </a:r>
            <a:r>
              <a:rPr lang="en-US" altLang="zh-CN" sz="1100" b="1"/>
              <a:t> </a:t>
            </a:r>
            <a:r>
              <a:rPr lang="en-US" altLang="zh-CN" sz="1100"/>
              <a:t>renormalization in the UV regions. While  </a:t>
            </a:r>
            <a:r>
              <a:rPr lang="en-US" altLang="zh-CN" sz="1100" b="1"/>
              <a:t>rapidity evolution</a:t>
            </a:r>
            <a:r>
              <a:rPr lang="en-US" altLang="zh-CN" sz="1100"/>
              <a:t> is described by the </a:t>
            </a:r>
            <a:r>
              <a:rPr lang="en-US" altLang="zh-CN" sz="1100" b="1"/>
              <a:t>Collins–Soper kernel,</a:t>
            </a:r>
            <a:r>
              <a:rPr lang="en-US" altLang="zh-CN" sz="1100"/>
              <a:t> and it complements the dynamics between the soft and collinear regions, as the red line in the figure . we know that </a:t>
            </a:r>
            <a:r>
              <a:rPr lang="en-US" altLang="zh-CN" sz="1100" b="1">
                <a:latin typeface="Times New Roman" panose="02020603050405020304" pitchFamily="18" charset="0"/>
                <a:cs typeface="Times New Roman" panose="02020603050405020304" pitchFamily="18" charset="0"/>
              </a:rPr>
              <a:t>UV anomalous dimension can be given by perturbative theory. </a:t>
            </a:r>
            <a:r>
              <a:rPr lang="en-US" altLang="zh-CN" sz="1100"/>
              <a:t>However, </a:t>
            </a:r>
            <a:r>
              <a:rPr lang="en-US" altLang="zh-CN" sz="1100" b="1">
                <a:solidFill>
                  <a:srgbClr val="C00000"/>
                </a:solidFill>
                <a:latin typeface="Times New Roman" panose="02020603050405020304" pitchFamily="18" charset="0"/>
                <a:cs typeface="Times New Roman" panose="02020603050405020304" pitchFamily="18" charset="0"/>
              </a:rPr>
              <a:t>Collins-Soper</a:t>
            </a:r>
            <a:r>
              <a:rPr lang="en-US" altLang="zh-CN" sz="1100" b="1" baseline="0">
                <a:solidFill>
                  <a:srgbClr val="C00000"/>
                </a:solidFill>
                <a:latin typeface="Times New Roman" panose="02020603050405020304" pitchFamily="18" charset="0"/>
                <a:cs typeface="Times New Roman" panose="02020603050405020304" pitchFamily="18" charset="0"/>
              </a:rPr>
              <a:t> </a:t>
            </a:r>
            <a:r>
              <a:rPr lang="en-US" altLang="zh-CN" sz="1100" b="1">
                <a:solidFill>
                  <a:srgbClr val="C00000"/>
                </a:solidFill>
                <a:latin typeface="Times New Roman" panose="02020603050405020304" pitchFamily="18" charset="0"/>
                <a:cs typeface="Times New Roman" panose="02020603050405020304" pitchFamily="18" charset="0"/>
              </a:rPr>
              <a:t>kernel </a:t>
            </a:r>
            <a:r>
              <a:rPr lang="en-US" altLang="zh-CN" sz="1100" b="1">
                <a:solidFill>
                  <a:srgbClr val="C00000"/>
                </a:solidFill>
                <a:latin typeface="Times New Roman" panose="02020603050405020304" pitchFamily="18" charset="0"/>
                <a:ea typeface="TimesNewRomanPS-BoldMT"/>
                <a:cs typeface="Times New Roman" panose="02020603050405020304" pitchFamily="18" charset="0"/>
                <a:sym typeface="+mn-ea"/>
              </a:rPr>
              <a:t>is </a:t>
            </a:r>
            <a:r>
              <a:rPr lang="en-US" altLang="zh-CN" sz="1100" b="1">
                <a:solidFill>
                  <a:srgbClr val="C00000"/>
                </a:solidFill>
                <a:latin typeface="Times New Roman" panose="02020603050405020304" pitchFamily="18" charset="0"/>
                <a:cs typeface="Times New Roman" panose="02020603050405020304" pitchFamily="18" charset="0"/>
              </a:rPr>
              <a:t>nonperturbative when b is large , which means it is hard to calculate.</a:t>
            </a:r>
            <a:endParaRPr lang="en-US" altLang="zh-CN" sz="1100"/>
          </a:p>
          <a:p>
            <a:pPr indent="0">
              <a:lnSpc>
                <a:spcPct val="130000"/>
              </a:lnSpc>
              <a:spcBef>
                <a:spcPct val="0"/>
              </a:spcBef>
              <a:buFont typeface="Wingdings" panose="05000000000000000000" pitchFamily="2" charset="2"/>
              <a:buNone/>
              <a:defRPr/>
            </a:pPr>
            <a:endParaRPr kumimoji="0" lang="zh-CN" altLang="en-US" sz="1100" b="1">
              <a:solidFill>
                <a:schemeClr val="bg1"/>
              </a:solidFill>
              <a:latin typeface="+mn-ea"/>
              <a:ea typeface="+mn-ea"/>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6</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solidFill>
            <a:miter lim="800000"/>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indent="0">
              <a:lnSpc>
                <a:spcPct val="130000"/>
              </a:lnSpc>
              <a:spcBef>
                <a:spcPct val="0"/>
              </a:spcBef>
              <a:buFont typeface="Wingdings" panose="05000000000000000000" pitchFamily="2" charset="2"/>
              <a:buNone/>
              <a:defRPr/>
            </a:pPr>
            <a:r>
              <a:rPr lang="en-US" altLang="zh-CN" sz="2800"/>
              <a:t>On the lattice, a very important method for calculating TMDPDFs is LaMET. We can calculate quasi-TMDs on the lattice by constructing equal-time correlation functions. When the momentum is large enough, we can use the factorization formula to match the lattice-calculable quasi- TMDs to the physical distribution . And one key section  in this matching is the CS kernel. </a:t>
            </a:r>
            <a:endParaRPr kumimoji="0" lang="zh-CN" altLang="en-US" sz="2800" b="1">
              <a:solidFill>
                <a:schemeClr val="bg1"/>
              </a:solidFill>
              <a:latin typeface="Arial" panose="020B0604020202020204" pitchFamily="34" charset="0"/>
            </a:endParaRPr>
          </a:p>
        </p:txBody>
      </p:sp>
      <p:sp>
        <p:nvSpPr>
          <p:cNvPr id="39940"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7</a:t>
            </a:fld>
            <a:endParaRPr lang="en-US" altLang="zh-CN" sz="120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D76E678C-EAC2-CE49-AFB8-F891F4F9BB8B}"/>
            </a:ext>
          </a:extLst>
        </p:cNvPr>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DC29AD38-B9AE-0B9C-9D88-640BCAB56084}"/>
              </a:ext>
            </a:extLst>
          </p:cNvPr>
          <p:cNvSpPr>
            <a:spLocks noGrp="1" noRot="1" noChangeAspect="1" noTextEdit="1"/>
          </p:cNvSpPr>
          <p:nvPr>
            <p:ph type="sldImg"/>
          </p:nvPr>
        </p:nvSpPr>
        <p:spPr>
          <a:ln>
            <a:solidFill>
              <a:srgbClr val="000000"/>
            </a:solidFill>
            <a:miter lim="800000"/>
          </a:ln>
        </p:spPr>
      </p:sp>
      <p:sp>
        <p:nvSpPr>
          <p:cNvPr id="17411" name="备注占位符 2">
            <a:extLst>
              <a:ext uri="{FF2B5EF4-FFF2-40B4-BE49-F238E27FC236}">
                <a16:creationId xmlns:a16="http://schemas.microsoft.com/office/drawing/2014/main" id="{0EF14439-95BF-74CB-FDB5-CB4A847D98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kumimoji="0" lang="en-US" altLang="zh-CN" sz="2800">
                <a:latin typeface="Calibri" panose="020F0502020204030204" charset="0"/>
                <a:ea typeface="宋体" panose="02010600030101010101" pitchFamily="2" charset="-122"/>
              </a:rPr>
              <a:t>So how can we extract the </a:t>
            </a:r>
            <a:r>
              <a:rPr lang="en-US" altLang="zh-CN" sz="2800" b="1">
                <a:latin typeface="Times New Roman" panose="02020603050405020304" charset="0"/>
                <a:cs typeface="Times New Roman" panose="02020603050405020304" charset="0"/>
              </a:rPr>
              <a:t>Collins-Soper</a:t>
            </a:r>
            <a:r>
              <a:rPr lang="en-US" altLang="zh-CN" sz="2800" b="1">
                <a:latin typeface="Times New Roman" panose="02020603050405020304" charset="0"/>
                <a:cs typeface="Times New Roman" panose="02020603050405020304" charset="0"/>
                <a:sym typeface="+mn-ea"/>
              </a:rPr>
              <a:t> Kernel</a:t>
            </a:r>
            <a:r>
              <a:rPr lang="en-US" altLang="zh-CN" sz="2800" b="1">
                <a:latin typeface="Times New Roman" panose="02020603050405020304" charset="0"/>
                <a:ea typeface="黑体" panose="02010609060101010101" charset="-122"/>
                <a:cs typeface="Times New Roman" panose="02020603050405020304" charset="0"/>
                <a:sym typeface="+mn-ea"/>
              </a:rPr>
              <a:t>  from lattice? </a:t>
            </a:r>
            <a:r>
              <a:rPr lang="en-US" altLang="zh-CN" sz="2800"/>
              <a:t>We first need to know its base— the quasi-TMD wave function.</a:t>
            </a:r>
            <a:endParaRPr lang="en-US" altLang="zh-CN" sz="2800" b="1">
              <a:latin typeface="Times New Roman" panose="02020603050405020304" charset="0"/>
              <a:ea typeface="黑体" panose="02010609060101010101" charset="-122"/>
              <a:cs typeface="Times New Roman" panose="02020603050405020304" charset="0"/>
              <a:sym typeface="+mn-ea"/>
            </a:endParaRPr>
          </a:p>
          <a:p>
            <a:endParaRPr kumimoji="0" lang="zh-CN" altLang="en-US" sz="2800">
              <a:latin typeface="Calibri" panose="020F0502020204030204" charset="0"/>
              <a:ea typeface="宋体" panose="02010600030101010101" pitchFamily="2" charset="-122"/>
            </a:endParaRPr>
          </a:p>
        </p:txBody>
      </p:sp>
      <p:sp>
        <p:nvSpPr>
          <p:cNvPr id="17412" name="灯片编号占位符 3">
            <a:extLst>
              <a:ext uri="{FF2B5EF4-FFF2-40B4-BE49-F238E27FC236}">
                <a16:creationId xmlns:a16="http://schemas.microsoft.com/office/drawing/2014/main" id="{B893ABF9-B339-A952-F765-A288352EDBE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D597074-0273-BF4C-8E7F-B078D591EE6E}" type="slidenum">
              <a:rPr lang="zh-CN" altLang="en-US" sz="1200"/>
              <a:t>8</a:t>
            </a:fld>
            <a:endParaRPr lang="en-US" altLang="zh-CN" sz="1200"/>
          </a:p>
        </p:txBody>
      </p:sp>
    </p:spTree>
    <p:extLst>
      <p:ext uri="{BB962C8B-B14F-4D97-AF65-F5344CB8AC3E}">
        <p14:creationId xmlns:p14="http://schemas.microsoft.com/office/powerpoint/2010/main" val="2400753449"/>
      </p:ext>
    </p:extLst>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a:extLst>
            <a:ext uri="{FF2B5EF4-FFF2-40B4-BE49-F238E27FC236}">
              <a16:creationId xmlns:a16="http://schemas.microsoft.com/office/drawing/2014/main" id="{56C0D7D7-D702-3FFD-97A5-CC28EB92B83B}"/>
            </a:ext>
          </a:extLst>
        </p:cNvPr>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7B9B8428-B039-7C12-145B-6D1ED395F3EB}"/>
              </a:ext>
            </a:extLst>
          </p:cNvPr>
          <p:cNvSpPr>
            <a:spLocks noGrp="1" noRot="1" noChangeAspect="1" noTextEdit="1"/>
          </p:cNvSpPr>
          <p:nvPr>
            <p:ph type="sldImg"/>
          </p:nvPr>
        </p:nvSpPr>
        <p:spPr>
          <a:ln>
            <a:solidFill>
              <a:srgbClr val="000000"/>
            </a:solidFill>
            <a:miter lim="800000"/>
          </a:ln>
        </p:spPr>
      </p:sp>
      <p:sp>
        <p:nvSpPr>
          <p:cNvPr id="39939" name="备注占位符 2">
            <a:extLst>
              <a:ext uri="{FF2B5EF4-FFF2-40B4-BE49-F238E27FC236}">
                <a16:creationId xmlns:a16="http://schemas.microsoft.com/office/drawing/2014/main" id="{B1F1542A-40B3-22AE-905D-564C4FEB20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130000"/>
              </a:lnSpc>
              <a:spcBef>
                <a:spcPct val="0"/>
              </a:spcBef>
              <a:spcAft>
                <a:spcPts val="0"/>
              </a:spcAft>
              <a:buClrTx/>
              <a:buSzTx/>
              <a:buFont typeface="Wingdings" panose="05000000000000000000" pitchFamily="2" charset="2"/>
              <a:buNone/>
              <a:tabLst/>
              <a:defRPr/>
            </a:pPr>
            <a:r>
              <a:rPr lang="en-US" altLang="zh-CN" sz="2800"/>
              <a:t>From the TMD factorization in LaMET, if we take ratios at different momenta cases, that the intrinsic soft function and the light-cone TMD cancel out. This leaves only the CS kernel we want, the perturbative matching kernel, and the quasi-TMDs we can calculate on the lattice. Since this formula works for both  TMDPDFs and TMDWFs. </a:t>
            </a:r>
            <a:endParaRPr kumimoji="0" lang="zh-CN" altLang="en-US" sz="2800" b="1">
              <a:solidFill>
                <a:schemeClr val="bg1"/>
              </a:solidFill>
              <a:latin typeface="Arial" panose="020B0604020202020204" pitchFamily="34" charset="0"/>
            </a:endParaRPr>
          </a:p>
        </p:txBody>
      </p:sp>
      <p:sp>
        <p:nvSpPr>
          <p:cNvPr id="39940" name="灯片编号占位符 3">
            <a:extLst>
              <a:ext uri="{FF2B5EF4-FFF2-40B4-BE49-F238E27FC236}">
                <a16:creationId xmlns:a16="http://schemas.microsoft.com/office/drawing/2014/main" id="{F38D5095-C1D0-5053-E6DD-6DB7D327C51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B4A04D6-B6A3-DB4A-B9D6-7083A686544E}" type="slidenum">
              <a:rPr lang="zh-CN" altLang="en-US" sz="1200"/>
              <a:t>9</a:t>
            </a:fld>
            <a:endParaRPr lang="en-US" altLang="zh-CN" sz="1200"/>
          </a:p>
        </p:txBody>
      </p:sp>
    </p:spTree>
    <p:extLst>
      <p:ext uri="{BB962C8B-B14F-4D97-AF65-F5344CB8AC3E}">
        <p14:creationId xmlns:p14="http://schemas.microsoft.com/office/powerpoint/2010/main" val="953416902"/>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50.png"/><Relationship Id="rId7"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7.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3.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tif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6.tiff"/><Relationship Id="rId11" Type="http://schemas.openxmlformats.org/officeDocument/2006/relationships/hyperlink" Target="https://arxiv.org/abs/2502.11807" TargetMode="External"/><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emf"/></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1.png"/><Relationship Id="rId7" Type="http://schemas.openxmlformats.org/officeDocument/2006/relationships/image" Target="../media/image14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14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63.png"/><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notesSlide" Target="../notesSlides/notesSlide51.xml"/><Relationship Id="rId7"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0" y="0"/>
            <a:ext cx="3275330" cy="976630"/>
          </a:xfrm>
          <a:prstGeom prst="rect">
            <a:avLst/>
          </a:prstGeom>
        </p:spPr>
      </p:pic>
      <p:sp>
        <p:nvSpPr>
          <p:cNvPr id="14338" name="TextBox 7"/>
          <p:cNvSpPr txBox="1">
            <a:spLocks noChangeArrowheads="1"/>
          </p:cNvSpPr>
          <p:nvPr/>
        </p:nvSpPr>
        <p:spPr bwMode="auto">
          <a:xfrm>
            <a:off x="1003265" y="1524357"/>
            <a:ext cx="10185469"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kumimoji="0" lang="en-US" altLang="zh-CN" sz="4400" b="1">
                <a:latin typeface="Times New Roman" panose="02020603050405020304" charset="0"/>
                <a:cs typeface="Times New Roman" panose="02020603050405020304" charset="0"/>
              </a:rPr>
              <a:t> A Precise Determination of Collins-Soper Kernel from Lattice QCD</a:t>
            </a:r>
          </a:p>
        </p:txBody>
      </p:sp>
      <p:sp>
        <p:nvSpPr>
          <p:cNvPr id="14340" name="Line 2"/>
          <p:cNvSpPr>
            <a:spLocks noChangeShapeType="1"/>
          </p:cNvSpPr>
          <p:nvPr/>
        </p:nvSpPr>
        <p:spPr bwMode="auto">
          <a:xfrm flipV="1">
            <a:off x="0" y="971550"/>
            <a:ext cx="12192000" cy="3175"/>
          </a:xfrm>
          <a:prstGeom prst="line">
            <a:avLst/>
          </a:prstGeom>
          <a:noFill/>
          <a:ln w="57150">
            <a:solidFill>
              <a:srgbClr val="C00000"/>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文本框 21"/>
          <p:cNvSpPr txBox="1"/>
          <p:nvPr/>
        </p:nvSpPr>
        <p:spPr>
          <a:xfrm>
            <a:off x="1" y="3631590"/>
            <a:ext cx="12191999" cy="2622321"/>
          </a:xfrm>
          <a:prstGeom prst="rect">
            <a:avLst/>
          </a:prstGeom>
          <a:noFill/>
        </p:spPr>
        <p:txBody>
          <a:bodyPr wrap="square" rtlCol="0">
            <a:spAutoFit/>
          </a:bodyPr>
          <a:lstStyle/>
          <a:p>
            <a:pPr algn="ctr">
              <a:lnSpc>
                <a:spcPct val="150000"/>
              </a:lnSpc>
            </a:pPr>
            <a:r>
              <a:rPr lang="en-US" altLang="zh-CN" sz="2400" b="1">
                <a:solidFill>
                  <a:schemeClr val="tx1">
                    <a:lumMod val="85000"/>
                    <a:lumOff val="15000"/>
                  </a:schemeClr>
                </a:solidFill>
                <a:latin typeface="Times New Roman" panose="02020603050405020304" charset="0"/>
                <a:cs typeface="Times New Roman" panose="02020603050405020304" charset="0"/>
              </a:rPr>
              <a:t>Jin-Xin Tan</a:t>
            </a:r>
          </a:p>
          <a:p>
            <a:pPr algn="ctr">
              <a:lnSpc>
                <a:spcPct val="150000"/>
              </a:lnSpc>
            </a:pPr>
            <a:r>
              <a:rPr lang="en-US" altLang="zh-CN" sz="2400" b="1">
                <a:solidFill>
                  <a:schemeClr val="tx1">
                    <a:lumMod val="85000"/>
                    <a:lumOff val="15000"/>
                  </a:schemeClr>
                </a:solidFill>
                <a:latin typeface="Times New Roman" panose="02020603050405020304" charset="0"/>
                <a:cs typeface="Times New Roman" panose="02020603050405020304" charset="0"/>
              </a:rPr>
              <a:t>Shanghai Jiao Tong University</a:t>
            </a:r>
          </a:p>
          <a:p>
            <a:pPr algn="ctr">
              <a:lnSpc>
                <a:spcPct val="150000"/>
              </a:lnSpc>
            </a:pPr>
            <a:r>
              <a:rPr lang="en-US" altLang="zh-CN" sz="2400" b="1">
                <a:solidFill>
                  <a:schemeClr val="tx1">
                    <a:lumMod val="85000"/>
                    <a:lumOff val="15000"/>
                  </a:schemeClr>
                </a:solidFill>
                <a:latin typeface="Times New Roman" panose="02020603050405020304" charset="0"/>
                <a:ea typeface="华文隶书" panose="02010800040101010101" pitchFamily="2" charset="-122"/>
                <a:cs typeface="Times New Roman" panose="02020603050405020304" charset="0"/>
                <a:sym typeface="+mn-ea"/>
              </a:rPr>
              <a:t>Oct</a:t>
            </a:r>
            <a:r>
              <a:rPr lang="en-US" altLang="zh-CN" sz="2400" b="1">
                <a:solidFill>
                  <a:schemeClr val="tx1">
                    <a:lumMod val="85000"/>
                    <a:lumOff val="15000"/>
                  </a:schemeClr>
                </a:solidFill>
                <a:latin typeface="Times New Roman" panose="02020603050405020304" charset="0"/>
                <a:cs typeface="Times New Roman" panose="02020603050405020304" charset="0"/>
                <a:sym typeface="+mn-ea"/>
              </a:rPr>
              <a:t>. 9 @LaMET 2025</a:t>
            </a:r>
          </a:p>
          <a:p>
            <a:pPr algn="ctr">
              <a:lnSpc>
                <a:spcPct val="150000"/>
              </a:lnSpc>
            </a:pPr>
            <a:r>
              <a:rPr lang="en-US" altLang="zh-CN" sz="2000" b="1">
                <a:solidFill>
                  <a:schemeClr val="tx1">
                    <a:lumMod val="85000"/>
                    <a:lumOff val="15000"/>
                  </a:schemeClr>
                </a:solidFill>
                <a:latin typeface="Times New Roman" panose="02020603050405020304" charset="0"/>
                <a:cs typeface="Times New Roman" panose="02020603050405020304" charset="0"/>
                <a:sym typeface="+mn-ea"/>
              </a:rPr>
              <a:t>In collaboration with:</a:t>
            </a:r>
          </a:p>
          <a:p>
            <a:pPr algn="ctr">
              <a:lnSpc>
                <a:spcPct val="150000"/>
              </a:lnSpc>
            </a:pPr>
            <a:r>
              <a:rPr lang="en-US" altLang="zh-CN" sz="2000" b="1">
                <a:solidFill>
                  <a:schemeClr val="tx1">
                    <a:lumMod val="85000"/>
                    <a:lumOff val="15000"/>
                  </a:schemeClr>
                </a:solidFill>
                <a:latin typeface="Times New Roman" panose="02020603050405020304" charset="0"/>
                <a:cs typeface="Times New Roman" panose="02020603050405020304" charset="0"/>
                <a:sym typeface="+mn-ea"/>
              </a:rPr>
              <a:t> Hang Liu, Zhi-Chao Gong, Qi-An Zhang, Wei Wang et.al</a:t>
            </a:r>
            <a:endParaRPr lang="zh-CN" altLang="en-US" sz="2000" b="1">
              <a:solidFill>
                <a:schemeClr val="tx1">
                  <a:lumMod val="85000"/>
                  <a:lumOff val="15000"/>
                </a:schemeClr>
              </a:solidFill>
              <a:latin typeface="Times New Roman" panose="02020603050405020304" charset="0"/>
              <a:cs typeface="Times New Roman" panose="02020603050405020304" charset="0"/>
              <a:sym typeface="+mn-ea"/>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rcRect l="31096" r="26940" b="43555"/>
          <a:stretch>
            <a:fillRect/>
          </a:stretch>
        </p:blipFill>
        <p:spPr>
          <a:xfrm>
            <a:off x="10776183" y="-57315"/>
            <a:ext cx="917575" cy="101155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6429-A013-1463-0BBD-5CBB4529B2E7}"/>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6EC149BD-8D6B-86E7-CB22-98A9862E5A26}"/>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10</a:t>
            </a:fld>
            <a:endParaRPr kumimoji="0" lang="zh-CN" altLang="en-US" sz="2800"/>
          </a:p>
        </p:txBody>
      </p:sp>
      <p:sp>
        <p:nvSpPr>
          <p:cNvPr id="17" name="Text Box 3">
            <a:extLst>
              <a:ext uri="{FF2B5EF4-FFF2-40B4-BE49-F238E27FC236}">
                <a16:creationId xmlns:a16="http://schemas.microsoft.com/office/drawing/2014/main" id="{D57DD3BC-979F-82D8-150A-0A3FED75C807}"/>
              </a:ext>
            </a:extLst>
          </p:cNvPr>
          <p:cNvSpPr txBox="1">
            <a:spLocks noChangeArrowheads="1"/>
          </p:cNvSpPr>
          <p:nvPr/>
        </p:nvSpPr>
        <p:spPr bwMode="auto">
          <a:xfrm>
            <a:off x="514350" y="195580"/>
            <a:ext cx="118827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a:solidFill>
                  <a:srgbClr val="C00000"/>
                </a:solidFill>
                <a:latin typeface="Times New Roman" panose="02020603050405020304" charset="0"/>
                <a:ea typeface="黑体" panose="02010609060101010101" charset="-122"/>
                <a:cs typeface="Times New Roman" panose="02020603050405020304" charset="0"/>
                <a:sym typeface="+mn-ea"/>
              </a:rPr>
              <a:t>From quasi TMDs</a:t>
            </a:r>
            <a:r>
              <a:rPr lang="en-US" altLang="zh-CN" sz="3600" b="1">
                <a:solidFill>
                  <a:srgbClr val="001CB6"/>
                </a:solidFill>
                <a:latin typeface="Times New Roman" panose="02020603050405020304" charset="0"/>
                <a:cs typeface="Times New Roman" panose="02020603050405020304" charset="0"/>
                <a:sym typeface="+mn-ea"/>
              </a:rPr>
              <a:t> </a:t>
            </a:r>
            <a:r>
              <a:rPr lang="en-US" altLang="zh-CN" sz="3600" b="1">
                <a:solidFill>
                  <a:srgbClr val="C00000"/>
                </a:solidFill>
                <a:latin typeface="Times New Roman" panose="02020603050405020304" charset="0"/>
                <a:ea typeface="黑体" panose="02010609060101010101" charset="-122"/>
                <a:cs typeface="Times New Roman" panose="02020603050405020304" charset="0"/>
                <a:sym typeface="+mn-ea"/>
              </a:rPr>
              <a:t>to Collins-Soper kernel</a:t>
            </a:r>
          </a:p>
        </p:txBody>
      </p:sp>
      <p:grpSp>
        <p:nvGrpSpPr>
          <p:cNvPr id="25" name="组合 24">
            <a:extLst>
              <a:ext uri="{FF2B5EF4-FFF2-40B4-BE49-F238E27FC236}">
                <a16:creationId xmlns:a16="http://schemas.microsoft.com/office/drawing/2014/main" id="{830F86D2-FE93-DDB2-A838-F81A41268321}"/>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2C1B7D0A-BD6E-4650-DBFF-85F92990CBBD}"/>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27B290D4-22E7-8DA4-2A18-416EA13A4CFD}"/>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6A7FAED7-04F8-80FD-0E26-1F841EE829ED}"/>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ECCCBDAF-A4DC-2DB0-B475-96CB784E4837}"/>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4F6A0D62-F1AC-E64B-07C0-DAA630D2A3E1}"/>
                  </a:ext>
                </a:extLst>
              </p:cNvPr>
              <p:cNvSpPr txBox="1"/>
              <p:nvPr/>
            </p:nvSpPr>
            <p:spPr>
              <a:xfrm>
                <a:off x="668655" y="1513205"/>
                <a:ext cx="9830435" cy="830997"/>
              </a:xfrm>
              <a:prstGeom prst="rect">
                <a:avLst/>
              </a:prstGeom>
            </p:spPr>
            <p:txBody>
              <a:bodyPr wrap="square">
                <a:spAutoFit/>
              </a:bodyPr>
              <a:lstStyle/>
              <a:p>
                <a:pPr marL="342900" indent="-342900">
                  <a:buFont typeface="Wingdings" panose="05000000000000000000" charset="0"/>
                  <a:buChar char="Ø"/>
                </a:pPr>
                <a:r>
                  <a:rPr lang="en-US" altLang="zh-CN" sz="2400" b="1">
                    <a:solidFill>
                      <a:srgbClr val="000000"/>
                    </a:solidFill>
                    <a:latin typeface="Times New Roman" panose="02020603050405020304" charset="0"/>
                    <a:ea typeface="TimesNewRomanPS-BoldMT"/>
                    <a:cs typeface="Times New Roman" panose="02020603050405020304" charset="0"/>
                  </a:rPr>
                  <a:t>At leading power accuracy, CS kernel can be extracted from the </a:t>
                </a:r>
                <a14:m>
                  <m:oMath xmlns:m="http://schemas.openxmlformats.org/officeDocument/2006/math">
                    <m:sSup>
                      <m:sSupPr>
                        <m:ctrlPr>
                          <a:rPr lang="en-US" altLang="zh-CN" sz="2400" b="1" i="1">
                            <a:solidFill>
                              <a:srgbClr val="000000"/>
                            </a:solidFill>
                            <a:latin typeface="Cambria Math" panose="02040503050406030204" pitchFamily="18" charset="0"/>
                            <a:ea typeface="TimesNewRomanPS-BoldMT"/>
                            <a:cs typeface="Cambria Math" panose="02040503050406030204" pitchFamily="18" charset="0"/>
                          </a:rPr>
                        </m:ctrlPr>
                      </m:sSupPr>
                      <m:e>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𝑷</m:t>
                        </m:r>
                      </m:e>
                      <m:sup>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𝒛</m:t>
                        </m:r>
                      </m:sup>
                    </m:sSup>
                  </m:oMath>
                </a14:m>
                <a:r>
                  <a:rPr lang="zh-CN" altLang="en-US" sz="2400" baseline="30000">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dependence of TMDs:</a:t>
                </a:r>
              </a:p>
            </p:txBody>
          </p:sp>
        </mc:Choice>
        <mc:Fallback>
          <p:sp>
            <p:nvSpPr>
              <p:cNvPr id="3" name="文本框 2">
                <a:extLst>
                  <a:ext uri="{FF2B5EF4-FFF2-40B4-BE49-F238E27FC236}">
                    <a16:creationId xmlns:a16="http://schemas.microsoft.com/office/drawing/2014/main" id="{4F6A0D62-F1AC-E64B-07C0-DAA630D2A3E1}"/>
                  </a:ext>
                </a:extLst>
              </p:cNvPr>
              <p:cNvSpPr txBox="1">
                <a:spLocks noRot="1" noChangeAspect="1" noMove="1" noResize="1" noEditPoints="1" noAdjustHandles="1" noChangeArrowheads="1" noChangeShapeType="1" noTextEdit="1"/>
              </p:cNvSpPr>
              <p:nvPr/>
            </p:nvSpPr>
            <p:spPr>
              <a:xfrm>
                <a:off x="668655" y="1513205"/>
                <a:ext cx="9830435" cy="830997"/>
              </a:xfrm>
              <a:prstGeom prst="rect">
                <a:avLst/>
              </a:prstGeom>
              <a:blipFill>
                <a:blip r:embed="rId3"/>
                <a:stretch>
                  <a:fillRect l="-868" t="-5839" b="-1532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BB19895B-F660-9C96-1232-CA63CBCC60EE}"/>
                  </a:ext>
                </a:extLst>
              </p:cNvPr>
              <p:cNvSpPr txBox="1"/>
              <p:nvPr/>
            </p:nvSpPr>
            <p:spPr>
              <a:xfrm>
                <a:off x="897890" y="3675363"/>
                <a:ext cx="7248525" cy="460375"/>
              </a:xfrm>
              <a:prstGeom prst="rect">
                <a:avLst/>
              </a:prstGeom>
            </p:spPr>
            <p:txBody>
              <a:bodyPr wrap="square">
                <a:spAutoFit/>
              </a:bodyPr>
              <a:lstStyle/>
              <a:p>
                <a:r>
                  <a:rPr lang="en-US" altLang="zh-CN" sz="2400" b="1">
                    <a:solidFill>
                      <a:srgbClr val="000000"/>
                    </a:solidFill>
                    <a:latin typeface="Times New Roman" panose="02020603050405020304" charset="0"/>
                    <a:ea typeface="TimesNewRomanPS-BoldMT"/>
                    <a:cs typeface="Times New Roman" panose="02020603050405020304" charset="0"/>
                  </a:rPr>
                  <a:t>Taking ratio, </a:t>
                </a:r>
                <a14:m>
                  <m:oMath xmlns:m="http://schemas.openxmlformats.org/officeDocument/2006/math">
                    <m:sSub>
                      <m:sSubPr>
                        <m:ctrlPr>
                          <a:rPr lang="en-US" altLang="zh-CN" sz="2400" b="1" i="1">
                            <a:solidFill>
                              <a:srgbClr val="000000"/>
                            </a:solidFill>
                            <a:latin typeface="Cambria Math" panose="02040503050406030204" pitchFamily="18" charset="0"/>
                            <a:ea typeface="TimesNewRomanPS-BoldMT"/>
                            <a:cs typeface="Cambria Math" panose="02040503050406030204" pitchFamily="18" charset="0"/>
                          </a:rPr>
                        </m:ctrlPr>
                      </m:sSubPr>
                      <m:e>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𝑺</m:t>
                        </m:r>
                      </m:e>
                      <m:sub>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𝑰</m:t>
                        </m:r>
                      </m:sub>
                    </m:sSub>
                  </m:oMath>
                </a14:m>
                <a:r>
                  <a:rPr lang="zh-CN" altLang="en-US" sz="2400">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and </a:t>
                </a:r>
                <a14:m>
                  <m:oMath xmlns:m="http://schemas.openxmlformats.org/officeDocument/2006/math">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𝒇</m:t>
                    </m:r>
                    <m:r>
                      <a:rPr lang="en-US" altLang="zh-CN" sz="2400" b="1" i="1">
                        <a:solidFill>
                          <a:srgbClr val="000000"/>
                        </a:solidFill>
                        <a:latin typeface="Cambria Math" panose="02040503050406030204" pitchFamily="18" charset="0"/>
                        <a:ea typeface="TimesNewRomanPS-BoldMT"/>
                        <a:cs typeface="Cambria Math" panose="02040503050406030204" pitchFamily="18" charset="0"/>
                      </a:rPr>
                      <m:t> </m:t>
                    </m:r>
                  </m:oMath>
                </a14:m>
                <a:r>
                  <a:rPr lang="en-US" altLang="zh-CN" sz="2400" b="1">
                    <a:solidFill>
                      <a:srgbClr val="000000"/>
                    </a:solidFill>
                    <a:latin typeface="Times New Roman" panose="02020603050405020304" charset="0"/>
                    <a:ea typeface="TimesNewRomanPS-BoldMT"/>
                    <a:cs typeface="Times New Roman" panose="02020603050405020304" charset="0"/>
                  </a:rPr>
                  <a:t>cancelled each other, then</a:t>
                </a:r>
              </a:p>
            </p:txBody>
          </p:sp>
        </mc:Choice>
        <mc:Fallback>
          <p:sp>
            <p:nvSpPr>
              <p:cNvPr id="5" name="文本框 4">
                <a:extLst>
                  <a:ext uri="{FF2B5EF4-FFF2-40B4-BE49-F238E27FC236}">
                    <a16:creationId xmlns:a16="http://schemas.microsoft.com/office/drawing/2014/main" id="{BB19895B-F660-9C96-1232-CA63CBCC60EE}"/>
                  </a:ext>
                </a:extLst>
              </p:cNvPr>
              <p:cNvSpPr txBox="1">
                <a:spLocks noRot="1" noChangeAspect="1" noMove="1" noResize="1" noEditPoints="1" noAdjustHandles="1" noChangeArrowheads="1" noChangeShapeType="1" noTextEdit="1"/>
              </p:cNvSpPr>
              <p:nvPr/>
            </p:nvSpPr>
            <p:spPr>
              <a:xfrm>
                <a:off x="897890" y="3675363"/>
                <a:ext cx="7248525" cy="460375"/>
              </a:xfrm>
              <a:prstGeom prst="rect">
                <a:avLst/>
              </a:prstGeom>
              <a:blipFill>
                <a:blip r:embed="rId4"/>
                <a:stretch>
                  <a:fillRect l="-1262" t="-10667" b="-30667"/>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5FD8020A-56DE-59CB-7A79-9950A988D097}"/>
              </a:ext>
            </a:extLst>
          </p:cNvPr>
          <p:cNvSpPr/>
          <p:nvPr/>
        </p:nvSpPr>
        <p:spPr>
          <a:xfrm>
            <a:off x="3072081" y="4295496"/>
            <a:ext cx="5509628" cy="987425"/>
          </a:xfrm>
          <a:prstGeom prst="rect">
            <a:avLst/>
          </a:prstGeom>
          <a:solidFill>
            <a:schemeClr val="bg1">
              <a:lumMod val="85000"/>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A3F4054D-1816-F2B1-2931-A84757953020}"/>
                  </a:ext>
                </a:extLst>
              </p:cNvPr>
              <p:cNvSpPr txBox="1"/>
              <p:nvPr/>
            </p:nvSpPr>
            <p:spPr>
              <a:xfrm>
                <a:off x="897890" y="5444490"/>
                <a:ext cx="10497819" cy="478977"/>
              </a:xfrm>
              <a:prstGeom prst="rect">
                <a:avLst/>
              </a:prstGeom>
            </p:spPr>
            <p:txBody>
              <a:bodyPr wrap="square">
                <a:spAutoFit/>
              </a:bodyPr>
              <a:lstStyle/>
              <a:p>
                <a14:m>
                  <m:oMath xmlns:m="http://schemas.openxmlformats.org/officeDocument/2006/math">
                    <m:sSub>
                      <m:sSubPr>
                        <m:ctrlP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ctrlPr>
                      </m:sSubPr>
                      <m:e>
                        <m:acc>
                          <m:accPr>
                            <m:chr m:val="̃"/>
                            <m:ctrlP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ctrlPr>
                          </m:accPr>
                          <m:e>
                            <m: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t>𝒇</m:t>
                            </m:r>
                          </m:e>
                        </m:acc>
                      </m:e>
                      <m:sub>
                        <m:r>
                          <a:rPr lang="en-US" altLang="zh-CN" sz="2400" b="1" i="1">
                            <a:solidFill>
                              <a:srgbClr val="000000"/>
                            </a:solidFill>
                            <a:latin typeface="Cambria Math" panose="02040503050406030204" pitchFamily="18" charset="0"/>
                            <a:ea typeface="MS Mincho" charset="0"/>
                            <a:cs typeface="Cambria Math" panose="02040503050406030204" pitchFamily="18" charset="0"/>
                          </a:rPr>
                          <m:t>𝜞</m:t>
                        </m:r>
                      </m:sub>
                    </m:sSub>
                  </m:oMath>
                </a14:m>
                <a:r>
                  <a:rPr lang="zh-CN" altLang="en-US" sz="2400" b="1">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could be either </a:t>
                </a:r>
                <a:r>
                  <a:rPr lang="en-US" altLang="zh-CN" sz="2400" b="1" err="1">
                    <a:solidFill>
                      <a:srgbClr val="000000"/>
                    </a:solidFill>
                    <a:latin typeface="Times New Roman" panose="02020603050405020304" charset="0"/>
                    <a:ea typeface="TimesNewRomanPS-BoldMT"/>
                    <a:cs typeface="Times New Roman" panose="02020603050405020304" charset="0"/>
                  </a:rPr>
                  <a:t>unsubtracted</a:t>
                </a:r>
                <a:r>
                  <a:rPr lang="en-US" altLang="zh-CN" sz="2400" b="1">
                    <a:solidFill>
                      <a:srgbClr val="000000"/>
                    </a:solidFill>
                    <a:latin typeface="Times New Roman" panose="02020603050405020304" charset="0"/>
                    <a:ea typeface="TimesNewRomanPS-BoldMT"/>
                    <a:cs typeface="Times New Roman" panose="02020603050405020304" charset="0"/>
                  </a:rPr>
                  <a:t> </a:t>
                </a:r>
                <a:r>
                  <a:rPr lang="en-US" altLang="zh-CN" sz="2400" b="1">
                    <a:solidFill>
                      <a:srgbClr val="3E8C26"/>
                    </a:solidFill>
                    <a:latin typeface="Times New Roman" panose="02020603050405020304" charset="0"/>
                    <a:ea typeface="TimesNewRomanPS-BoldMT"/>
                    <a:cs typeface="Times New Roman" panose="02020603050405020304" charset="0"/>
                  </a:rPr>
                  <a:t>quasi TMD wave function </a:t>
                </a:r>
                <a:r>
                  <a:rPr lang="en-US" altLang="zh-CN" sz="2400" b="1">
                    <a:solidFill>
                      <a:srgbClr val="000000"/>
                    </a:solidFill>
                    <a:latin typeface="Times New Roman" panose="02020603050405020304" charset="0"/>
                    <a:ea typeface="TimesNewRomanPS-BoldMT"/>
                    <a:cs typeface="Times New Roman" panose="02020603050405020304" charset="0"/>
                  </a:rPr>
                  <a:t>or </a:t>
                </a:r>
                <a:r>
                  <a:rPr lang="en-US" altLang="zh-CN" sz="2400" b="1">
                    <a:solidFill>
                      <a:srgbClr val="0070C0"/>
                    </a:solidFill>
                    <a:latin typeface="Times New Roman" panose="02020603050405020304" charset="0"/>
                    <a:ea typeface="TimesNewRomanPS-BoldMT"/>
                    <a:cs typeface="Times New Roman" panose="02020603050405020304" charset="0"/>
                  </a:rPr>
                  <a:t>quasi TMDPDF.</a:t>
                </a:r>
              </a:p>
            </p:txBody>
          </p:sp>
        </mc:Choice>
        <mc:Fallback>
          <p:sp>
            <p:nvSpPr>
              <p:cNvPr id="7" name="文本框 6">
                <a:extLst>
                  <a:ext uri="{FF2B5EF4-FFF2-40B4-BE49-F238E27FC236}">
                    <a16:creationId xmlns:a16="http://schemas.microsoft.com/office/drawing/2014/main" id="{A3F4054D-1816-F2B1-2931-A84757953020}"/>
                  </a:ext>
                </a:extLst>
              </p:cNvPr>
              <p:cNvSpPr txBox="1">
                <a:spLocks noRot="1" noChangeAspect="1" noMove="1" noResize="1" noEditPoints="1" noAdjustHandles="1" noChangeArrowheads="1" noChangeShapeType="1" noTextEdit="1"/>
              </p:cNvSpPr>
              <p:nvPr/>
            </p:nvSpPr>
            <p:spPr>
              <a:xfrm>
                <a:off x="897890" y="5444490"/>
                <a:ext cx="10497819" cy="478977"/>
              </a:xfrm>
              <a:prstGeom prst="rect">
                <a:avLst/>
              </a:prstGeom>
              <a:blipFill>
                <a:blip r:embed="rId5"/>
                <a:stretch>
                  <a:fillRect t="-6329" b="-2784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对象 12">
                <a:extLst>
                  <a:ext uri="{FF2B5EF4-FFF2-40B4-BE49-F238E27FC236}">
                    <a16:creationId xmlns:a16="http://schemas.microsoft.com/office/drawing/2014/main" id="{C7E2C71B-CCD2-C2B8-4CC4-817FE662C817}"/>
                  </a:ext>
                </a:extLst>
              </p:cNvPr>
              <p:cNvSpPr txBox="1"/>
              <p:nvPr/>
            </p:nvSpPr>
            <p:spPr>
              <a:xfrm>
                <a:off x="3081021" y="4399598"/>
                <a:ext cx="5500688" cy="72548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r>
                                <a:rPr lang="zh-CN" altLang="en-US" b="1" i="1">
                                  <a:solidFill>
                                    <a:srgbClr val="000000"/>
                                  </a:solidFill>
                                  <a:latin typeface="Cambria Math" panose="02040503050406030204" pitchFamily="18" charset="0"/>
                                </a:rPr>
                                <m:t>(</m:t>
                              </m:r>
                            </m:e>
                          </m:func>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𝑷</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𝑷</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den>
                      </m:f>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d>
                            <m:dPr>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den>
                              </m:f>
                            </m:e>
                          </m:d>
                        </m:e>
                      </m:func>
                    </m:oMath>
                  </m:oMathPara>
                </a14:m>
                <a:endParaRPr lang="zh-CN" altLang="en-US" b="1"/>
              </a:p>
            </p:txBody>
          </p:sp>
        </mc:Choice>
        <mc:Fallback>
          <p:sp>
            <p:nvSpPr>
              <p:cNvPr id="13" name="对象 12">
                <a:extLst>
                  <a:ext uri="{FF2B5EF4-FFF2-40B4-BE49-F238E27FC236}">
                    <a16:creationId xmlns:a16="http://schemas.microsoft.com/office/drawing/2014/main" id="{C7E2C71B-CCD2-C2B8-4CC4-817FE662C817}"/>
                  </a:ext>
                </a:extLst>
              </p:cNvPr>
              <p:cNvSpPr txBox="1">
                <a:spLocks noRot="1" noChangeAspect="1" noMove="1" noResize="1" noEditPoints="1" noAdjustHandles="1" noChangeArrowheads="1" noChangeShapeType="1" noTextEdit="1"/>
              </p:cNvSpPr>
              <p:nvPr/>
            </p:nvSpPr>
            <p:spPr>
              <a:xfrm>
                <a:off x="3081021" y="4399598"/>
                <a:ext cx="5500688" cy="725487"/>
              </a:xfrm>
              <a:prstGeom prst="rect">
                <a:avLst/>
              </a:prstGeom>
              <a:blipFill>
                <a:blip r:embed="rId6"/>
                <a:stretch>
                  <a:fillRect b="-504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 name="对象 3">
                <a:extLst>
                  <a:ext uri="{FF2B5EF4-FFF2-40B4-BE49-F238E27FC236}">
                    <a16:creationId xmlns:a16="http://schemas.microsoft.com/office/drawing/2014/main" id="{41725535-498C-BA06-6E2F-E13D2EC944C5}"/>
                  </a:ext>
                </a:extLst>
              </p:cNvPr>
              <p:cNvSpPr txBox="1"/>
              <p:nvPr/>
            </p:nvSpPr>
            <p:spPr>
              <a:xfrm>
                <a:off x="935037" y="2324183"/>
                <a:ext cx="10321925" cy="79851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𝑰</m:t>
                          </m:r>
                        </m:sub>
                        <m:sup>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sup>
                      </m:sSub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𝐞𝐱𝐩</m:t>
                          </m:r>
                        </m:fName>
                        <m:e>
                          <m:d>
                            <m:dPr>
                              <m:begChr m:val="["/>
                              <m:endChr m:val="]"/>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m:t>
                                      </m:r>
                                      <m:r>
                                        <a:rPr lang="zh-CN" altLang="en-US" b="1" i="1">
                                          <a:solidFill>
                                            <a:srgbClr val="000000"/>
                                          </a:solidFill>
                                          <a:latin typeface="Cambria Math" panose="02040503050406030204" pitchFamily="18" charset="0"/>
                                        </a:rPr>
                                        <m:t>𝝐</m:t>
                                      </m:r>
                                    </m:num>
                                    <m:den>
                                      <m:r>
                                        <a:rPr lang="zh-CN" altLang="en-US" b="1" i="1">
                                          <a:solidFill>
                                            <a:srgbClr val="000000"/>
                                          </a:solidFill>
                                          <a:latin typeface="Cambria Math" panose="02040503050406030204" pitchFamily="18" charset="0"/>
                                        </a:rPr>
                                        <m:t>𝜻</m:t>
                                      </m:r>
                                    </m:den>
                                  </m:f>
                                </m:e>
                              </m:func>
                            </m:e>
                          </m:d>
                        </m:e>
                      </m:func>
                      <m:r>
                        <a:rPr lang="zh-CN" altLang="en-US" b="1" i="1">
                          <a:solidFill>
                            <a:srgbClr val="000000"/>
                          </a:solidFill>
                          <a:latin typeface="Cambria Math" panose="02040503050406030204" pitchFamily="18" charset="0"/>
                        </a:rPr>
                        <m:t>𝒇</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𝜻</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𝓞</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𝜦</m:t>
                              </m:r>
                            </m:e>
                            <m:sub>
                              <m:r>
                                <m:rPr>
                                  <m:nor/>
                                </m:rPr>
                                <a:rPr lang="zh-CN" altLang="en-US" b="1" i="0">
                                  <a:solidFill>
                                    <a:srgbClr val="000000"/>
                                  </a:solidFill>
                                  <a:latin typeface="Cambria Math" panose="02040503050406030204" pitchFamily="18" charset="0"/>
                                </a:rPr>
                                <m:t>QCD</m:t>
                              </m:r>
                            </m:sub>
                            <m:sup>
                              <m:r>
                                <a:rPr lang="zh-CN" altLang="en-US" b="1" i="1">
                                  <a:solidFill>
                                    <a:srgbClr val="000000"/>
                                  </a:solidFill>
                                  <a:latin typeface="Cambria Math" panose="02040503050406030204" pitchFamily="18" charset="0"/>
                                </a:rPr>
                                <m:t>𝟐</m:t>
                              </m:r>
                            </m:sup>
                          </m:sSubSup>
                        </m:num>
                        <m:den>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𝑴</m:t>
                              </m:r>
                            </m:e>
                            <m:sup>
                              <m:r>
                                <a:rPr lang="zh-CN" altLang="en-US" b="1" i="1">
                                  <a:solidFill>
                                    <a:srgbClr val="000000"/>
                                  </a:solidFill>
                                  <a:latin typeface="Cambria Math" panose="02040503050406030204" pitchFamily="18" charset="0"/>
                                </a:rPr>
                                <m:t>𝟐</m:t>
                              </m:r>
                            </m:sup>
                          </m:sSup>
                        </m:num>
                        <m:den>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m:t>
                              </m:r>
                            </m:e>
                            <m:sup>
                              <m:r>
                                <a:rPr lang="zh-CN" altLang="en-US" b="1" i="1">
                                  <a:solidFill>
                                    <a:srgbClr val="000000"/>
                                  </a:solidFill>
                                  <a:latin typeface="Cambria Math" panose="02040503050406030204" pitchFamily="18" charset="0"/>
                                </a:rPr>
                                <m:t>𝟐</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up>
                              <m:r>
                                <a:rPr lang="zh-CN" altLang="en-US" b="1" i="1">
                                  <a:solidFill>
                                    <a:srgbClr val="000000"/>
                                  </a:solidFill>
                                  <a:latin typeface="Cambria Math" panose="02040503050406030204" pitchFamily="18" charset="0"/>
                                </a:rPr>
                                <m:t>𝟐</m:t>
                              </m:r>
                            </m:sup>
                          </m:sSub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oMath>
                  </m:oMathPara>
                </a14:m>
                <a:endParaRPr lang="zh-CN" altLang="en-US" b="1"/>
              </a:p>
            </p:txBody>
          </p:sp>
        </mc:Choice>
        <mc:Fallback>
          <p:sp>
            <p:nvSpPr>
              <p:cNvPr id="2" name="对象 3">
                <a:extLst>
                  <a:ext uri="{FF2B5EF4-FFF2-40B4-BE49-F238E27FC236}">
                    <a16:creationId xmlns:a16="http://schemas.microsoft.com/office/drawing/2014/main" id="{41725535-498C-BA06-6E2F-E13D2EC944C5}"/>
                  </a:ext>
                </a:extLst>
              </p:cNvPr>
              <p:cNvSpPr txBox="1">
                <a:spLocks noRot="1" noChangeAspect="1" noMove="1" noResize="1" noEditPoints="1" noAdjustHandles="1" noChangeArrowheads="1" noChangeShapeType="1" noTextEdit="1"/>
              </p:cNvSpPr>
              <p:nvPr/>
            </p:nvSpPr>
            <p:spPr>
              <a:xfrm>
                <a:off x="935037" y="2324183"/>
                <a:ext cx="10321925" cy="798512"/>
              </a:xfrm>
              <a:prstGeom prst="rect">
                <a:avLst/>
              </a:prstGeom>
              <a:blipFill>
                <a:blip r:embed="rId7"/>
                <a:stretch>
                  <a:fillRect/>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66A53F24-189D-3AA0-D6FB-DB6C67601C93}"/>
              </a:ext>
            </a:extLst>
          </p:cNvPr>
          <p:cNvSpPr/>
          <p:nvPr/>
        </p:nvSpPr>
        <p:spPr>
          <a:xfrm>
            <a:off x="979109" y="2565681"/>
            <a:ext cx="1429385" cy="405581"/>
          </a:xfrm>
          <a:prstGeom prst="rect">
            <a:avLst/>
          </a:prstGeom>
          <a:ln w="19050">
            <a:solidFill>
              <a:srgbClr val="0432FF"/>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6" name="矩形 5">
            <a:extLst>
              <a:ext uri="{FF2B5EF4-FFF2-40B4-BE49-F238E27FC236}">
                <a16:creationId xmlns:a16="http://schemas.microsoft.com/office/drawing/2014/main" id="{42EC08EA-7B97-8F22-C18A-2C2C86499D4C}"/>
              </a:ext>
            </a:extLst>
          </p:cNvPr>
          <p:cNvSpPr/>
          <p:nvPr/>
        </p:nvSpPr>
        <p:spPr>
          <a:xfrm>
            <a:off x="7289890" y="2584749"/>
            <a:ext cx="1326785" cy="405581"/>
          </a:xfrm>
          <a:prstGeom prst="rect">
            <a:avLst/>
          </a:prstGeom>
          <a:ln w="19050">
            <a:solidFill>
              <a:srgbClr val="FF0000"/>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8" name="矩形 7">
            <a:extLst>
              <a:ext uri="{FF2B5EF4-FFF2-40B4-BE49-F238E27FC236}">
                <a16:creationId xmlns:a16="http://schemas.microsoft.com/office/drawing/2014/main" id="{0C2B9BBB-27AA-E230-7224-B5F36130C113}"/>
              </a:ext>
            </a:extLst>
          </p:cNvPr>
          <p:cNvSpPr/>
          <p:nvPr/>
        </p:nvSpPr>
        <p:spPr>
          <a:xfrm>
            <a:off x="2179606" y="3112049"/>
            <a:ext cx="2558714" cy="400110"/>
          </a:xfrm>
          <a:prstGeom prst="rect">
            <a:avLst/>
          </a:prstGeom>
        </p:spPr>
        <p:txBody>
          <a:bodyPr wrap="none">
            <a:spAutoFit/>
          </a:bodyPr>
          <a:lstStyle/>
          <a:p>
            <a:r>
              <a:rPr lang="en-US" altLang="zh-CN" sz="2000" b="1">
                <a:solidFill>
                  <a:schemeClr val="accent2"/>
                </a:solidFill>
                <a:latin typeface="Times New Roman" panose="02020603050405020304" charset="0"/>
                <a:cs typeface="Times New Roman" panose="02020603050405020304" charset="0"/>
              </a:rPr>
              <a:t>Intrinsic soft function</a:t>
            </a:r>
          </a:p>
        </p:txBody>
      </p:sp>
      <p:sp>
        <p:nvSpPr>
          <p:cNvPr id="10" name="矩形 9">
            <a:extLst>
              <a:ext uri="{FF2B5EF4-FFF2-40B4-BE49-F238E27FC236}">
                <a16:creationId xmlns:a16="http://schemas.microsoft.com/office/drawing/2014/main" id="{7FB51E4E-3DBD-EEC0-9BAC-010A0A9576EA}"/>
              </a:ext>
            </a:extLst>
          </p:cNvPr>
          <p:cNvSpPr/>
          <p:nvPr/>
        </p:nvSpPr>
        <p:spPr>
          <a:xfrm>
            <a:off x="4701844" y="3119915"/>
            <a:ext cx="2414270" cy="398780"/>
          </a:xfrm>
          <a:prstGeom prst="rect">
            <a:avLst/>
          </a:prstGeom>
        </p:spPr>
        <p:txBody>
          <a:bodyPr wrap="none">
            <a:spAutoFit/>
          </a:bodyPr>
          <a:lstStyle/>
          <a:p>
            <a:r>
              <a:rPr lang="en-US" altLang="zh-CN" sz="2000" b="1">
                <a:solidFill>
                  <a:srgbClr val="3E8C26"/>
                </a:solidFill>
                <a:latin typeface="Times New Roman" panose="02020603050405020304" charset="0"/>
                <a:cs typeface="Times New Roman" panose="02020603050405020304" charset="0"/>
              </a:rPr>
              <a:t>Collins-Soper kernel</a:t>
            </a:r>
          </a:p>
        </p:txBody>
      </p:sp>
      <p:sp>
        <p:nvSpPr>
          <p:cNvPr id="11" name="矩形 10">
            <a:extLst>
              <a:ext uri="{FF2B5EF4-FFF2-40B4-BE49-F238E27FC236}">
                <a16:creationId xmlns:a16="http://schemas.microsoft.com/office/drawing/2014/main" id="{9B63531A-DF22-907E-8B0B-6A64FB399BAB}"/>
              </a:ext>
            </a:extLst>
          </p:cNvPr>
          <p:cNvSpPr/>
          <p:nvPr/>
        </p:nvSpPr>
        <p:spPr>
          <a:xfrm>
            <a:off x="361916" y="3108019"/>
            <a:ext cx="1582677" cy="400110"/>
          </a:xfrm>
          <a:prstGeom prst="rect">
            <a:avLst/>
          </a:prstGeom>
        </p:spPr>
        <p:txBody>
          <a:bodyPr wrap="none">
            <a:spAutoFit/>
          </a:bodyPr>
          <a:lstStyle/>
          <a:p>
            <a:r>
              <a:rPr lang="en-US" altLang="zh-CN" sz="2000" b="1">
                <a:solidFill>
                  <a:srgbClr val="0432FF"/>
                </a:solidFill>
                <a:latin typeface="Times New Roman" panose="02020603050405020304" charset="0"/>
                <a:cs typeface="Times New Roman" panose="02020603050405020304" charset="0"/>
              </a:rPr>
              <a:t>Quasi TMDs</a:t>
            </a:r>
          </a:p>
        </p:txBody>
      </p:sp>
      <p:sp>
        <p:nvSpPr>
          <p:cNvPr id="12" name="矩形 11">
            <a:extLst>
              <a:ext uri="{FF2B5EF4-FFF2-40B4-BE49-F238E27FC236}">
                <a16:creationId xmlns:a16="http://schemas.microsoft.com/office/drawing/2014/main" id="{99D47802-A932-7791-436A-40E9BB6FB832}"/>
              </a:ext>
            </a:extLst>
          </p:cNvPr>
          <p:cNvSpPr/>
          <p:nvPr/>
        </p:nvSpPr>
        <p:spPr>
          <a:xfrm>
            <a:off x="7343558" y="3093343"/>
            <a:ext cx="2188612" cy="400110"/>
          </a:xfrm>
          <a:prstGeom prst="rect">
            <a:avLst/>
          </a:prstGeom>
        </p:spPr>
        <p:txBody>
          <a:bodyPr wrap="none">
            <a:spAutoFit/>
          </a:bodyPr>
          <a:lstStyle/>
          <a:p>
            <a:r>
              <a:rPr lang="en-US" altLang="zh-CN" sz="2000" b="1">
                <a:solidFill>
                  <a:srgbClr val="FF0000"/>
                </a:solidFill>
                <a:latin typeface="Times New Roman" panose="02020603050405020304" charset="0"/>
                <a:cs typeface="Times New Roman" panose="02020603050405020304" charset="0"/>
              </a:rPr>
              <a:t>Light-cone TMDs </a:t>
            </a:r>
          </a:p>
        </p:txBody>
      </p:sp>
      <p:sp>
        <p:nvSpPr>
          <p:cNvPr id="14" name="矩形 13">
            <a:extLst>
              <a:ext uri="{FF2B5EF4-FFF2-40B4-BE49-F238E27FC236}">
                <a16:creationId xmlns:a16="http://schemas.microsoft.com/office/drawing/2014/main" id="{62138230-E667-2616-B32D-7D7585A70C34}"/>
              </a:ext>
            </a:extLst>
          </p:cNvPr>
          <p:cNvSpPr/>
          <p:nvPr/>
        </p:nvSpPr>
        <p:spPr>
          <a:xfrm>
            <a:off x="3909714" y="2152013"/>
            <a:ext cx="1999265" cy="400110"/>
          </a:xfrm>
          <a:prstGeom prst="rect">
            <a:avLst/>
          </a:prstGeom>
        </p:spPr>
        <p:txBody>
          <a:bodyPr wrap="none">
            <a:spAutoFit/>
          </a:bodyPr>
          <a:lstStyle/>
          <a:p>
            <a:r>
              <a:rPr lang="en-US" altLang="zh-CN" sz="2000" b="1">
                <a:solidFill>
                  <a:srgbClr val="7030A0"/>
                </a:solidFill>
                <a:latin typeface="Times New Roman" panose="02020603050405020304" charset="0"/>
                <a:cs typeface="Times New Roman" panose="02020603050405020304" charset="0"/>
              </a:rPr>
              <a:t>Matching</a:t>
            </a:r>
            <a:r>
              <a:rPr lang="zh-CN" altLang="en-US" sz="2000" b="1">
                <a:solidFill>
                  <a:srgbClr val="7030A0"/>
                </a:solidFill>
                <a:latin typeface="Times New Roman" panose="02020603050405020304" charset="0"/>
                <a:cs typeface="Times New Roman" panose="02020603050405020304" charset="0"/>
              </a:rPr>
              <a:t> </a:t>
            </a:r>
            <a:r>
              <a:rPr lang="en-US" altLang="zh-CN" sz="2000" b="1">
                <a:solidFill>
                  <a:srgbClr val="7030A0"/>
                </a:solidFill>
                <a:latin typeface="Times New Roman" panose="02020603050405020304" charset="0"/>
                <a:cs typeface="Times New Roman" panose="02020603050405020304" charset="0"/>
              </a:rPr>
              <a:t>kernel</a:t>
            </a:r>
            <a:endParaRPr lang="zh-CN" altLang="en-US" sz="2000" b="1">
              <a:solidFill>
                <a:srgbClr val="7030A0"/>
              </a:solidFill>
            </a:endParaRPr>
          </a:p>
        </p:txBody>
      </p:sp>
      <p:sp>
        <p:nvSpPr>
          <p:cNvPr id="15" name="矩形 14">
            <a:extLst>
              <a:ext uri="{FF2B5EF4-FFF2-40B4-BE49-F238E27FC236}">
                <a16:creationId xmlns:a16="http://schemas.microsoft.com/office/drawing/2014/main" id="{B07B9A94-8EDE-6E9C-5188-C40217FD043C}"/>
              </a:ext>
            </a:extLst>
          </p:cNvPr>
          <p:cNvSpPr/>
          <p:nvPr/>
        </p:nvSpPr>
        <p:spPr>
          <a:xfrm>
            <a:off x="2439013" y="2469289"/>
            <a:ext cx="1044791" cy="566364"/>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C77162D9-E10A-1BB5-28F2-F3C88BAE3D2F}"/>
              </a:ext>
            </a:extLst>
          </p:cNvPr>
          <p:cNvSpPr/>
          <p:nvPr/>
        </p:nvSpPr>
        <p:spPr>
          <a:xfrm>
            <a:off x="3687319" y="2591623"/>
            <a:ext cx="962284" cy="3683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D5CF891-5C66-4BA2-FD47-E0646634DCEE}"/>
              </a:ext>
            </a:extLst>
          </p:cNvPr>
          <p:cNvSpPr/>
          <p:nvPr/>
        </p:nvSpPr>
        <p:spPr>
          <a:xfrm>
            <a:off x="5340704" y="2580875"/>
            <a:ext cx="909924" cy="368300"/>
          </a:xfrm>
          <a:prstGeom prst="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8E7A9A0-E287-2F94-04D1-045CA364DBE6}"/>
              </a:ext>
            </a:extLst>
          </p:cNvPr>
          <p:cNvPicPr>
            <a:picLocks noChangeAspect="1"/>
          </p:cNvPicPr>
          <p:nvPr/>
        </p:nvPicPr>
        <p:blipFill rotWithShape="1">
          <a:blip r:embed="rId8"/>
          <a:srcRect l="2566" b="2502"/>
          <a:stretch>
            <a:fillRect/>
          </a:stretch>
        </p:blipFill>
        <p:spPr>
          <a:xfrm>
            <a:off x="1036684" y="2473888"/>
            <a:ext cx="4372076" cy="2888566"/>
          </a:xfrm>
          <a:prstGeom prst="rect">
            <a:avLst/>
          </a:prstGeom>
          <a:ln w="38100">
            <a:solidFill>
              <a:srgbClr val="EE822F"/>
            </a:solidFill>
          </a:ln>
        </p:spPr>
      </p:pic>
      <p:pic>
        <p:nvPicPr>
          <p:cNvPr id="19" name="图片 18">
            <a:extLst>
              <a:ext uri="{FF2B5EF4-FFF2-40B4-BE49-F238E27FC236}">
                <a16:creationId xmlns:a16="http://schemas.microsoft.com/office/drawing/2014/main" id="{2E36E326-9745-F04C-557D-221850F66B13}"/>
              </a:ext>
            </a:extLst>
          </p:cNvPr>
          <p:cNvPicPr>
            <a:picLocks noChangeAspect="1"/>
          </p:cNvPicPr>
          <p:nvPr/>
        </p:nvPicPr>
        <p:blipFill>
          <a:blip r:embed="rId9"/>
          <a:stretch>
            <a:fillRect/>
          </a:stretch>
        </p:blipFill>
        <p:spPr>
          <a:xfrm>
            <a:off x="5539726" y="2481362"/>
            <a:ext cx="5500688" cy="2876012"/>
          </a:xfrm>
          <a:prstGeom prst="rect">
            <a:avLst/>
          </a:prstGeom>
          <a:ln w="38100">
            <a:solidFill>
              <a:srgbClr val="EE822F"/>
            </a:solidFill>
          </a:ln>
        </p:spPr>
      </p:pic>
      <p:sp>
        <p:nvSpPr>
          <p:cNvPr id="20" name="文本框 19">
            <a:extLst>
              <a:ext uri="{FF2B5EF4-FFF2-40B4-BE49-F238E27FC236}">
                <a16:creationId xmlns:a16="http://schemas.microsoft.com/office/drawing/2014/main" id="{2B8CC6DE-CFF1-2DB7-9BAE-25F565A13AC1}"/>
              </a:ext>
            </a:extLst>
          </p:cNvPr>
          <p:cNvSpPr txBox="1"/>
          <p:nvPr/>
        </p:nvSpPr>
        <p:spPr>
          <a:xfrm>
            <a:off x="926964" y="6066642"/>
            <a:ext cx="10330797" cy="461665"/>
          </a:xfrm>
          <a:prstGeom prst="rect">
            <a:avLst/>
          </a:prstGeom>
          <a:solidFill>
            <a:srgbClr val="3E8C26"/>
          </a:solidFill>
          <a:ln>
            <a:noFill/>
          </a:ln>
        </p:spPr>
        <p:txBody>
          <a:bodyPr wrap="square">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For better signal, t</a:t>
            </a:r>
            <a:r>
              <a:rPr lang="zh-CN" altLang="en-US" sz="2400" b="1">
                <a:solidFill>
                  <a:schemeClr val="bg1"/>
                </a:solidFill>
                <a:latin typeface="Times New Roman" panose="02020603050405020304" pitchFamily="18" charset="0"/>
                <a:cs typeface="Times New Roman" panose="02020603050405020304" pitchFamily="18" charset="0"/>
              </a:rPr>
              <a:t>he CS kernel </a:t>
            </a:r>
            <a:r>
              <a:rPr lang="en-US" altLang="zh-CN" sz="2400" b="1">
                <a:solidFill>
                  <a:schemeClr val="bg1"/>
                </a:solidFill>
                <a:latin typeface="Times New Roman" panose="02020603050405020304" pitchFamily="18" charset="0"/>
                <a:cs typeface="Times New Roman" panose="02020603050405020304" pitchFamily="18" charset="0"/>
              </a:rPr>
              <a:t>is </a:t>
            </a:r>
            <a:r>
              <a:rPr lang="zh-CN" altLang="en-US" sz="2400" b="1">
                <a:solidFill>
                  <a:schemeClr val="bg1"/>
                </a:solidFill>
                <a:latin typeface="Times New Roman" panose="02020603050405020304" pitchFamily="18" charset="0"/>
                <a:cs typeface="Times New Roman" panose="02020603050405020304" pitchFamily="18" charset="0"/>
              </a:rPr>
              <a:t>extracted from the pion quasi-TMDWF.</a:t>
            </a:r>
          </a:p>
        </p:txBody>
      </p:sp>
      <p:sp>
        <p:nvSpPr>
          <p:cNvPr id="21" name="文本框 20">
            <a:extLst>
              <a:ext uri="{FF2B5EF4-FFF2-40B4-BE49-F238E27FC236}">
                <a16:creationId xmlns:a16="http://schemas.microsoft.com/office/drawing/2014/main" id="{ED300A97-472A-CB1C-5119-4D29FE76B558}"/>
              </a:ext>
            </a:extLst>
          </p:cNvPr>
          <p:cNvSpPr txBox="1"/>
          <p:nvPr/>
        </p:nvSpPr>
        <p:spPr>
          <a:xfrm>
            <a:off x="8177546" y="1855569"/>
            <a:ext cx="3791322" cy="584775"/>
          </a:xfrm>
          <a:prstGeom prst="rect">
            <a:avLst/>
          </a:prstGeom>
          <a:noFill/>
        </p:spPr>
        <p:txBody>
          <a:bodyPr wrap="square">
            <a:spAutoFit/>
          </a:bodyPr>
          <a:lstStyle/>
          <a:p>
            <a:r>
              <a:rPr lang="fr-FR" altLang="zh-CN" sz="1600" i="1">
                <a:solidFill>
                  <a:srgbClr val="001CB6"/>
                </a:solidFill>
                <a:latin typeface="Times New Roman" panose="02020603050405020304" charset="0"/>
                <a:cs typeface="Times New Roman" panose="02020603050405020304" charset="0"/>
              </a:rPr>
              <a:t>Bollweg et al.,PLB852, 138617 (2024);</a:t>
            </a:r>
          </a:p>
          <a:p>
            <a:r>
              <a:rPr lang="en-US" altLang="zh-CN" sz="1600" i="1">
                <a:solidFill>
                  <a:srgbClr val="001CB6"/>
                </a:solidFill>
                <a:latin typeface="Times New Roman" panose="02020603050405020304" charset="0"/>
                <a:cs typeface="Times New Roman" panose="02020603050405020304" charset="0"/>
              </a:rPr>
              <a:t>Walter, et al.(LPC),PRD.111.094507(2024).</a:t>
            </a:r>
          </a:p>
        </p:txBody>
      </p:sp>
      <p:sp>
        <p:nvSpPr>
          <p:cNvPr id="22" name="文本框 21">
            <a:extLst>
              <a:ext uri="{FF2B5EF4-FFF2-40B4-BE49-F238E27FC236}">
                <a16:creationId xmlns:a16="http://schemas.microsoft.com/office/drawing/2014/main" id="{47CBC311-D817-FE56-5D8D-DADD86A79486}"/>
              </a:ext>
            </a:extLst>
          </p:cNvPr>
          <p:cNvSpPr txBox="1"/>
          <p:nvPr/>
        </p:nvSpPr>
        <p:spPr>
          <a:xfrm>
            <a:off x="1594196" y="4380269"/>
            <a:ext cx="2697790" cy="461665"/>
          </a:xfrm>
          <a:prstGeom prst="rect">
            <a:avLst/>
          </a:prstGeom>
          <a:noFill/>
        </p:spPr>
        <p:txBody>
          <a:bodyPr wrap="none" rtlCol="0">
            <a:spAutoFit/>
          </a:bodyPr>
          <a:lstStyle/>
          <a:p>
            <a:r>
              <a:rPr lang="en-US" altLang="zh-CN" sz="2400" b="1">
                <a:cs typeface="Arial" panose="020B0604020202020204" pitchFamily="34" charset="0"/>
              </a:rPr>
              <a:t>From </a:t>
            </a:r>
            <a:r>
              <a:rPr lang="en-US" altLang="zh-CN" sz="2400" b="1">
                <a:solidFill>
                  <a:srgbClr val="3E8C26"/>
                </a:solidFill>
                <a:cs typeface="Arial" panose="020B0604020202020204" pitchFamily="34" charset="0"/>
              </a:rPr>
              <a:t>quasi TMDWF</a:t>
            </a:r>
            <a:endParaRPr lang="zh-CN" altLang="en-US" sz="2400">
              <a:solidFill>
                <a:srgbClr val="3E8C26"/>
              </a:solidFill>
            </a:endParaRPr>
          </a:p>
        </p:txBody>
      </p:sp>
      <p:sp>
        <p:nvSpPr>
          <p:cNvPr id="23" name="文本框 22">
            <a:extLst>
              <a:ext uri="{FF2B5EF4-FFF2-40B4-BE49-F238E27FC236}">
                <a16:creationId xmlns:a16="http://schemas.microsoft.com/office/drawing/2014/main" id="{FA9DCB89-BBC9-4358-24F0-FD1D088455C4}"/>
              </a:ext>
            </a:extLst>
          </p:cNvPr>
          <p:cNvSpPr txBox="1"/>
          <p:nvPr/>
        </p:nvSpPr>
        <p:spPr>
          <a:xfrm>
            <a:off x="8189176" y="2577545"/>
            <a:ext cx="2779351" cy="461665"/>
          </a:xfrm>
          <a:prstGeom prst="rect">
            <a:avLst/>
          </a:prstGeom>
          <a:noFill/>
        </p:spPr>
        <p:txBody>
          <a:bodyPr wrap="none" rtlCol="0">
            <a:spAutoFit/>
          </a:bodyPr>
          <a:lstStyle/>
          <a:p>
            <a:r>
              <a:rPr lang="en-US" altLang="zh-CN" sz="2400" b="1">
                <a:cs typeface="Arial" panose="020B0604020202020204" pitchFamily="34" charset="0"/>
              </a:rPr>
              <a:t>From </a:t>
            </a:r>
            <a:r>
              <a:rPr lang="en-US" altLang="zh-CN" sz="2400" b="1">
                <a:solidFill>
                  <a:srgbClr val="0070C0"/>
                </a:solidFill>
                <a:cs typeface="Arial" panose="020B0604020202020204" pitchFamily="34" charset="0"/>
              </a:rPr>
              <a:t>quasi TMDPDF</a:t>
            </a:r>
            <a:endParaRPr lang="zh-CN" altLang="en-US" sz="2400">
              <a:solidFill>
                <a:srgbClr val="0070C0"/>
              </a:solidFill>
            </a:endParaRPr>
          </a:p>
        </p:txBody>
      </p:sp>
    </p:spTree>
    <p:extLst>
      <p:ext uri="{BB962C8B-B14F-4D97-AF65-F5344CB8AC3E}">
        <p14:creationId xmlns:p14="http://schemas.microsoft.com/office/powerpoint/2010/main" val="38578913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11</a:t>
            </a:fld>
            <a:endParaRPr kumimoji="0" lang="zh-CN" altLang="en-US" sz="2800"/>
          </a:p>
        </p:txBody>
      </p:sp>
      <p:sp>
        <p:nvSpPr>
          <p:cNvPr id="17" name="Text Box 3"/>
          <p:cNvSpPr txBox="1">
            <a:spLocks noChangeArrowheads="1"/>
          </p:cNvSpPr>
          <p:nvPr/>
        </p:nvSpPr>
        <p:spPr bwMode="auto">
          <a:xfrm>
            <a:off x="514350" y="195580"/>
            <a:ext cx="11882755" cy="5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a:solidFill>
                  <a:srgbClr val="C00000"/>
                </a:solidFill>
                <a:latin typeface="Times New Roman" panose="02020603050405020304" charset="0"/>
                <a:ea typeface="黑体" panose="02010609060101010101" charset="-122"/>
                <a:cs typeface="Times New Roman" panose="02020603050405020304" charset="0"/>
                <a:sym typeface="+mn-ea"/>
              </a:rPr>
              <a:t>Quasi TMD Wave Function</a:t>
            </a:r>
          </a:p>
          <a:p>
            <a:pPr eaLnBrk="1" hangingPunct="1">
              <a:spcBef>
                <a:spcPct val="50000"/>
              </a:spcBef>
              <a:buFont typeface="Arial" panose="020B0604020202020204" pitchFamily="34" charset="0"/>
              <a:buNone/>
            </a:pPr>
            <a:endParaRPr kumimoji="0" lang="en-US" altLang="zh-CN" sz="3600" b="1">
              <a:solidFill>
                <a:srgbClr val="C00000"/>
              </a:solidFill>
              <a:latin typeface="Adobe 黑体 Std R" charset="-122"/>
              <a:ea typeface="Adobe 黑体 Std R" charset="-122"/>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cxnSp>
        <p:nvCxnSpPr>
          <p:cNvPr id="13" name="直线连接符 2"/>
          <p:cNvCxnSpPr>
            <a:cxnSpLocks noChangeShapeType="1"/>
          </p:cNvCxnSpPr>
          <p:nvPr/>
        </p:nvCxnSpPr>
        <p:spPr bwMode="auto">
          <a:xfrm>
            <a:off x="6731876" y="1599432"/>
            <a:ext cx="0" cy="4510510"/>
          </a:xfrm>
          <a:prstGeom prst="line">
            <a:avLst/>
          </a:prstGeom>
          <a:noFill/>
          <a:ln w="38100">
            <a:solidFill>
              <a:srgbClr val="7030A0"/>
            </a:solidFill>
            <a:round/>
          </a:ln>
          <a:extLst>
            <a:ext uri="{909E8E84-426E-40DD-AFC4-6F175D3DCCD1}">
              <a14:hiddenFill xmlns:a14="http://schemas.microsoft.com/office/drawing/2010/main">
                <a:noFill/>
              </a14:hiddenFill>
            </a:ext>
          </a:extLst>
        </p:spPr>
      </p:cxnSp>
      <p:sp>
        <p:nvSpPr>
          <p:cNvPr id="4" name="文本框 3"/>
          <p:cNvSpPr txBox="1"/>
          <p:nvPr/>
        </p:nvSpPr>
        <p:spPr>
          <a:xfrm>
            <a:off x="353792" y="1739034"/>
            <a:ext cx="6198918" cy="452431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marL="342900" indent="-342900">
              <a:buFont typeface="Wingdings" panose="05000000000000000000" pitchFamily="2" charset="2"/>
              <a:buChar char="Ø"/>
            </a:pPr>
            <a:r>
              <a:rPr lang="zh-CN" altLang="en-US" sz="2400" b="1">
                <a:latin typeface="Times New Roman" panose="02020603050405020304" charset="0"/>
                <a:cs typeface="Times New Roman" panose="02020603050405020304" charset="0"/>
              </a:rPr>
              <a:t>The quasi-TMD wave functions can be defined as:</a:t>
            </a:r>
            <a:endParaRPr lang="en-US" altLang="zh-CN" sz="2400" b="1">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a:latin typeface="Times New Roman" panose="02020603050405020304" charset="0"/>
              <a:cs typeface="Times New Roman" panose="02020603050405020304" charset="0"/>
            </a:endParaRPr>
          </a:p>
          <a:p>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where the bare quasi-TMD wave function can be constructed as :</a:t>
            </a:r>
            <a:r>
              <a:rPr lang="zh-CN" altLang="en-US" sz="2400" b="1">
                <a:latin typeface="Times New Roman" panose="02020603050405020304" charset="0"/>
                <a:cs typeface="Times New Roman" panose="02020603050405020304" charset="0"/>
              </a:rPr>
              <a:t> </a:t>
            </a:r>
            <a:endParaRPr lang="en-US" altLang="zh-CN" sz="2400" b="1">
              <a:latin typeface="Times New Roman" panose="02020603050405020304" charset="0"/>
              <a:cs typeface="Times New Roman" panose="02020603050405020304" charset="0"/>
            </a:endParaRPr>
          </a:p>
          <a:p>
            <a:endParaRPr lang="en-US" altLang="zh-CN" sz="2400" b="1">
              <a:latin typeface="Times New Roman" panose="02020603050405020304" charset="0"/>
              <a:cs typeface="Times New Roman" panose="02020603050405020304" charset="0"/>
            </a:endParaRPr>
          </a:p>
          <a:p>
            <a:endParaRPr lang="en-US" altLang="zh-CN" sz="2400" b="1">
              <a:latin typeface="Times New Roman" panose="02020603050405020304" charset="0"/>
              <a:cs typeface="Times New Roman" panose="02020603050405020304" charset="0"/>
            </a:endParaRPr>
          </a:p>
          <a:p>
            <a:endParaRPr lang="en-US" altLang="zh-CN" sz="2400" b="1">
              <a:latin typeface="Times New Roman" panose="02020603050405020304" charset="0"/>
              <a:cs typeface="Times New Roman" panose="02020603050405020304" charset="0"/>
            </a:endParaRPr>
          </a:p>
          <a:p>
            <a:endParaRPr lang="en-US" altLang="zh-CN" sz="2400" b="1">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5" name="对象 4"/>
              <p:cNvSpPr txBox="1"/>
              <p:nvPr/>
            </p:nvSpPr>
            <p:spPr>
              <a:xfrm>
                <a:off x="663537" y="2703512"/>
                <a:ext cx="5602288" cy="72548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𝜳</m:t>
                              </m:r>
                            </m:e>
                          </m:acc>
                        </m:e>
                        <m:sup>
                          <m:r>
                            <a:rPr lang="zh-CN" altLang="en-US" b="1" i="1">
                              <a:solidFill>
                                <a:srgbClr val="000000"/>
                              </a:solidFill>
                              <a:latin typeface="Cambria Math" panose="02040503050406030204" pitchFamily="18" charset="0"/>
                            </a:rPr>
                            <m:t>±</m:t>
                          </m:r>
                        </m:sup>
                      </m:sSup>
                      <m:d>
                        <m:dPr>
                          <m:ctrlPr>
                            <a:rPr lang="zh-CN" altLang="en-US" b="1" i="1">
                              <a:solidFill>
                                <a:srgbClr val="000000"/>
                              </a:solidFill>
                              <a:latin typeface="Cambria Math" panose="02040503050406030204" pitchFamily="18" charset="0"/>
                            </a:rPr>
                          </m:ctrlPr>
                        </m:dPr>
                        <m:e>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𝒛</m:t>
                              </m:r>
                            </m:sub>
                          </m:sSub>
                        </m:e>
                      </m:d>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limLow>
                            <m:limLowPr>
                              <m:ctrlPr>
                                <a:rPr lang="zh-CN" altLang="en-US" b="1" i="1">
                                  <a:solidFill>
                                    <a:srgbClr val="000000"/>
                                  </a:solidFill>
                                  <a:latin typeface="Cambria Math" panose="02040503050406030204" pitchFamily="18" charset="0"/>
                                </a:rPr>
                              </m:ctrlPr>
                            </m:limLowPr>
                            <m:e>
                              <m:r>
                                <a:rPr lang="zh-CN" altLang="en-US" b="1" i="0">
                                  <a:solidFill>
                                    <a:srgbClr val="000000"/>
                                  </a:solidFill>
                                  <a:latin typeface="Cambria Math" panose="02040503050406030204" pitchFamily="18" charset="0"/>
                                </a:rPr>
                                <m:t>𝐥𝐢𝐦</m:t>
                              </m:r>
                            </m:e>
                            <m:lim>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lim>
                          </m:limLow>
                        </m:fName>
                        <m:e>
                          <m:nary>
                            <m:naryPr>
                              <m:subHide m:val="on"/>
                              <m:supHide m:val="on"/>
                              <m:ctrlPr>
                                <a:rPr lang="zh-CN" altLang="en-US" b="1" i="1">
                                  <a:solidFill>
                                    <a:srgbClr val="000000"/>
                                  </a:solidFill>
                                  <a:latin typeface="Cambria Math" panose="02040503050406030204" pitchFamily="18" charset="0"/>
                                </a:rPr>
                              </m:ctrlPr>
                            </m:naryPr>
                            <m:sub/>
                            <m:sup/>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𝒅𝒛</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num>
                                <m:den>
                                  <m:r>
                                    <a:rPr lang="zh-CN" altLang="en-US" b="1" i="1">
                                      <a:solidFill>
                                        <a:srgbClr val="000000"/>
                                      </a:solidFill>
                                      <a:latin typeface="Cambria Math" panose="02040503050406030204" pitchFamily="18" charset="0"/>
                                    </a:rPr>
                                    <m:t>𝟐</m:t>
                                  </m:r>
                                  <m:r>
                                    <a:rPr lang="zh-CN" altLang="en-US" b="1" i="1">
                                      <a:solidFill>
                                        <a:srgbClr val="000000"/>
                                      </a:solidFill>
                                      <a:latin typeface="Cambria Math" panose="02040503050406030204" pitchFamily="18" charset="0"/>
                                    </a:rPr>
                                    <m:t>𝝅</m:t>
                                  </m:r>
                                </m:den>
                              </m:f>
                            </m:e>
                          </m:nary>
                        </m:e>
                      </m:func>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𝒆</m:t>
                          </m:r>
                        </m:e>
                        <m:sup>
                          <m:r>
                            <a:rPr lang="zh-CN" altLang="en-US" b="1" i="1">
                              <a:solidFill>
                                <a:srgbClr val="000000"/>
                              </a:solidFill>
                              <a:latin typeface="Cambria Math" panose="02040503050406030204" pitchFamily="18" charset="0"/>
                            </a:rPr>
                            <m:t>𝒊𝒙𝒛</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up>
                      </m:sSup>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𝜱</m:t>
                                  </m:r>
                                </m:e>
                              </m:acc>
                            </m:e>
                            <m: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sup>
                          </m:sSup>
                          <m:d>
                            <m:dPr>
                              <m:ctrlPr>
                                <a:rPr lang="zh-CN" altLang="en-US" b="1" i="1">
                                  <a:solidFill>
                                    <a:srgbClr val="000000"/>
                                  </a:solidFill>
                                  <a:latin typeface="Cambria Math" panose="02040503050406030204" pitchFamily="18" charset="0"/>
                                </a:rPr>
                              </m:ctrlPr>
                            </m:dPr>
                            <m:e>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e>
                          </m:d>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𝒁</m:t>
                              </m:r>
                            </m:e>
                            <m:sub>
                              <m:r>
                                <a:rPr lang="zh-CN" altLang="en-US" b="1" i="1">
                                  <a:solidFill>
                                    <a:srgbClr val="000000"/>
                                  </a:solidFill>
                                  <a:latin typeface="Cambria Math" panose="02040503050406030204" pitchFamily="18" charset="0"/>
                                </a:rPr>
                                <m:t>𝑶</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rad>
                            <m:radPr>
                              <m:degHide m:val="on"/>
                              <m:ctrlPr>
                                <a:rPr lang="zh-CN" altLang="en-US" b="1" i="1">
                                  <a:solidFill>
                                    <a:srgbClr val="000000"/>
                                  </a:solidFill>
                                  <a:latin typeface="Cambria Math" panose="02040503050406030204" pitchFamily="18" charset="0"/>
                                </a:rPr>
                              </m:ctrlPr>
                            </m:radPr>
                            <m:deg/>
                            <m:e>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𝒁</m:t>
                                  </m:r>
                                </m:e>
                                <m:sub>
                                  <m:r>
                                    <a:rPr lang="zh-CN" altLang="en-US" b="1" i="1">
                                      <a:solidFill>
                                        <a:srgbClr val="000000"/>
                                      </a:solidFill>
                                      <a:latin typeface="Cambria Math" panose="02040503050406030204" pitchFamily="18" charset="0"/>
                                    </a:rPr>
                                    <m:t>𝑬</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𝟐</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e>
                          </m:rad>
                        </m:den>
                      </m:f>
                      <m:r>
                        <a:rPr lang="zh-CN" altLang="en-US" b="1" i="1">
                          <a:solidFill>
                            <a:srgbClr val="000000"/>
                          </a:solidFill>
                          <a:latin typeface="Cambria Math" panose="02040503050406030204" pitchFamily="18" charset="0"/>
                        </a:rPr>
                        <m:t>,</m:t>
                      </m:r>
                    </m:oMath>
                  </m:oMathPara>
                </a14:m>
                <a:endParaRPr lang="zh-CN" altLang="en-US" b="1"/>
              </a:p>
            </p:txBody>
          </p:sp>
        </mc:Choice>
        <mc:Fallback>
          <p:sp>
            <p:nvSpPr>
              <p:cNvPr id="5" name="对象 4"/>
              <p:cNvSpPr txBox="1">
                <a:spLocks noRot="1" noChangeAspect="1" noMove="1" noResize="1" noEditPoints="1" noAdjustHandles="1" noChangeArrowheads="1" noChangeShapeType="1" noTextEdit="1"/>
              </p:cNvSpPr>
              <p:nvPr/>
            </p:nvSpPr>
            <p:spPr>
              <a:xfrm>
                <a:off x="663537" y="2703512"/>
                <a:ext cx="5602288" cy="725488"/>
              </a:xfrm>
              <a:prstGeom prst="rect">
                <a:avLst/>
              </a:prstGeom>
              <a:blipFill>
                <a:blip r:embed="rId3"/>
                <a:stretch>
                  <a:fillRect t="-3333" b="-375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对象 5"/>
              <p:cNvSpPr txBox="1"/>
              <p:nvPr/>
            </p:nvSpPr>
            <p:spPr>
              <a:xfrm>
                <a:off x="571717" y="5010694"/>
                <a:ext cx="6198917" cy="49574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0">
                                  <a:solidFill>
                                    <a:srgbClr val="000000"/>
                                  </a:solidFill>
                                  <a:latin typeface="Cambria Math" panose="02040503050406030204" pitchFamily="18" charset="0"/>
                                </a:rPr>
                                <m:t>𝚽</m:t>
                              </m:r>
                            </m:e>
                          </m:acc>
                        </m:e>
                        <m:sup>
                          <m:r>
                            <a:rPr lang="zh-CN" altLang="en-US" b="1" i="0">
                              <a:solidFill>
                                <a:srgbClr val="000000"/>
                              </a:solidFill>
                              <a:latin typeface="Cambria Math" panose="02040503050406030204" pitchFamily="18" charset="0"/>
                            </a:rPr>
                            <m:t>±</m:t>
                          </m:r>
                          <m:r>
                            <a:rPr lang="zh-CN" altLang="en-US" b="1" i="0">
                              <a:solidFill>
                                <a:srgbClr val="000000"/>
                              </a:solidFill>
                              <a:latin typeface="Cambria Math" panose="02040503050406030204" pitchFamily="18" charset="0"/>
                            </a:rPr>
                            <m:t>𝟎</m:t>
                          </m:r>
                        </m:sup>
                      </m:sSup>
                      <m:d>
                        <m:dPr>
                          <m:ctrlPr>
                            <a:rPr lang="zh-CN" altLang="en-US" b="1" i="1">
                              <a:solidFill>
                                <a:srgbClr val="000000"/>
                              </a:solidFill>
                              <a:latin typeface="Cambria Math" panose="02040503050406030204" pitchFamily="18" charset="0"/>
                            </a:rPr>
                          </m:ctrlPr>
                        </m:dPr>
                        <m:e>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𝒂</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e>
                      </m:d>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𝒒</m:t>
                          </m:r>
                        </m:e>
                      </m:acc>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𝒛</m:t>
                          </m:r>
                        </m:sub>
                      </m:sSub>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𝜞</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𝑼</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𝒒</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oMath>
                  </m:oMathPara>
                </a14:m>
                <a:endParaRPr lang="zh-CN" altLang="en-US" b="1"/>
              </a:p>
            </p:txBody>
          </p:sp>
        </mc:Choice>
        <mc:Fallback>
          <p:sp>
            <p:nvSpPr>
              <p:cNvPr id="6" name="对象 5"/>
              <p:cNvSpPr txBox="1">
                <a:spLocks noRot="1" noChangeAspect="1" noMove="1" noResize="1" noEditPoints="1" noAdjustHandles="1" noChangeArrowheads="1" noChangeShapeType="1" noTextEdit="1"/>
              </p:cNvSpPr>
              <p:nvPr/>
            </p:nvSpPr>
            <p:spPr>
              <a:xfrm>
                <a:off x="571717" y="5010694"/>
                <a:ext cx="6198917" cy="495747"/>
              </a:xfrm>
              <a:prstGeom prst="rect">
                <a:avLst/>
              </a:prstGeom>
              <a:blipFill>
                <a:blip r:embed="rId4"/>
                <a:stretch>
                  <a:fillRect t="-4938" b="-41975"/>
                </a:stretch>
              </a:blipFill>
            </p:spPr>
            <p:txBody>
              <a:bodyPr/>
              <a:lstStyle/>
              <a:p>
                <a:r>
                  <a:rPr lang="zh-CN" altLang="en-US">
                    <a:noFill/>
                  </a:rPr>
                  <a:t> </a:t>
                </a:r>
              </a:p>
            </p:txBody>
          </p:sp>
        </mc:Fallback>
      </mc:AlternateContent>
      <p:sp>
        <p:nvSpPr>
          <p:cNvPr id="7" name="文本框 11"/>
          <p:cNvSpPr txBox="1"/>
          <p:nvPr/>
        </p:nvSpPr>
        <p:spPr>
          <a:xfrm>
            <a:off x="8763424" y="5751442"/>
            <a:ext cx="3408194" cy="92333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i="1">
                <a:solidFill>
                  <a:srgbClr val="001CB6"/>
                </a:solidFill>
                <a:latin typeface="Times New Roman" panose="02020603050405020304" charset="0"/>
                <a:cs typeface="Times New Roman" panose="02020603050405020304" charset="0"/>
                <a:sym typeface="+mn-ea"/>
              </a:rPr>
              <a:t>Chu et al.(LPC), PRD109(2024); </a:t>
            </a:r>
          </a:p>
          <a:p>
            <a:r>
              <a:rPr lang="en-US" altLang="zh-CN" i="1">
                <a:solidFill>
                  <a:srgbClr val="001CB6"/>
                </a:solidFill>
                <a:latin typeface="Times New Roman" panose="02020603050405020304" charset="0"/>
                <a:cs typeface="Times New Roman" panose="02020603050405020304" charset="0"/>
                <a:sym typeface="+mn-ea"/>
              </a:rPr>
              <a:t>Chu et al.(LPC), PRD 106(2022);</a:t>
            </a:r>
          </a:p>
          <a:p>
            <a:r>
              <a:rPr lang="en-US" altLang="zh-CN" i="1">
                <a:solidFill>
                  <a:srgbClr val="001CB6"/>
                </a:solidFill>
                <a:latin typeface="Times New Roman" panose="02020603050405020304" charset="0"/>
                <a:cs typeface="Times New Roman" panose="02020603050405020304" charset="0"/>
                <a:sym typeface="+mn-ea"/>
              </a:rPr>
              <a:t>Zhang et al., PRL125(2020).</a:t>
            </a:r>
          </a:p>
        </p:txBody>
      </p:sp>
      <p:grpSp>
        <p:nvGrpSpPr>
          <p:cNvPr id="51" name="组合 50">
            <a:extLst>
              <a:ext uri="{FF2B5EF4-FFF2-40B4-BE49-F238E27FC236}">
                <a16:creationId xmlns:a16="http://schemas.microsoft.com/office/drawing/2014/main" id="{A96BF046-D4A7-23ED-7F67-A9F4D7A2B6CF}"/>
              </a:ext>
            </a:extLst>
          </p:cNvPr>
          <p:cNvGrpSpPr/>
          <p:nvPr/>
        </p:nvGrpSpPr>
        <p:grpSpPr>
          <a:xfrm>
            <a:off x="7335806" y="2074369"/>
            <a:ext cx="4069488" cy="2981790"/>
            <a:chOff x="7335806" y="2074369"/>
            <a:chExt cx="4069488" cy="2981790"/>
          </a:xfrm>
        </p:grpSpPr>
        <p:grpSp>
          <p:nvGrpSpPr>
            <p:cNvPr id="10" name="组合 9">
              <a:extLst>
                <a:ext uri="{FF2B5EF4-FFF2-40B4-BE49-F238E27FC236}">
                  <a16:creationId xmlns:a16="http://schemas.microsoft.com/office/drawing/2014/main" id="{AA72D992-25FA-7E72-84BE-FCDF1989B9F3}"/>
                </a:ext>
              </a:extLst>
            </p:cNvPr>
            <p:cNvGrpSpPr/>
            <p:nvPr/>
          </p:nvGrpSpPr>
          <p:grpSpPr>
            <a:xfrm rot="20178473">
              <a:off x="8838425" y="4637252"/>
              <a:ext cx="975740" cy="77"/>
              <a:chOff x="7204471" y="3725943"/>
              <a:chExt cx="661916" cy="2143757704"/>
            </a:xfrm>
          </p:grpSpPr>
          <p:cxnSp>
            <p:nvCxnSpPr>
              <p:cNvPr id="11" name="直接箭头连接符 10">
                <a:extLst>
                  <a:ext uri="{FF2B5EF4-FFF2-40B4-BE49-F238E27FC236}">
                    <a16:creationId xmlns:a16="http://schemas.microsoft.com/office/drawing/2014/main" id="{E92CDB6D-4E3E-8B54-CA71-61367E1A302B}"/>
                  </a:ext>
                </a:extLst>
              </p:cNvPr>
              <p:cNvCxnSpPr>
                <a:cxnSpLocks/>
              </p:cNvCxnSpPr>
              <p:nvPr/>
            </p:nvCxnSpPr>
            <p:spPr>
              <a:xfrm>
                <a:off x="7332107" y="3725943"/>
                <a:ext cx="283269"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551650E-84E1-821B-AF0E-2CD54D401833}"/>
                  </a:ext>
                </a:extLst>
              </p:cNvPr>
              <p:cNvCxnSpPr/>
              <p:nvPr/>
            </p:nvCxnSpPr>
            <p:spPr>
              <a:xfrm>
                <a:off x="7204471" y="2147483647"/>
                <a:ext cx="661916"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46" name="椭圆 45">
              <a:extLst>
                <a:ext uri="{FF2B5EF4-FFF2-40B4-BE49-F238E27FC236}">
                  <a16:creationId xmlns:a16="http://schemas.microsoft.com/office/drawing/2014/main" id="{82B085EC-F4D5-0EEF-BD8D-DB572CDABE08}"/>
                </a:ext>
              </a:extLst>
            </p:cNvPr>
            <p:cNvSpPr/>
            <p:nvPr/>
          </p:nvSpPr>
          <p:spPr>
            <a:xfrm rot="161585">
              <a:off x="7567787" y="4413499"/>
              <a:ext cx="1455853" cy="642660"/>
            </a:xfrm>
            <a:prstGeom prst="ellipse">
              <a:avLst/>
            </a:prstGeom>
            <a:solidFill>
              <a:schemeClr val="bg1">
                <a:lumMod val="75000"/>
              </a:schemeClr>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箭头连接符 1">
              <a:extLst>
                <a:ext uri="{FF2B5EF4-FFF2-40B4-BE49-F238E27FC236}">
                  <a16:creationId xmlns:a16="http://schemas.microsoft.com/office/drawing/2014/main" id="{B880DC0B-4845-72AD-11D4-2FC6B7DD3F23}"/>
                </a:ext>
              </a:extLst>
            </p:cNvPr>
            <p:cNvCxnSpPr>
              <a:cxnSpLocks/>
            </p:cNvCxnSpPr>
            <p:nvPr/>
          </p:nvCxnSpPr>
          <p:spPr>
            <a:xfrm>
              <a:off x="7855321" y="3207318"/>
              <a:ext cx="1085870" cy="796578"/>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60E4FD56-FA34-AB6D-0C67-B6E552CF5959}"/>
                    </a:ext>
                  </a:extLst>
                </p:cNvPr>
                <p:cNvSpPr txBox="1"/>
                <p:nvPr/>
              </p:nvSpPr>
              <p:spPr>
                <a:xfrm>
                  <a:off x="8800441" y="3634445"/>
                  <a:ext cx="506154" cy="453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m:t>
                        </m:r>
                      </m:oMath>
                    </m:oMathPara>
                  </a14:m>
                  <a:endParaRPr lang="zh-CN" altLang="en-US" sz="2000">
                    <a:solidFill>
                      <a:srgbClr val="0432FF"/>
                    </a:solidFill>
                  </a:endParaRPr>
                </a:p>
              </p:txBody>
            </p:sp>
          </mc:Choice>
          <mc:Fallback>
            <p:sp>
              <p:nvSpPr>
                <p:cNvPr id="3" name="文本框 2">
                  <a:extLst>
                    <a:ext uri="{FF2B5EF4-FFF2-40B4-BE49-F238E27FC236}">
                      <a16:creationId xmlns:a16="http://schemas.microsoft.com/office/drawing/2014/main" id="{60E4FD56-FA34-AB6D-0C67-B6E552CF5959}"/>
                    </a:ext>
                  </a:extLst>
                </p:cNvPr>
                <p:cNvSpPr txBox="1">
                  <a:spLocks noRot="1" noChangeAspect="1" noMove="1" noResize="1" noEditPoints="1" noAdjustHandles="1" noChangeArrowheads="1" noChangeShapeType="1" noTextEdit="1"/>
                </p:cNvSpPr>
                <p:nvPr/>
              </p:nvSpPr>
              <p:spPr>
                <a:xfrm>
                  <a:off x="8800441" y="3634445"/>
                  <a:ext cx="506154" cy="453695"/>
                </a:xfrm>
                <a:prstGeom prst="rect">
                  <a:avLst/>
                </a:prstGeom>
                <a:blipFill>
                  <a:blip r:embed="rId5"/>
                  <a:stretch>
                    <a:fillRect/>
                  </a:stretch>
                </a:blipFill>
              </p:spPr>
              <p:txBody>
                <a:bodyPr/>
                <a:lstStyle/>
                <a:p>
                  <a:r>
                    <a:rPr lang="zh-CN" altLang="en-US">
                      <a:noFill/>
                    </a:rPr>
                    <a:t> </a:t>
                  </a:r>
                </a:p>
              </p:txBody>
            </p:sp>
          </mc:Fallback>
        </mc:AlternateContent>
        <p:cxnSp>
          <p:nvCxnSpPr>
            <p:cNvPr id="8" name="直接箭头连接符 7">
              <a:extLst>
                <a:ext uri="{FF2B5EF4-FFF2-40B4-BE49-F238E27FC236}">
                  <a16:creationId xmlns:a16="http://schemas.microsoft.com/office/drawing/2014/main" id="{716FEEFB-5682-9DC3-4864-111428643516}"/>
                </a:ext>
              </a:extLst>
            </p:cNvPr>
            <p:cNvCxnSpPr>
              <a:cxnSpLocks/>
            </p:cNvCxnSpPr>
            <p:nvPr/>
          </p:nvCxnSpPr>
          <p:spPr>
            <a:xfrm flipV="1">
              <a:off x="8190142" y="2273037"/>
              <a:ext cx="0" cy="1592032"/>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17C7C158-D1F7-028E-9858-7E3509F7BF55}"/>
                </a:ext>
              </a:extLst>
            </p:cNvPr>
            <p:cNvCxnSpPr>
              <a:cxnSpLocks/>
            </p:cNvCxnSpPr>
            <p:nvPr/>
          </p:nvCxnSpPr>
          <p:spPr>
            <a:xfrm flipV="1">
              <a:off x="7796111" y="2305820"/>
              <a:ext cx="3247745" cy="1306531"/>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4" name="弧形 13">
              <a:extLst>
                <a:ext uri="{FF2B5EF4-FFF2-40B4-BE49-F238E27FC236}">
                  <a16:creationId xmlns:a16="http://schemas.microsoft.com/office/drawing/2014/main" id="{6E227C93-ABD4-05EE-8B34-22A3C1D36A59}"/>
                </a:ext>
              </a:extLst>
            </p:cNvPr>
            <p:cNvSpPr/>
            <p:nvPr/>
          </p:nvSpPr>
          <p:spPr>
            <a:xfrm rot="14261091">
              <a:off x="7897252" y="3000960"/>
              <a:ext cx="1208341" cy="1997071"/>
            </a:xfrm>
            <a:prstGeom prst="arc">
              <a:avLst>
                <a:gd name="adj1" fmla="val 14988996"/>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弧形 14">
              <a:extLst>
                <a:ext uri="{FF2B5EF4-FFF2-40B4-BE49-F238E27FC236}">
                  <a16:creationId xmlns:a16="http://schemas.microsoft.com/office/drawing/2014/main" id="{ACAAACA7-3169-AE1E-D0A7-4BBE7B982F5E}"/>
                </a:ext>
              </a:extLst>
            </p:cNvPr>
            <p:cNvSpPr/>
            <p:nvPr/>
          </p:nvSpPr>
          <p:spPr>
            <a:xfrm rot="4543082">
              <a:off x="7730171" y="3225721"/>
              <a:ext cx="1208341" cy="1997071"/>
            </a:xfrm>
            <a:prstGeom prst="arc">
              <a:avLst>
                <a:gd name="adj1" fmla="val 16200000"/>
                <a:gd name="adj2" fmla="val 20197098"/>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322DDF99-9E7B-9922-2AE8-852E82026F09}"/>
                </a:ext>
              </a:extLst>
            </p:cNvPr>
            <p:cNvSpPr/>
            <p:nvPr/>
          </p:nvSpPr>
          <p:spPr>
            <a:xfrm rot="2184525">
              <a:off x="7724437" y="3727730"/>
              <a:ext cx="153448" cy="17434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2E01F82F-9DD9-F6F6-6FA9-B030CF6C0153}"/>
                </a:ext>
              </a:extLst>
            </p:cNvPr>
            <p:cNvGrpSpPr/>
            <p:nvPr/>
          </p:nvGrpSpPr>
          <p:grpSpPr>
            <a:xfrm>
              <a:off x="9279391" y="3083075"/>
              <a:ext cx="1968440" cy="874353"/>
              <a:chOff x="8237220" y="2916827"/>
              <a:chExt cx="1115270" cy="498203"/>
            </a:xfrm>
          </p:grpSpPr>
          <p:cxnSp>
            <p:nvCxnSpPr>
              <p:cNvPr id="19" name="直接连接符 18">
                <a:extLst>
                  <a:ext uri="{FF2B5EF4-FFF2-40B4-BE49-F238E27FC236}">
                    <a16:creationId xmlns:a16="http://schemas.microsoft.com/office/drawing/2014/main" id="{E9C64B4B-4AA8-00CD-8D3A-569D826DAD7D}"/>
                  </a:ext>
                </a:extLst>
              </p:cNvPr>
              <p:cNvCxnSpPr>
                <a:cxnSpLocks/>
              </p:cNvCxnSpPr>
              <p:nvPr/>
            </p:nvCxnSpPr>
            <p:spPr>
              <a:xfrm flipV="1">
                <a:off x="8237220" y="2916827"/>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CED640F2-4C45-9324-5A1D-C1E43F68EBCF}"/>
                  </a:ext>
                </a:extLst>
              </p:cNvPr>
              <p:cNvCxnSpPr>
                <a:cxnSpLocks/>
              </p:cNvCxnSpPr>
              <p:nvPr/>
            </p:nvCxnSpPr>
            <p:spPr>
              <a:xfrm flipV="1">
                <a:off x="8260822" y="2942590"/>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6A5C127A-FF67-90ED-F736-66D29D0D28AB}"/>
                </a:ext>
              </a:extLst>
            </p:cNvPr>
            <p:cNvGrpSpPr/>
            <p:nvPr/>
          </p:nvGrpSpPr>
          <p:grpSpPr>
            <a:xfrm>
              <a:off x="8157549" y="2533396"/>
              <a:ext cx="2309972" cy="945119"/>
              <a:chOff x="8237220" y="2904824"/>
              <a:chExt cx="1115270" cy="491933"/>
            </a:xfrm>
          </p:grpSpPr>
          <p:cxnSp>
            <p:nvCxnSpPr>
              <p:cNvPr id="22" name="直接连接符 21">
                <a:extLst>
                  <a:ext uri="{FF2B5EF4-FFF2-40B4-BE49-F238E27FC236}">
                    <a16:creationId xmlns:a16="http://schemas.microsoft.com/office/drawing/2014/main" id="{6CD71AC7-70C3-70DF-6A3A-8B29FB1BBFAB}"/>
                  </a:ext>
                </a:extLst>
              </p:cNvPr>
              <p:cNvCxnSpPr>
                <a:cxnSpLocks/>
              </p:cNvCxnSpPr>
              <p:nvPr/>
            </p:nvCxnSpPr>
            <p:spPr>
              <a:xfrm flipV="1">
                <a:off x="8237220" y="2904824"/>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C469723-E8DD-9677-7BCC-21AE444DED60}"/>
                  </a:ext>
                </a:extLst>
              </p:cNvPr>
              <p:cNvCxnSpPr>
                <a:cxnSpLocks/>
              </p:cNvCxnSpPr>
              <p:nvPr/>
            </p:nvCxnSpPr>
            <p:spPr>
              <a:xfrm flipV="1">
                <a:off x="8260822" y="2924317"/>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272F9654-3198-8D2C-5A32-80EF914B3BD9}"/>
                </a:ext>
              </a:extLst>
            </p:cNvPr>
            <p:cNvGrpSpPr/>
            <p:nvPr/>
          </p:nvGrpSpPr>
          <p:grpSpPr>
            <a:xfrm rot="4877109">
              <a:off x="10442883" y="2434541"/>
              <a:ext cx="744672" cy="790609"/>
              <a:chOff x="8237220" y="2904824"/>
              <a:chExt cx="1123874" cy="510769"/>
            </a:xfrm>
          </p:grpSpPr>
          <p:cxnSp>
            <p:nvCxnSpPr>
              <p:cNvPr id="30" name="直接连接符 29">
                <a:extLst>
                  <a:ext uri="{FF2B5EF4-FFF2-40B4-BE49-F238E27FC236}">
                    <a16:creationId xmlns:a16="http://schemas.microsoft.com/office/drawing/2014/main" id="{A425282C-39E4-F44D-AE94-70F43C6706E7}"/>
                  </a:ext>
                </a:extLst>
              </p:cNvPr>
              <p:cNvCxnSpPr>
                <a:cxnSpLocks/>
              </p:cNvCxnSpPr>
              <p:nvPr/>
            </p:nvCxnSpPr>
            <p:spPr>
              <a:xfrm flipV="1">
                <a:off x="8237220" y="2904824"/>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6BB96D5E-A0A9-9256-0BF3-EA4AA566ACDD}"/>
                  </a:ext>
                </a:extLst>
              </p:cNvPr>
              <p:cNvCxnSpPr>
                <a:cxnSpLocks/>
              </p:cNvCxnSpPr>
              <p:nvPr/>
            </p:nvCxnSpPr>
            <p:spPr>
              <a:xfrm flipV="1">
                <a:off x="8269425" y="2943153"/>
                <a:ext cx="1091669"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a:extLst>
                <a:ext uri="{FF2B5EF4-FFF2-40B4-BE49-F238E27FC236}">
                  <a16:creationId xmlns:a16="http://schemas.microsoft.com/office/drawing/2014/main" id="{933F756F-BB1F-63ED-ABDE-A53E62DE2FDD}"/>
                </a:ext>
              </a:extLst>
            </p:cNvPr>
            <p:cNvSpPr>
              <a:spLocks noChangeAspect="1"/>
            </p:cNvSpPr>
            <p:nvPr/>
          </p:nvSpPr>
          <p:spPr>
            <a:xfrm>
              <a:off x="8149748" y="3415410"/>
              <a:ext cx="102466" cy="10246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EE0F11B-3DAE-0A2D-E90B-783B3036AEF9}"/>
                </a:ext>
              </a:extLst>
            </p:cNvPr>
            <p:cNvSpPr>
              <a:spLocks noChangeAspect="1"/>
            </p:cNvSpPr>
            <p:nvPr/>
          </p:nvSpPr>
          <p:spPr>
            <a:xfrm>
              <a:off x="9262949" y="3879360"/>
              <a:ext cx="102466" cy="10246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5BE0D862-44EC-8B32-B4EC-5113A4A3B95F}"/>
                </a:ext>
              </a:extLst>
            </p:cNvPr>
            <p:cNvSpPr>
              <a:spLocks noChangeAspect="1"/>
            </p:cNvSpPr>
            <p:nvPr/>
          </p:nvSpPr>
          <p:spPr>
            <a:xfrm>
              <a:off x="10384464" y="2494035"/>
              <a:ext cx="102466" cy="10246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35A434FB-375A-6F04-DEC2-3D2F6B8C55AE}"/>
                </a:ext>
              </a:extLst>
            </p:cNvPr>
            <p:cNvSpPr>
              <a:spLocks noChangeAspect="1"/>
            </p:cNvSpPr>
            <p:nvPr/>
          </p:nvSpPr>
          <p:spPr>
            <a:xfrm>
              <a:off x="11155274" y="3052733"/>
              <a:ext cx="102466" cy="10246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a:extLst>
                <a:ext uri="{FF2B5EF4-FFF2-40B4-BE49-F238E27FC236}">
                  <a16:creationId xmlns:a16="http://schemas.microsoft.com/office/drawing/2014/main" id="{6B68702C-D985-7CED-2E89-00822406EE06}"/>
                </a:ext>
              </a:extLst>
            </p:cNvPr>
            <p:cNvSpPr/>
            <p:nvPr/>
          </p:nvSpPr>
          <p:spPr>
            <a:xfrm rot="12417678">
              <a:off x="9187716" y="4160957"/>
              <a:ext cx="153448" cy="17434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a:extLst>
                <a:ext uri="{FF2B5EF4-FFF2-40B4-BE49-F238E27FC236}">
                  <a16:creationId xmlns:a16="http://schemas.microsoft.com/office/drawing/2014/main" id="{A3205EBC-2B60-17EF-BE3F-ED9DFCEAAB8C}"/>
                </a:ext>
              </a:extLst>
            </p:cNvPr>
            <p:cNvSpPr/>
            <p:nvPr/>
          </p:nvSpPr>
          <p:spPr>
            <a:xfrm rot="4092736">
              <a:off x="9157672" y="2952320"/>
              <a:ext cx="153448" cy="17434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a:extLst>
                <a:ext uri="{FF2B5EF4-FFF2-40B4-BE49-F238E27FC236}">
                  <a16:creationId xmlns:a16="http://schemas.microsoft.com/office/drawing/2014/main" id="{8ED53785-B0B5-859C-7759-6510B97F1892}"/>
                </a:ext>
              </a:extLst>
            </p:cNvPr>
            <p:cNvSpPr/>
            <p:nvPr/>
          </p:nvSpPr>
          <p:spPr>
            <a:xfrm rot="14698536">
              <a:off x="10179898" y="3440591"/>
              <a:ext cx="153448" cy="17434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a:extLst>
                <a:ext uri="{FF2B5EF4-FFF2-40B4-BE49-F238E27FC236}">
                  <a16:creationId xmlns:a16="http://schemas.microsoft.com/office/drawing/2014/main" id="{D30B135E-43C3-6544-F7A8-89B10D0461C6}"/>
                </a:ext>
              </a:extLst>
            </p:cNvPr>
            <p:cNvSpPr/>
            <p:nvPr/>
          </p:nvSpPr>
          <p:spPr>
            <a:xfrm rot="7654059">
              <a:off x="10710017" y="2718356"/>
              <a:ext cx="153448" cy="17434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41" name="文本框 40">
                  <a:extLst>
                    <a:ext uri="{FF2B5EF4-FFF2-40B4-BE49-F238E27FC236}">
                      <a16:creationId xmlns:a16="http://schemas.microsoft.com/office/drawing/2014/main" id="{42C916E3-C14E-AC08-C931-C3911FE30F17}"/>
                    </a:ext>
                  </a:extLst>
                </p:cNvPr>
                <p:cNvSpPr txBox="1"/>
                <p:nvPr/>
              </p:nvSpPr>
              <p:spPr>
                <a:xfrm>
                  <a:off x="8113496" y="2074369"/>
                  <a:ext cx="441692" cy="453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𝑡</m:t>
                        </m:r>
                      </m:oMath>
                    </m:oMathPara>
                  </a14:m>
                  <a:endParaRPr lang="zh-CN" altLang="en-US" sz="1400">
                    <a:solidFill>
                      <a:srgbClr val="0432FF"/>
                    </a:solidFill>
                  </a:endParaRPr>
                </a:p>
              </p:txBody>
            </p:sp>
          </mc:Choice>
          <mc:Fallback>
            <p:sp>
              <p:nvSpPr>
                <p:cNvPr id="41" name="文本框 40">
                  <a:extLst>
                    <a:ext uri="{FF2B5EF4-FFF2-40B4-BE49-F238E27FC236}">
                      <a16:creationId xmlns:a16="http://schemas.microsoft.com/office/drawing/2014/main" id="{42C916E3-C14E-AC08-C931-C3911FE30F17}"/>
                    </a:ext>
                  </a:extLst>
                </p:cNvPr>
                <p:cNvSpPr txBox="1">
                  <a:spLocks noRot="1" noChangeAspect="1" noMove="1" noResize="1" noEditPoints="1" noAdjustHandles="1" noChangeArrowheads="1" noChangeShapeType="1" noTextEdit="1"/>
                </p:cNvSpPr>
                <p:nvPr/>
              </p:nvSpPr>
              <p:spPr>
                <a:xfrm>
                  <a:off x="8113496" y="2074369"/>
                  <a:ext cx="441692" cy="45369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2" name="文本框 41">
                  <a:extLst>
                    <a:ext uri="{FF2B5EF4-FFF2-40B4-BE49-F238E27FC236}">
                      <a16:creationId xmlns:a16="http://schemas.microsoft.com/office/drawing/2014/main" id="{E1F59C8A-EC4B-9DE2-5ED6-23015EC18FE8}"/>
                    </a:ext>
                  </a:extLst>
                </p:cNvPr>
                <p:cNvSpPr txBox="1"/>
                <p:nvPr/>
              </p:nvSpPr>
              <p:spPr>
                <a:xfrm>
                  <a:off x="10941865" y="2159245"/>
                  <a:ext cx="463429" cy="453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𝑧</m:t>
                        </m:r>
                      </m:oMath>
                    </m:oMathPara>
                  </a14:m>
                  <a:endParaRPr lang="zh-CN" altLang="en-US" sz="1400">
                    <a:solidFill>
                      <a:srgbClr val="0432FF"/>
                    </a:solidFill>
                  </a:endParaRPr>
                </a:p>
              </p:txBody>
            </p:sp>
          </mc:Choice>
          <mc:Fallback>
            <p:sp>
              <p:nvSpPr>
                <p:cNvPr id="42" name="文本框 41">
                  <a:extLst>
                    <a:ext uri="{FF2B5EF4-FFF2-40B4-BE49-F238E27FC236}">
                      <a16:creationId xmlns:a16="http://schemas.microsoft.com/office/drawing/2014/main" id="{E1F59C8A-EC4B-9DE2-5ED6-23015EC18FE8}"/>
                    </a:ext>
                  </a:extLst>
                </p:cNvPr>
                <p:cNvSpPr txBox="1">
                  <a:spLocks noRot="1" noChangeAspect="1" noMove="1" noResize="1" noEditPoints="1" noAdjustHandles="1" noChangeArrowheads="1" noChangeShapeType="1" noTextEdit="1"/>
                </p:cNvSpPr>
                <p:nvPr/>
              </p:nvSpPr>
              <p:spPr>
                <a:xfrm>
                  <a:off x="10941865" y="2159245"/>
                  <a:ext cx="463429" cy="453695"/>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3" name="文本框 42">
                  <a:extLst>
                    <a:ext uri="{FF2B5EF4-FFF2-40B4-BE49-F238E27FC236}">
                      <a16:creationId xmlns:a16="http://schemas.microsoft.com/office/drawing/2014/main" id="{4B61D371-6406-C9FC-A740-B880B749080C}"/>
                    </a:ext>
                  </a:extLst>
                </p:cNvPr>
                <p:cNvSpPr txBox="1"/>
                <p:nvPr/>
              </p:nvSpPr>
              <p:spPr>
                <a:xfrm>
                  <a:off x="9536318" y="4475104"/>
                  <a:ext cx="441692" cy="4990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1" i="1" smtClean="0">
                                <a:solidFill>
                                  <a:schemeClr val="tx1"/>
                                </a:solidFill>
                                <a:latin typeface="Cambria Math" panose="02040503050406030204" pitchFamily="18" charset="0"/>
                              </a:rPr>
                            </m:ctrlPr>
                          </m:sSupPr>
                          <m:e>
                            <m:r>
                              <a:rPr lang="en-US" altLang="zh-CN" sz="1600" b="1" i="1" smtClean="0">
                                <a:solidFill>
                                  <a:schemeClr val="tx1"/>
                                </a:solidFill>
                                <a:latin typeface="Cambria Math" panose="02040503050406030204" pitchFamily="18" charset="0"/>
                              </a:rPr>
                              <m:t>𝑷</m:t>
                            </m:r>
                          </m:e>
                          <m:sup>
                            <m:r>
                              <a:rPr lang="en-US" altLang="zh-CN" sz="1600" b="1" i="1" smtClean="0">
                                <a:solidFill>
                                  <a:schemeClr val="tx1"/>
                                </a:solidFill>
                                <a:latin typeface="Cambria Math" panose="02040503050406030204" pitchFamily="18" charset="0"/>
                              </a:rPr>
                              <m:t>𝒛</m:t>
                            </m:r>
                          </m:sup>
                        </m:sSup>
                      </m:oMath>
                    </m:oMathPara>
                  </a14:m>
                  <a:endParaRPr lang="zh-CN" altLang="en-US" sz="1600" b="1">
                    <a:solidFill>
                      <a:schemeClr val="tx1"/>
                    </a:solidFill>
                  </a:endParaRPr>
                </a:p>
              </p:txBody>
            </p:sp>
          </mc:Choice>
          <mc:Fallback>
            <p:sp>
              <p:nvSpPr>
                <p:cNvPr id="43" name="文本框 42">
                  <a:extLst>
                    <a:ext uri="{FF2B5EF4-FFF2-40B4-BE49-F238E27FC236}">
                      <a16:creationId xmlns:a16="http://schemas.microsoft.com/office/drawing/2014/main" id="{4B61D371-6406-C9FC-A740-B880B749080C}"/>
                    </a:ext>
                  </a:extLst>
                </p:cNvPr>
                <p:cNvSpPr txBox="1">
                  <a:spLocks noRot="1" noChangeAspect="1" noMove="1" noResize="1" noEditPoints="1" noAdjustHandles="1" noChangeArrowheads="1" noChangeShapeType="1" noTextEdit="1"/>
                </p:cNvSpPr>
                <p:nvPr/>
              </p:nvSpPr>
              <p:spPr>
                <a:xfrm>
                  <a:off x="9536318" y="4475104"/>
                  <a:ext cx="441692" cy="499064"/>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4" name="文本框 43">
                  <a:extLst>
                    <a:ext uri="{FF2B5EF4-FFF2-40B4-BE49-F238E27FC236}">
                      <a16:creationId xmlns:a16="http://schemas.microsoft.com/office/drawing/2014/main" id="{91AF8C28-5E92-2AAD-9039-8100DB24B2D7}"/>
                    </a:ext>
                  </a:extLst>
                </p:cNvPr>
                <p:cNvSpPr txBox="1"/>
                <p:nvPr/>
              </p:nvSpPr>
              <p:spPr>
                <a:xfrm>
                  <a:off x="8799527" y="2487120"/>
                  <a:ext cx="926672" cy="453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C00000"/>
                            </a:solidFill>
                            <a:latin typeface="Cambria Math" panose="02040503050406030204" pitchFamily="18" charset="0"/>
                          </a:rPr>
                          <m:t>𝑧</m:t>
                        </m:r>
                        <m:r>
                          <a:rPr lang="en-US" altLang="zh-CN" sz="1400" b="0" i="1" smtClean="0">
                            <a:solidFill>
                              <a:srgbClr val="C00000"/>
                            </a:solidFill>
                            <a:latin typeface="Cambria Math" panose="02040503050406030204" pitchFamily="18" charset="0"/>
                          </a:rPr>
                          <m:t>+</m:t>
                        </m:r>
                        <m:r>
                          <a:rPr lang="en-US" altLang="zh-CN" sz="1400" b="0" i="1" smtClean="0">
                            <a:solidFill>
                              <a:srgbClr val="C00000"/>
                            </a:solidFill>
                            <a:latin typeface="Cambria Math" panose="02040503050406030204" pitchFamily="18" charset="0"/>
                          </a:rPr>
                          <m:t>𝐿</m:t>
                        </m:r>
                      </m:oMath>
                    </m:oMathPara>
                  </a14:m>
                  <a:endParaRPr lang="zh-CN" altLang="en-US" sz="1400">
                    <a:solidFill>
                      <a:srgbClr val="C00000"/>
                    </a:solidFill>
                  </a:endParaRPr>
                </a:p>
              </p:txBody>
            </p:sp>
          </mc:Choice>
          <mc:Fallback>
            <p:sp>
              <p:nvSpPr>
                <p:cNvPr id="44" name="文本框 43">
                  <a:extLst>
                    <a:ext uri="{FF2B5EF4-FFF2-40B4-BE49-F238E27FC236}">
                      <a16:creationId xmlns:a16="http://schemas.microsoft.com/office/drawing/2014/main" id="{91AF8C28-5E92-2AAD-9039-8100DB24B2D7}"/>
                    </a:ext>
                  </a:extLst>
                </p:cNvPr>
                <p:cNvSpPr txBox="1">
                  <a:spLocks noRot="1" noChangeAspect="1" noMove="1" noResize="1" noEditPoints="1" noAdjustHandles="1" noChangeArrowheads="1" noChangeShapeType="1" noTextEdit="1"/>
                </p:cNvSpPr>
                <p:nvPr/>
              </p:nvSpPr>
              <p:spPr>
                <a:xfrm>
                  <a:off x="8799527" y="2487120"/>
                  <a:ext cx="926672" cy="45369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5" name="文本框 44">
                  <a:extLst>
                    <a:ext uri="{FF2B5EF4-FFF2-40B4-BE49-F238E27FC236}">
                      <a16:creationId xmlns:a16="http://schemas.microsoft.com/office/drawing/2014/main" id="{CC0D5020-CFB7-05CC-658D-C9C000D2D299}"/>
                    </a:ext>
                  </a:extLst>
                </p:cNvPr>
                <p:cNvSpPr txBox="1"/>
                <p:nvPr/>
              </p:nvSpPr>
              <p:spPr>
                <a:xfrm>
                  <a:off x="10761960" y="2442111"/>
                  <a:ext cx="612677" cy="453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C00000"/>
                                </a:solidFill>
                                <a:latin typeface="Cambria Math" panose="02040503050406030204" pitchFamily="18" charset="0"/>
                              </a:rPr>
                            </m:ctrlPr>
                          </m:sSubPr>
                          <m:e>
                            <m:r>
                              <a:rPr lang="en-US" altLang="zh-CN" sz="1400" b="0" i="1" smtClean="0">
                                <a:solidFill>
                                  <a:srgbClr val="C00000"/>
                                </a:solidFill>
                                <a:latin typeface="Cambria Math" panose="02040503050406030204" pitchFamily="18" charset="0"/>
                              </a:rPr>
                              <m:t>𝑏</m:t>
                            </m:r>
                          </m:e>
                          <m:sub>
                            <m:r>
                              <a:rPr lang="en-US" altLang="zh-CN" sz="1400" b="0" i="1" smtClean="0">
                                <a:solidFill>
                                  <a:srgbClr val="C00000"/>
                                </a:solidFill>
                                <a:latin typeface="Cambria Math" panose="02040503050406030204" pitchFamily="18" charset="0"/>
                              </a:rPr>
                              <m:t>⊥</m:t>
                            </m:r>
                          </m:sub>
                        </m:sSub>
                      </m:oMath>
                    </m:oMathPara>
                  </a14:m>
                  <a:endParaRPr lang="zh-CN" altLang="en-US" sz="1400">
                    <a:solidFill>
                      <a:srgbClr val="C00000"/>
                    </a:solidFill>
                  </a:endParaRPr>
                </a:p>
              </p:txBody>
            </p:sp>
          </mc:Choice>
          <mc:Fallback>
            <p:sp>
              <p:nvSpPr>
                <p:cNvPr id="45" name="文本框 44">
                  <a:extLst>
                    <a:ext uri="{FF2B5EF4-FFF2-40B4-BE49-F238E27FC236}">
                      <a16:creationId xmlns:a16="http://schemas.microsoft.com/office/drawing/2014/main" id="{CC0D5020-CFB7-05CC-658D-C9C000D2D299}"/>
                    </a:ext>
                  </a:extLst>
                </p:cNvPr>
                <p:cNvSpPr txBox="1">
                  <a:spLocks noRot="1" noChangeAspect="1" noMove="1" noResize="1" noEditPoints="1" noAdjustHandles="1" noChangeArrowheads="1" noChangeShapeType="1" noTextEdit="1"/>
                </p:cNvSpPr>
                <p:nvPr/>
              </p:nvSpPr>
              <p:spPr>
                <a:xfrm>
                  <a:off x="10761960" y="2442111"/>
                  <a:ext cx="612677" cy="453695"/>
                </a:xfrm>
                <a:prstGeom prst="rect">
                  <a:avLst/>
                </a:prstGeom>
                <a:blipFill>
                  <a:blip r:embed="rId10"/>
                  <a:stretch>
                    <a:fillRect/>
                  </a:stretch>
                </a:blipFill>
              </p:spPr>
              <p:txBody>
                <a:bodyPr/>
                <a:lstStyle/>
                <a:p>
                  <a:r>
                    <a:rPr lang="zh-CN" altLang="en-US">
                      <a:noFill/>
                    </a:rPr>
                    <a:t> </a:t>
                  </a:r>
                </a:p>
              </p:txBody>
            </p:sp>
          </mc:Fallback>
        </mc:AlternateContent>
        <p:sp>
          <p:nvSpPr>
            <p:cNvPr id="47" name="椭圆 46">
              <a:extLst>
                <a:ext uri="{FF2B5EF4-FFF2-40B4-BE49-F238E27FC236}">
                  <a16:creationId xmlns:a16="http://schemas.microsoft.com/office/drawing/2014/main" id="{438D35BD-B5A8-CDE3-1762-7BA0C83A56CE}"/>
                </a:ext>
              </a:extLst>
            </p:cNvPr>
            <p:cNvSpPr>
              <a:spLocks noChangeAspect="1"/>
            </p:cNvSpPr>
            <p:nvPr/>
          </p:nvSpPr>
          <p:spPr>
            <a:xfrm>
              <a:off x="7847401" y="4666404"/>
              <a:ext cx="102466" cy="10246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1DF07080-7DB6-93BD-33AD-9DFD4E779F35}"/>
                </a:ext>
              </a:extLst>
            </p:cNvPr>
            <p:cNvSpPr>
              <a:spLocks noChangeAspect="1"/>
            </p:cNvSpPr>
            <p:nvPr/>
          </p:nvSpPr>
          <p:spPr>
            <a:xfrm>
              <a:off x="8704579" y="4687405"/>
              <a:ext cx="102466" cy="10246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33" name="文本框 32">
                  <a:extLst>
                    <a:ext uri="{FF2B5EF4-FFF2-40B4-BE49-F238E27FC236}">
                      <a16:creationId xmlns:a16="http://schemas.microsoft.com/office/drawing/2014/main" id="{5FB6324B-83E9-804E-794E-793896199391}"/>
                    </a:ext>
                  </a:extLst>
                </p:cNvPr>
                <p:cNvSpPr txBox="1"/>
                <p:nvPr/>
              </p:nvSpPr>
              <p:spPr>
                <a:xfrm>
                  <a:off x="7656941" y="3298195"/>
                  <a:ext cx="50526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100" b="1" i="1" smtClean="0">
                            <a:latin typeface="Cambria Math" panose="02040503050406030204" pitchFamily="18" charset="0"/>
                          </a:rPr>
                          <m:t>𝒒</m:t>
                        </m:r>
                        <m:r>
                          <a:rPr lang="en-US" altLang="zh-CN" sz="1100" b="1" i="1" smtClean="0">
                            <a:latin typeface="Cambria Math" panose="02040503050406030204" pitchFamily="18" charset="0"/>
                          </a:rPr>
                          <m:t>(</m:t>
                        </m:r>
                        <m:r>
                          <a:rPr lang="en-US" altLang="zh-CN" sz="1100" b="1" i="1" smtClean="0">
                            <a:latin typeface="Cambria Math" panose="02040503050406030204" pitchFamily="18" charset="0"/>
                          </a:rPr>
                          <m:t>𝟎</m:t>
                        </m:r>
                        <m:r>
                          <a:rPr lang="en-US" altLang="zh-CN" sz="1100" b="1" i="1" smtClean="0">
                            <a:latin typeface="Cambria Math" panose="02040503050406030204" pitchFamily="18" charset="0"/>
                          </a:rPr>
                          <m:t>)</m:t>
                        </m:r>
                      </m:oMath>
                    </m:oMathPara>
                  </a14:m>
                  <a:endParaRPr lang="zh-CN" altLang="en-US" b="1"/>
                </a:p>
              </p:txBody>
            </p:sp>
          </mc:Choice>
          <mc:Fallback>
            <p:sp>
              <p:nvSpPr>
                <p:cNvPr id="33" name="文本框 32">
                  <a:extLst>
                    <a:ext uri="{FF2B5EF4-FFF2-40B4-BE49-F238E27FC236}">
                      <a16:creationId xmlns:a16="http://schemas.microsoft.com/office/drawing/2014/main" id="{5FB6324B-83E9-804E-794E-793896199391}"/>
                    </a:ext>
                  </a:extLst>
                </p:cNvPr>
                <p:cNvSpPr txBox="1">
                  <a:spLocks noRot="1" noChangeAspect="1" noMove="1" noResize="1" noEditPoints="1" noAdjustHandles="1" noChangeArrowheads="1" noChangeShapeType="1" noTextEdit="1"/>
                </p:cNvSpPr>
                <p:nvPr/>
              </p:nvSpPr>
              <p:spPr>
                <a:xfrm>
                  <a:off x="7656941" y="3298195"/>
                  <a:ext cx="505267" cy="261610"/>
                </a:xfrm>
                <a:prstGeom prst="rect">
                  <a:avLst/>
                </a:prstGeom>
                <a:blipFill>
                  <a:blip r:embed="rId11"/>
                  <a:stretch>
                    <a:fillRect b="-697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9" name="文本框 48">
                  <a:extLst>
                    <a:ext uri="{FF2B5EF4-FFF2-40B4-BE49-F238E27FC236}">
                      <a16:creationId xmlns:a16="http://schemas.microsoft.com/office/drawing/2014/main" id="{5ACD3C2B-EE63-7232-E5F2-2DC1DCC59EDB}"/>
                    </a:ext>
                  </a:extLst>
                </p:cNvPr>
                <p:cNvSpPr txBox="1"/>
                <p:nvPr/>
              </p:nvSpPr>
              <p:spPr>
                <a:xfrm>
                  <a:off x="9310738" y="3851435"/>
                  <a:ext cx="823879" cy="286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1100" b="1" i="1" smtClean="0">
                                <a:latin typeface="Cambria Math" panose="02040503050406030204" pitchFamily="18" charset="0"/>
                              </a:rPr>
                            </m:ctrlPr>
                          </m:accPr>
                          <m:e>
                            <m:r>
                              <a:rPr lang="en-US" altLang="zh-CN" sz="1100" b="1" i="1" smtClean="0">
                                <a:latin typeface="Cambria Math" panose="02040503050406030204" pitchFamily="18" charset="0"/>
                              </a:rPr>
                              <m:t>𝒒</m:t>
                            </m:r>
                          </m:e>
                        </m:acc>
                        <m:r>
                          <a:rPr lang="en-US" altLang="zh-CN" sz="1100" b="1" i="1" smtClean="0">
                            <a:latin typeface="Cambria Math" panose="02040503050406030204" pitchFamily="18" charset="0"/>
                          </a:rPr>
                          <m:t>(</m:t>
                        </m:r>
                        <m:acc>
                          <m:accPr>
                            <m:chr m:val="⃗"/>
                            <m:ctrlPr>
                              <a:rPr lang="en-US" altLang="zh-CN" sz="1100" b="1" i="1" smtClean="0">
                                <a:latin typeface="Cambria Math" panose="02040503050406030204" pitchFamily="18" charset="0"/>
                              </a:rPr>
                            </m:ctrlPr>
                          </m:accPr>
                          <m:e>
                            <m:r>
                              <a:rPr lang="en-US" altLang="zh-CN" sz="1100" b="1" i="1" smtClean="0">
                                <a:latin typeface="Cambria Math" panose="02040503050406030204" pitchFamily="18" charset="0"/>
                              </a:rPr>
                              <m:t>𝒛</m:t>
                            </m:r>
                          </m:e>
                        </m:acc>
                        <m:r>
                          <a:rPr lang="en-US" altLang="zh-CN" sz="1100" b="1" i="1" smtClean="0">
                            <a:latin typeface="Cambria Math" panose="02040503050406030204" pitchFamily="18" charset="0"/>
                          </a:rPr>
                          <m:t>+</m:t>
                        </m:r>
                        <m:sSub>
                          <m:sSubPr>
                            <m:ctrlPr>
                              <a:rPr lang="en-US" altLang="zh-CN" sz="1100" b="1" i="1" smtClean="0">
                                <a:latin typeface="Cambria Math" panose="02040503050406030204" pitchFamily="18" charset="0"/>
                              </a:rPr>
                            </m:ctrlPr>
                          </m:sSubPr>
                          <m:e>
                            <m:acc>
                              <m:accPr>
                                <m:chr m:val="⃗"/>
                                <m:ctrlPr>
                                  <a:rPr lang="en-US" altLang="zh-CN" sz="1100" b="1" i="1" smtClean="0">
                                    <a:latin typeface="Cambria Math" panose="02040503050406030204" pitchFamily="18" charset="0"/>
                                  </a:rPr>
                                </m:ctrlPr>
                              </m:accPr>
                              <m:e>
                                <m:r>
                                  <a:rPr lang="en-US" altLang="zh-CN" sz="1100" b="1" i="1" smtClean="0">
                                    <a:latin typeface="Cambria Math" panose="02040503050406030204" pitchFamily="18" charset="0"/>
                                  </a:rPr>
                                  <m:t>𝒃</m:t>
                                </m:r>
                              </m:e>
                            </m:acc>
                          </m:e>
                          <m:sub>
                            <m:r>
                              <a:rPr lang="en-US" altLang="zh-CN" sz="1100" b="1" i="1" smtClean="0">
                                <a:latin typeface="Cambria Math" panose="02040503050406030204" pitchFamily="18" charset="0"/>
                              </a:rPr>
                              <m:t>⊥</m:t>
                            </m:r>
                          </m:sub>
                        </m:sSub>
                        <m:r>
                          <a:rPr lang="en-US" altLang="zh-CN" sz="1100" b="1" i="1" smtClean="0">
                            <a:latin typeface="Cambria Math" panose="02040503050406030204" pitchFamily="18" charset="0"/>
                          </a:rPr>
                          <m:t>)</m:t>
                        </m:r>
                      </m:oMath>
                    </m:oMathPara>
                  </a14:m>
                  <a:endParaRPr lang="zh-CN" altLang="en-US" b="1"/>
                </a:p>
              </p:txBody>
            </p:sp>
          </mc:Choice>
          <mc:Fallback>
            <p:sp>
              <p:nvSpPr>
                <p:cNvPr id="49" name="文本框 48">
                  <a:extLst>
                    <a:ext uri="{FF2B5EF4-FFF2-40B4-BE49-F238E27FC236}">
                      <a16:creationId xmlns:a16="http://schemas.microsoft.com/office/drawing/2014/main" id="{5ACD3C2B-EE63-7232-E5F2-2DC1DCC59EDB}"/>
                    </a:ext>
                  </a:extLst>
                </p:cNvPr>
                <p:cNvSpPr txBox="1">
                  <a:spLocks noRot="1" noChangeAspect="1" noMove="1" noResize="1" noEditPoints="1" noAdjustHandles="1" noChangeArrowheads="1" noChangeShapeType="1" noTextEdit="1"/>
                </p:cNvSpPr>
                <p:nvPr/>
              </p:nvSpPr>
              <p:spPr>
                <a:xfrm>
                  <a:off x="9310738" y="3851435"/>
                  <a:ext cx="823879" cy="286810"/>
                </a:xfrm>
                <a:prstGeom prst="rect">
                  <a:avLst/>
                </a:prstGeom>
                <a:blipFill>
                  <a:blip r:embed="rId12"/>
                  <a:stretch>
                    <a:fillRect b="-4255"/>
                  </a:stretch>
                </a:blipFill>
              </p:spPr>
              <p:txBody>
                <a:bodyPr/>
                <a:lstStyle/>
                <a:p>
                  <a:r>
                    <a:rPr lang="zh-CN" altLang="en-US">
                      <a:noFill/>
                    </a:rPr>
                    <a:t> </a:t>
                  </a:r>
                </a:p>
              </p:txBody>
            </p:sp>
          </mc:Fallback>
        </mc:AlternateContent>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12</a:t>
            </a:fld>
            <a:endParaRPr kumimoji="0" lang="zh-CN" altLang="en-US" sz="2800"/>
          </a:p>
        </p:txBody>
      </p:sp>
      <p:sp>
        <p:nvSpPr>
          <p:cNvPr id="17"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Lattice Setup</a:t>
            </a:r>
            <a:endParaRPr kumimoji="0"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文本框 5"/>
          <p:cNvSpPr txBox="1"/>
          <p:nvPr/>
        </p:nvSpPr>
        <p:spPr>
          <a:xfrm>
            <a:off x="544033" y="1266825"/>
            <a:ext cx="11327127" cy="1945005"/>
          </a:xfrm>
          <a:prstGeom prst="rect">
            <a:avLst/>
          </a:prstGeom>
          <a:noFill/>
        </p:spPr>
        <p:txBody>
          <a:bodyPr wrap="square" rtlCol="0" anchor="t">
            <a:noAutofit/>
          </a:bodyPr>
          <a:lstStyle/>
          <a:p>
            <a:pPr marL="342900" indent="-342900">
              <a:lnSpc>
                <a:spcPct val="150000"/>
              </a:lnSpc>
              <a:buSzPct val="1000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CLQCD lattice ensembles with </a:t>
            </a:r>
            <a:r>
              <a:rPr lang="en-US" altLang="zh-CN" sz="2400" b="1">
                <a:solidFill>
                  <a:srgbClr val="C00000"/>
                </a:solidFill>
                <a:latin typeface="Times New Roman" panose="02020603050405020304" charset="0"/>
                <a:cs typeface="Times New Roman" panose="02020603050405020304" charset="0"/>
                <a:sym typeface="+mn-ea"/>
              </a:rPr>
              <a:t>multiple lattice spacings and physical pion masses</a:t>
            </a:r>
            <a:r>
              <a:rPr lang="en-US" altLang="zh-CN" sz="2400" b="1">
                <a:latin typeface="Times New Roman" panose="02020603050405020304" charset="0"/>
                <a:cs typeface="Times New Roman" panose="02020603050405020304" charset="0"/>
                <a:sym typeface="+mn-ea"/>
              </a:rPr>
              <a:t>;</a:t>
            </a:r>
          </a:p>
          <a:p>
            <a:pPr marL="342900" indent="-342900">
              <a:lnSpc>
                <a:spcPct val="150000"/>
              </a:lnSpc>
              <a:buSzPct val="1000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Coulomb</a:t>
            </a:r>
            <a:r>
              <a:rPr lang="zh-CN" altLang="en-US" sz="2400" b="1">
                <a:latin typeface="Times New Roman" panose="02020603050405020304" charset="0"/>
                <a:cs typeface="Times New Roman" panose="02020603050405020304" charset="0"/>
                <a:sym typeface="+mn-ea"/>
              </a:rPr>
              <a:t> </a:t>
            </a:r>
            <a:r>
              <a:rPr lang="en-US" altLang="zh-CN" sz="2400" b="1">
                <a:latin typeface="Times New Roman" panose="02020603050405020304" charset="0"/>
                <a:cs typeface="Times New Roman" panose="02020603050405020304" charset="0"/>
                <a:sym typeface="+mn-ea"/>
              </a:rPr>
              <a:t>gauge</a:t>
            </a:r>
            <a:r>
              <a:rPr lang="zh-CN" altLang="en-US" sz="2400" b="1">
                <a:latin typeface="Times New Roman" panose="02020603050405020304" charset="0"/>
                <a:cs typeface="Times New Roman" panose="02020603050405020304" charset="0"/>
                <a:sym typeface="+mn-ea"/>
              </a:rPr>
              <a:t> </a:t>
            </a:r>
            <a:r>
              <a:rPr lang="en-US" altLang="zh-CN" sz="2400" b="1">
                <a:latin typeface="Times New Roman" panose="02020603050405020304" charset="0"/>
                <a:cs typeface="Times New Roman" panose="02020603050405020304" charset="0"/>
                <a:sym typeface="+mn-ea"/>
              </a:rPr>
              <a:t>fixed</a:t>
            </a:r>
            <a:r>
              <a:rPr lang="zh-CN" altLang="en-US" sz="2400" b="1">
                <a:latin typeface="Times New Roman" panose="02020603050405020304" charset="0"/>
                <a:cs typeface="Times New Roman" panose="02020603050405020304" charset="0"/>
                <a:sym typeface="+mn-ea"/>
              </a:rPr>
              <a:t> </a:t>
            </a:r>
            <a:r>
              <a:rPr lang="en-US" altLang="zh-CN" sz="2400" b="1">
                <a:latin typeface="Times New Roman" panose="02020603050405020304" charset="0"/>
                <a:cs typeface="Times New Roman" panose="02020603050405020304" charset="0"/>
                <a:sym typeface="+mn-ea"/>
              </a:rPr>
              <a:t>wall source propagators;</a:t>
            </a:r>
          </a:p>
          <a:p>
            <a:pPr marL="342900" indent="-342900">
              <a:lnSpc>
                <a:spcPct val="150000"/>
              </a:lnSpc>
              <a:buSzPct val="100000"/>
              <a:buFont typeface="Wingdings" panose="05000000000000000000" charset="0"/>
              <a:buChar char="Ø"/>
            </a:pPr>
            <a:r>
              <a:rPr lang="en-US" altLang="zh-CN" sz="2400" b="1">
                <a:solidFill>
                  <a:srgbClr val="C00000"/>
                </a:solidFill>
                <a:latin typeface="Times New Roman" panose="02020603050405020304" charset="0"/>
                <a:cs typeface="Times New Roman" panose="02020603050405020304" charset="0"/>
                <a:sym typeface="+mn-ea"/>
              </a:rPr>
              <a:t>HYP smearing.</a:t>
            </a:r>
            <a:endParaRPr lang="en-US" altLang="zh-CN" sz="2400">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493226647"/>
                  </p:ext>
                </p:extLst>
              </p:nvPr>
            </p:nvGraphicFramePr>
            <p:xfrm>
              <a:off x="839643" y="3211830"/>
              <a:ext cx="10505440" cy="2973219"/>
            </p:xfrm>
            <a:graphic>
              <a:graphicData uri="http://schemas.openxmlformats.org/drawingml/2006/table">
                <a:tbl>
                  <a:tblPr firstRow="1" bandRow="1">
                    <a:tableStyleId>{85BE263C-DBD7-4A20-BB59-AAB30ACAA65A}</a:tableStyleId>
                  </a:tblPr>
                  <a:tblGrid>
                    <a:gridCol w="1608455">
                      <a:extLst>
                        <a:ext uri="{9D8B030D-6E8A-4147-A177-3AD203B41FA5}">
                          <a16:colId xmlns:a16="http://schemas.microsoft.com/office/drawing/2014/main" val="20000"/>
                        </a:ext>
                      </a:extLst>
                    </a:gridCol>
                    <a:gridCol w="1296035">
                      <a:extLst>
                        <a:ext uri="{9D8B030D-6E8A-4147-A177-3AD203B41FA5}">
                          <a16:colId xmlns:a16="http://schemas.microsoft.com/office/drawing/2014/main" val="20001"/>
                        </a:ext>
                      </a:extLst>
                    </a:gridCol>
                    <a:gridCol w="1678305">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gridCol w="1579245">
                      <a:extLst>
                        <a:ext uri="{9D8B030D-6E8A-4147-A177-3AD203B41FA5}">
                          <a16:colId xmlns:a16="http://schemas.microsoft.com/office/drawing/2014/main" val="20004"/>
                        </a:ext>
                      </a:extLst>
                    </a:gridCol>
                    <a:gridCol w="2686050">
                      <a:extLst>
                        <a:ext uri="{9D8B030D-6E8A-4147-A177-3AD203B41FA5}">
                          <a16:colId xmlns:a16="http://schemas.microsoft.com/office/drawing/2014/main" val="20005"/>
                        </a:ext>
                      </a:extLst>
                    </a:gridCol>
                  </a:tblGrid>
                  <a:tr h="460928">
                    <a:tc>
                      <a:txBody>
                        <a:bodyPr/>
                        <a:lstStyle/>
                        <a:p>
                          <a:pPr algn="ctr">
                            <a:lnSpc>
                              <a:spcPct val="110000"/>
                            </a:lnSpc>
                            <a:buNone/>
                          </a:pPr>
                          <a:endParaRPr lang="en-US" altLang="zh-CN"/>
                        </a:p>
                      </a:txBody>
                      <a:tcPr anchor="ctr">
                        <a:solidFill>
                          <a:schemeClr val="accent2"/>
                        </a:solidFill>
                      </a:tcPr>
                    </a:tc>
                    <a:tc>
                      <a:txBody>
                        <a:bodyPr/>
                        <a:lstStyle/>
                        <a:p>
                          <a:pPr algn="ctr">
                            <a:buNone/>
                          </a:pPr>
                          <a:r>
                            <a:rPr lang="en-US" altLang="zh-CN" sz="2000"/>
                            <a:t>a/</a:t>
                          </a:r>
                          <a:r>
                            <a:rPr lang="en-US" altLang="zh-CN" sz="2000" err="1"/>
                            <a:t>fm</a:t>
                          </a:r>
                          <a:endParaRPr lang="en-US" altLang="zh-CN" sz="2000"/>
                        </a:p>
                      </a:txBody>
                      <a:tcPr anchor="ctr"/>
                    </a:tc>
                    <a:tc>
                      <a:txBody>
                        <a:bodyPr/>
                        <a:lstStyle/>
                        <a:p>
                          <a:pPr algn="ctr">
                            <a:buNone/>
                          </a:pPr>
                          <a14:m>
                            <m:oMathPara xmlns:m="http://schemas.openxmlformats.org/officeDocument/2006/math">
                              <m:oMathParaPr>
                                <m:jc m:val="centerGroup"/>
                              </m:oMathParaPr>
                              <m:oMath xmlns:m="http://schemas.openxmlformats.org/officeDocument/2006/math">
                                <m:sSubSup>
                                  <m:sSubSupPr>
                                    <m:ctrlPr>
                                      <a:rPr lang="en-US" altLang="zh-CN" sz="2000" i="1">
                                        <a:latin typeface="Cambria Math" panose="02040503050406030204" pitchFamily="18" charset="0"/>
                                        <a:cs typeface="Cambria Math" panose="02040503050406030204" pitchFamily="18" charset="0"/>
                                      </a:rPr>
                                    </m:ctrlPr>
                                  </m:sSubSupPr>
                                  <m:e>
                                    <m:r>
                                      <a:rPr lang="en-US" altLang="zh-CN" sz="2000" i="1">
                                        <a:latin typeface="Cambria Math" panose="02040503050406030204" pitchFamily="18" charset="0"/>
                                        <a:cs typeface="Cambria Math" panose="02040503050406030204" pitchFamily="18" charset="0"/>
                                      </a:rPr>
                                      <m:t>𝒏</m:t>
                                    </m:r>
                                  </m:e>
                                  <m:sub>
                                    <m:r>
                                      <a:rPr lang="en-US" altLang="zh-CN" sz="2000" i="1">
                                        <a:latin typeface="Cambria Math" panose="02040503050406030204" pitchFamily="18" charset="0"/>
                                        <a:cs typeface="Cambria Math" panose="02040503050406030204" pitchFamily="18" charset="0"/>
                                      </a:rPr>
                                      <m:t>𝒔</m:t>
                                    </m:r>
                                  </m:sub>
                                  <m:sup>
                                    <m:r>
                                      <a:rPr lang="en-US" altLang="zh-CN" sz="2000" i="1">
                                        <a:latin typeface="Cambria Math" panose="02040503050406030204" pitchFamily="18" charset="0"/>
                                        <a:cs typeface="Cambria Math" panose="02040503050406030204" pitchFamily="18" charset="0"/>
                                      </a:rPr>
                                      <m:t>𝟑</m:t>
                                    </m:r>
                                  </m:sup>
                                </m:sSubSup>
                                <m:r>
                                  <a:rPr lang="en-US" altLang="zh-CN" sz="2000" b="1" i="1">
                                    <a:latin typeface="Cambria Math" panose="02040503050406030204" pitchFamily="18" charset="0"/>
                                    <a:cs typeface="Cambria Math" panose="02040503050406030204" pitchFamily="18" charset="0"/>
                                  </a:rPr>
                                  <m:t>×</m:t>
                                </m:r>
                                <m:sSub>
                                  <m:sSubPr>
                                    <m:ctrlPr>
                                      <a:rPr lang="en-US" altLang="zh-CN" sz="2000" b="1" i="1">
                                        <a:latin typeface="Cambria Math" panose="02040503050406030204" pitchFamily="18" charset="0"/>
                                        <a:cs typeface="Cambria Math" panose="02040503050406030204" pitchFamily="18" charset="0"/>
                                      </a:rPr>
                                    </m:ctrlPr>
                                  </m:sSubPr>
                                  <m:e>
                                    <m:r>
                                      <a:rPr lang="en-US" altLang="zh-CN" sz="2000" b="1" i="1">
                                        <a:latin typeface="Cambria Math" panose="02040503050406030204" pitchFamily="18" charset="0"/>
                                        <a:cs typeface="Cambria Math" panose="02040503050406030204" pitchFamily="18" charset="0"/>
                                      </a:rPr>
                                      <m:t>𝒏</m:t>
                                    </m:r>
                                  </m:e>
                                  <m:sub>
                                    <m:r>
                                      <a:rPr lang="en-US" altLang="zh-CN" sz="2000" b="1" i="1">
                                        <a:latin typeface="Cambria Math" panose="02040503050406030204" pitchFamily="18" charset="0"/>
                                        <a:cs typeface="Cambria Math" panose="02040503050406030204" pitchFamily="18" charset="0"/>
                                      </a:rPr>
                                      <m:t>𝒕</m:t>
                                    </m:r>
                                  </m:sub>
                                </m:sSub>
                              </m:oMath>
                            </m:oMathPara>
                          </a14:m>
                          <a:endParaRPr lang="zh-CN" altLang="en-US" sz="2000"/>
                        </a:p>
                      </a:txBody>
                      <a:tcPr anchor="ctr"/>
                    </a:tc>
                    <a:tc>
                      <a:txBody>
                        <a:bodyPr/>
                        <a:lstStyle/>
                        <a:p>
                          <a:pPr algn="ctr">
                            <a:buNone/>
                          </a:pPr>
                          <a14:m>
                            <m:oMath xmlns:m="http://schemas.openxmlformats.org/officeDocument/2006/math">
                              <m:sSub>
                                <m:sSubPr>
                                  <m:ctrlPr>
                                    <a:rPr lang="en-US" altLang="zh-CN" sz="2000" i="1">
                                      <a:latin typeface="Cambria Math" panose="02040503050406030204" pitchFamily="18" charset="0"/>
                                      <a:cs typeface="Cambria Math" panose="02040503050406030204" pitchFamily="18" charset="0"/>
                                    </a:rPr>
                                  </m:ctrlPr>
                                </m:sSubPr>
                                <m:e>
                                  <m:r>
                                    <a:rPr lang="en-US" altLang="zh-CN" sz="2000" i="1">
                                      <a:latin typeface="Cambria Math" panose="02040503050406030204" pitchFamily="18" charset="0"/>
                                      <a:cs typeface="Cambria Math" panose="02040503050406030204" pitchFamily="18" charset="0"/>
                                    </a:rPr>
                                    <m:t>𝒎</m:t>
                                  </m:r>
                                </m:e>
                                <m:sub>
                                  <m:r>
                                    <a:rPr lang="en-US" altLang="zh-CN" sz="2000" b="1" i="1">
                                      <a:latin typeface="Cambria Math" panose="02040503050406030204" pitchFamily="18" charset="0"/>
                                      <a:cs typeface="Cambria Math" panose="02040503050406030204" pitchFamily="18" charset="0"/>
                                    </a:rPr>
                                    <m:t>𝝅</m:t>
                                  </m:r>
                                </m:sub>
                              </m:sSub>
                            </m:oMath>
                          </a14:m>
                          <a:r>
                            <a:rPr lang="en-US" altLang="zh-CN" sz="2000"/>
                            <a:t>/MeV</a:t>
                          </a:r>
                        </a:p>
                      </a:txBody>
                      <a:tcPr anchor="ctr"/>
                    </a:tc>
                    <a:tc>
                      <a:txBody>
                        <a:bodyPr/>
                        <a:lstStyle/>
                        <a:p>
                          <a:pPr algn="ctr">
                            <a:buNone/>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cs typeface="Cambria Math" panose="02040503050406030204" pitchFamily="18" charset="0"/>
                                      </a:rPr>
                                    </m:ctrlPr>
                                  </m:sSubPr>
                                  <m:e>
                                    <m:r>
                                      <a:rPr lang="en-US" altLang="zh-CN" sz="2000" i="1">
                                        <a:latin typeface="Cambria Math" panose="02040503050406030204" pitchFamily="18" charset="0"/>
                                        <a:cs typeface="Cambria Math" panose="02040503050406030204" pitchFamily="18" charset="0"/>
                                      </a:rPr>
                                      <m:t>𝒏</m:t>
                                    </m:r>
                                  </m:e>
                                  <m:sub>
                                    <m:r>
                                      <a:rPr lang="en-US" altLang="zh-CN" sz="2000" i="1">
                                        <a:latin typeface="Cambria Math" panose="02040503050406030204" pitchFamily="18" charset="0"/>
                                        <a:cs typeface="Cambria Math" panose="02040503050406030204" pitchFamily="18" charset="0"/>
                                      </a:rPr>
                                      <m:t>𝒄𝒇𝒈</m:t>
                                    </m:r>
                                  </m:sub>
                                </m:sSub>
                              </m:oMath>
                            </m:oMathPara>
                          </a14:m>
                          <a:endParaRPr lang="zh-CN" altLang="en-US" sz="2000"/>
                        </a:p>
                      </a:txBody>
                      <a:tcPr anchor="ctr"/>
                    </a:tc>
                    <a:tc>
                      <a:txBody>
                        <a:bodyPr/>
                        <a:lstStyle/>
                        <a:p>
                          <a:pPr algn="ctr">
                            <a:buNone/>
                          </a:pPr>
                          <a14:m>
                            <m:oMath xmlns:m="http://schemas.openxmlformats.org/officeDocument/2006/math">
                              <m:sSup>
                                <m:sSupPr>
                                  <m:ctrlPr>
                                    <a:rPr lang="en-US" altLang="zh-CN" sz="2000" i="1" dirty="0">
                                      <a:latin typeface="Cambria Math" panose="02040503050406030204" pitchFamily="18" charset="0"/>
                                      <a:cs typeface="Cambria Math" panose="02040503050406030204" pitchFamily="18" charset="0"/>
                                    </a:rPr>
                                  </m:ctrlPr>
                                </m:sSupPr>
                                <m:e>
                                  <m:r>
                                    <a:rPr lang="en-US" altLang="zh-CN" sz="2000" i="1" dirty="0">
                                      <a:latin typeface="Cambria Math" panose="02040503050406030204" pitchFamily="18" charset="0"/>
                                      <a:cs typeface="Cambria Math" panose="02040503050406030204" pitchFamily="18" charset="0"/>
                                    </a:rPr>
                                    <m:t>𝑷</m:t>
                                  </m:r>
                                </m:e>
                                <m:sup>
                                  <m:r>
                                    <a:rPr lang="en-US" altLang="zh-CN" sz="2000" i="1" dirty="0">
                                      <a:latin typeface="Cambria Math" panose="02040503050406030204" pitchFamily="18" charset="0"/>
                                      <a:cs typeface="Cambria Math" panose="02040503050406030204" pitchFamily="18" charset="0"/>
                                    </a:rPr>
                                    <m:t>𝒛</m:t>
                                  </m:r>
                                </m:sup>
                              </m:sSup>
                            </m:oMath>
                          </a14:m>
                          <a:r>
                            <a:rPr lang="en-US" altLang="zh-CN" sz="2000"/>
                            <a:t>/GeV</a:t>
                          </a:r>
                        </a:p>
                      </a:txBody>
                      <a:tcPr anchor="ctr"/>
                    </a:tc>
                    <a:extLst>
                      <a:ext uri="{0D108BD9-81ED-4DB2-BD59-A6C34878D82A}">
                        <a16:rowId xmlns:a16="http://schemas.microsoft.com/office/drawing/2014/main" val="10000"/>
                      </a:ext>
                    </a:extLst>
                  </a:tr>
                  <a:tr h="509905">
                    <a:tc>
                      <a:txBody>
                        <a:bodyPr/>
                        <a:lstStyle/>
                        <a:p>
                          <a:pPr algn="ctr">
                            <a:buNone/>
                          </a:pPr>
                          <a:r>
                            <a:rPr lang="en-US" altLang="zh-CN" b="1">
                              <a:latin typeface="Times New Roman" panose="02020603050405020304" charset="0"/>
                              <a:cs typeface="Times New Roman" panose="02020603050405020304" charset="0"/>
                            </a:rPr>
                            <a:t>C32P29</a:t>
                          </a:r>
                        </a:p>
                      </a:txBody>
                      <a:tcPr anchor="ctr"/>
                    </a:tc>
                    <a:tc>
                      <a:txBody>
                        <a:bodyPr/>
                        <a:lstStyle/>
                        <a:p>
                          <a:pPr algn="ctr">
                            <a:buNone/>
                          </a:pPr>
                          <a:r>
                            <a:rPr lang="en-US" altLang="zh-CN" b="1">
                              <a:latin typeface="Times New Roman" panose="02020603050405020304" charset="0"/>
                              <a:cs typeface="Times New Roman" panose="02020603050405020304" charset="0"/>
                            </a:rPr>
                            <a:t>0.10530</a:t>
                          </a: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𝟑𝟐</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𝟔𝟒</m:t>
                                </m:r>
                              </m:oMath>
                            </m:oMathPara>
                          </a14:m>
                          <a:endParaRPr lang="en-US" altLang="zh-CN"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292.4</a:t>
                          </a:r>
                          <a:endParaRPr lang="zh-CN" altLang="en-US" b="1">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cs typeface="Times New Roman" panose="02020603050405020304" charset="0"/>
                                  </a:rPr>
                                  <m:t>𝟗𝟖𝟒</m:t>
                                </m:r>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𝟒</m:t>
                                </m:r>
                              </m:oMath>
                            </m:oMathPara>
                          </a14:m>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1.47, 1.84, 2,21</a:t>
                          </a:r>
                        </a:p>
                      </a:txBody>
                      <a:tcPr anchor="ctr"/>
                    </a:tc>
                    <a:extLst>
                      <a:ext uri="{0D108BD9-81ED-4DB2-BD59-A6C34878D82A}">
                        <a16:rowId xmlns:a16="http://schemas.microsoft.com/office/drawing/2014/main" val="10001"/>
                      </a:ext>
                    </a:extLst>
                  </a:tr>
                  <a:tr h="509905">
                    <a:tc>
                      <a:txBody>
                        <a:bodyPr/>
                        <a:lstStyle/>
                        <a:p>
                          <a:pPr algn="ctr">
                            <a:buNone/>
                          </a:pPr>
                          <a:r>
                            <a:rPr lang="en-US" altLang="zh-CN" b="1">
                              <a:latin typeface="Times New Roman" panose="02020603050405020304" charset="0"/>
                              <a:cs typeface="Times New Roman" panose="02020603050405020304" charset="0"/>
                            </a:rPr>
                            <a:t>C32P23</a:t>
                          </a:r>
                        </a:p>
                      </a:txBody>
                      <a:tcPr anchor="ctr"/>
                    </a:tc>
                    <a:tc>
                      <a:txBody>
                        <a:bodyPr/>
                        <a:lstStyle/>
                        <a:p>
                          <a:pPr algn="ctr">
                            <a:buNone/>
                          </a:pPr>
                          <a:r>
                            <a:rPr lang="en-US" altLang="zh-CN" b="1">
                              <a:latin typeface="Times New Roman" panose="02020603050405020304" charset="0"/>
                              <a:cs typeface="Times New Roman" panose="02020603050405020304" charset="0"/>
                            </a:rPr>
                            <a:t>0.10530</a:t>
                          </a:r>
                          <a:endParaRPr lang="zh-CN" altLang="en-US" b="1">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𝟑𝟐</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𝟔𝟒</m:t>
                                </m:r>
                              </m:oMath>
                            </m:oMathPara>
                          </a14:m>
                          <a:endParaRPr lang="en-US" altLang="zh-CN"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228.0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𝟒𝟒𝟖</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𝟏𝟎</m:t>
                                </m:r>
                              </m:oMath>
                            </m:oMathPara>
                          </a14:m>
                          <a:endParaRPr lang="en-US" altLang="zh-CN" b="1">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a:latin typeface="Times New Roman" panose="02020603050405020304" charset="0"/>
                              <a:cs typeface="Times New Roman" panose="02020603050405020304" charset="0"/>
                            </a:rPr>
                            <a:t>1.47, 1.84, 2,21</a:t>
                          </a:r>
                        </a:p>
                      </a:txBody>
                      <a:tcPr anchor="ctr"/>
                    </a:tc>
                    <a:extLst>
                      <a:ext uri="{0D108BD9-81ED-4DB2-BD59-A6C34878D82A}">
                        <a16:rowId xmlns:a16="http://schemas.microsoft.com/office/drawing/2014/main" val="340401250"/>
                      </a:ext>
                    </a:extLst>
                  </a:tr>
                  <a:tr h="509905">
                    <a:tc>
                      <a:txBody>
                        <a:bodyPr/>
                        <a:lstStyle/>
                        <a:p>
                          <a:pPr algn="ctr">
                            <a:buNone/>
                          </a:pPr>
                          <a:r>
                            <a:rPr lang="en-US" altLang="zh-CN" b="1">
                              <a:latin typeface="Times New Roman" panose="02020603050405020304" charset="0"/>
                              <a:cs typeface="Times New Roman" panose="02020603050405020304" charset="0"/>
                            </a:rPr>
                            <a:t>C48P14</a:t>
                          </a:r>
                        </a:p>
                      </a:txBody>
                      <a:tcPr anchor="ctr"/>
                    </a:tc>
                    <a:tc>
                      <a:txBody>
                        <a:bodyPr/>
                        <a:lstStyle/>
                        <a:p>
                          <a:pPr algn="ctr">
                            <a:buNone/>
                          </a:pPr>
                          <a:r>
                            <a:rPr lang="en-US" altLang="zh-CN" sz="1800" b="1">
                              <a:latin typeface="Times New Roman" panose="02020603050405020304" charset="0"/>
                              <a:cs typeface="Times New Roman" panose="02020603050405020304" charset="0"/>
                              <a:sym typeface="+mn-ea"/>
                            </a:rPr>
                            <a:t>0.10530</a:t>
                          </a:r>
                          <a:endParaRPr lang="zh-CN" altLang="en-US" b="1">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sz="1800"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𝟒𝟖</m:t>
                                    </m:r>
                                  </m:e>
                                  <m:sup>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sz="1800" b="1" i="1" smtClean="0">
                                    <a:latin typeface="Cambria Math" panose="02040503050406030204" pitchFamily="18" charset="0"/>
                                    <a:ea typeface="Cambria Math" panose="02040503050406030204" pitchFamily="18" charset="0"/>
                                    <a:cs typeface="Times New Roman" panose="02020603050405020304" charset="0"/>
                                  </a:rPr>
                                  <m:t>×</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𝟗𝟔</m:t>
                                </m:r>
                              </m:oMath>
                            </m:oMathPara>
                          </a14:m>
                          <a:endParaRPr lang="en-US" altLang="zh-CN"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135.5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𝟐𝟎𝟒</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m:t>
                                </m:r>
                                <m:r>
                                  <a:rPr lang="en-US" altLang="zh-CN" sz="1800" b="1" i="1" smtClean="0">
                                    <a:latin typeface="Cambria Math" panose="02040503050406030204" pitchFamily="18" charset="0"/>
                                    <a:ea typeface="Cambria Math" panose="02040503050406030204" pitchFamily="18" charset="0"/>
                                    <a:cs typeface="Times New Roman" panose="02020603050405020304" charset="0"/>
                                  </a:rPr>
                                  <m:t>𝟐𝟒</m:t>
                                </m:r>
                              </m:oMath>
                            </m:oMathPara>
                          </a14:m>
                          <a:endParaRPr lang="en-US" altLang="zh-CN" b="1">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a:latin typeface="Times New Roman" panose="02020603050405020304" charset="0"/>
                              <a:cs typeface="Times New Roman" panose="02020603050405020304" charset="0"/>
                            </a:rPr>
                            <a:t>0.98, 1.22, 1.47</a:t>
                          </a:r>
                        </a:p>
                      </a:txBody>
                      <a:tcPr anchor="ctr"/>
                    </a:tc>
                    <a:extLst>
                      <a:ext uri="{0D108BD9-81ED-4DB2-BD59-A6C34878D82A}">
                        <a16:rowId xmlns:a16="http://schemas.microsoft.com/office/drawing/2014/main" val="836858609"/>
                      </a:ext>
                    </a:extLst>
                  </a:tr>
                  <a:tr h="508635">
                    <a:tc>
                      <a:txBody>
                        <a:bodyPr/>
                        <a:lstStyle/>
                        <a:p>
                          <a:pPr algn="ctr">
                            <a:buNone/>
                          </a:pPr>
                          <a:r>
                            <a:rPr lang="en-US" altLang="zh-CN" b="1">
                              <a:latin typeface="Times New Roman" panose="02020603050405020304" charset="0"/>
                              <a:cs typeface="Times New Roman" panose="02020603050405020304" charset="0"/>
                            </a:rPr>
                            <a:t>F32P30</a:t>
                          </a:r>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0.07746</a:t>
                          </a:r>
                          <a:endParaRPr lang="zh-CN" altLang="en-US" b="1">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𝟑𝟐</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𝟗𝟔</m:t>
                                </m:r>
                              </m:oMath>
                            </m:oMathPara>
                          </a14:m>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303.2</a:t>
                          </a:r>
                          <a:endParaRPr lang="zh-CN" altLang="en-US" b="1">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cs typeface="Times New Roman" panose="02020603050405020304" charset="0"/>
                                  </a:rPr>
                                  <m:t>𝟏𝟏𝟓𝟑</m:t>
                                </m:r>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𝟔</m:t>
                                </m:r>
                              </m:oMath>
                            </m:oMathPara>
                          </a14:m>
                          <a:endParaRPr lang="zh-CN" altLang="en-US" b="1">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a:latin typeface="Times New Roman" panose="02020603050405020304" charset="0"/>
                              <a:cs typeface="Times New Roman" panose="02020603050405020304" charset="0"/>
                            </a:rPr>
                            <a:t>2.00, 2.50, 3.00</a:t>
                          </a:r>
                        </a:p>
                      </a:txBody>
                      <a:tcPr anchor="ctr"/>
                    </a:tc>
                    <a:extLst>
                      <a:ext uri="{0D108BD9-81ED-4DB2-BD59-A6C34878D82A}">
                        <a16:rowId xmlns:a16="http://schemas.microsoft.com/office/drawing/2014/main" val="10002"/>
                      </a:ext>
                    </a:extLst>
                  </a:tr>
                  <a:tr h="473941">
                    <a:tc>
                      <a:txBody>
                        <a:bodyPr/>
                        <a:lstStyle/>
                        <a:p>
                          <a:pPr algn="ctr">
                            <a:buNone/>
                          </a:pPr>
                          <a:r>
                            <a:rPr lang="en-US" altLang="zh-CN" b="1">
                              <a:latin typeface="Times New Roman" panose="02020603050405020304" charset="0"/>
                              <a:cs typeface="Times New Roman" panose="02020603050405020304" charset="0"/>
                            </a:rPr>
                            <a:t>H48P32</a:t>
                          </a:r>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0.05187</a:t>
                          </a:r>
                          <a:endParaRPr lang="zh-CN" altLang="en-US" b="1">
                            <a:latin typeface="Times New Roman" panose="02020603050405020304" charset="0"/>
                            <a:cs typeface="Times New Roman" panose="02020603050405020304" charset="0"/>
                          </a:endParaRPr>
                        </a:p>
                      </a:txBody>
                      <a:tcPr anchor="ctr"/>
                    </a:tc>
                    <a:tc>
                      <a:txBody>
                        <a:bodyPr/>
                        <a:lstStyle/>
                        <a:p>
                          <a:pPr algn="ctr">
                            <a:buNone/>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ea typeface="Cambria Math" panose="02040503050406030204" pitchFamily="18" charset="0"/>
                                        <a:cs typeface="Times New Roman" panose="02020603050405020304" charset="0"/>
                                      </a:rPr>
                                    </m:ctrlPr>
                                  </m:sSupPr>
                                  <m:e>
                                    <m:r>
                                      <a:rPr lang="en-US" altLang="zh-CN" b="1" i="1" smtClean="0">
                                        <a:latin typeface="Cambria Math" panose="02040503050406030204" pitchFamily="18" charset="0"/>
                                        <a:ea typeface="Cambria Math" panose="02040503050406030204" pitchFamily="18" charset="0"/>
                                        <a:cs typeface="Times New Roman" panose="02020603050405020304" charset="0"/>
                                      </a:rPr>
                                      <m:t>𝟒𝟖</m:t>
                                    </m:r>
                                  </m:e>
                                  <m:sup>
                                    <m:r>
                                      <a:rPr lang="en-US" altLang="zh-CN" b="1" i="1" smtClean="0">
                                        <a:latin typeface="Cambria Math" panose="02040503050406030204" pitchFamily="18" charset="0"/>
                                        <a:ea typeface="Cambria Math" panose="02040503050406030204" pitchFamily="18" charset="0"/>
                                        <a:cs typeface="Times New Roman" panose="02020603050405020304" charset="0"/>
                                      </a:rPr>
                                      <m:t>𝟑</m:t>
                                    </m:r>
                                  </m:sup>
                                </m:sSup>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𝟏𝟒𝟒</m:t>
                                </m:r>
                              </m:oMath>
                            </m:oMathPara>
                          </a14:m>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317.2</a:t>
                          </a:r>
                          <a:endParaRPr lang="zh-CN" altLang="en-US" b="1">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ea typeface="Cambria Math" panose="02040503050406030204" pitchFamily="18" charset="0"/>
                                    <a:cs typeface="Times New Roman" panose="02020603050405020304" charset="0"/>
                                  </a:rPr>
                                  <m:t>𝟓𝟓𝟎</m:t>
                                </m:r>
                                <m:r>
                                  <a:rPr lang="en-US" altLang="zh-CN" b="1" i="1" smtClean="0">
                                    <a:latin typeface="Cambria Math" panose="02040503050406030204" pitchFamily="18" charset="0"/>
                                    <a:ea typeface="Cambria Math" panose="02040503050406030204" pitchFamily="18" charset="0"/>
                                    <a:cs typeface="Times New Roman" panose="02020603050405020304" charset="0"/>
                                  </a:rPr>
                                  <m:t>×</m:t>
                                </m:r>
                                <m:r>
                                  <a:rPr lang="en-US" altLang="zh-CN" b="1" i="1" smtClean="0">
                                    <a:latin typeface="Cambria Math" panose="02040503050406030204" pitchFamily="18" charset="0"/>
                                    <a:ea typeface="Cambria Math" panose="02040503050406030204" pitchFamily="18" charset="0"/>
                                    <a:cs typeface="Times New Roman" panose="02020603050405020304" charset="0"/>
                                  </a:rPr>
                                  <m:t>𝟒</m:t>
                                </m:r>
                              </m:oMath>
                            </m:oMathPara>
                          </a14:m>
                          <a:endParaRPr lang="zh-CN" altLang="en-US" b="1">
                            <a:latin typeface="Times New Roman" panose="02020603050405020304" charset="0"/>
                            <a:cs typeface="Times New Roman" panose="020206030504050203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a:latin typeface="Times New Roman" panose="02020603050405020304" charset="0"/>
                              <a:cs typeface="Times New Roman" panose="02020603050405020304" charset="0"/>
                            </a:rPr>
                            <a:t>1.99, 2.59, 2.99</a:t>
                          </a:r>
                        </a:p>
                      </a:txBody>
                      <a:tcPr anchor="ctr"/>
                    </a:tc>
                    <a:extLst>
                      <a:ext uri="{0D108BD9-81ED-4DB2-BD59-A6C34878D82A}">
                        <a16:rowId xmlns:a16="http://schemas.microsoft.com/office/drawing/2014/main" val="10003"/>
                      </a:ext>
                    </a:extLst>
                  </a:tr>
                </a:tbl>
              </a:graphicData>
            </a:graphic>
          </p:graphicFrame>
        </mc:Choice>
        <mc:Fallback>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493226647"/>
                  </p:ext>
                </p:extLst>
              </p:nvPr>
            </p:nvGraphicFramePr>
            <p:xfrm>
              <a:off x="839643" y="3211830"/>
              <a:ext cx="10505440" cy="2973219"/>
            </p:xfrm>
            <a:graphic>
              <a:graphicData uri="http://schemas.openxmlformats.org/drawingml/2006/table">
                <a:tbl>
                  <a:tblPr firstRow="1" bandRow="1">
                    <a:tableStyleId>{85BE263C-DBD7-4A20-BB59-AAB30ACAA65A}</a:tableStyleId>
                  </a:tblPr>
                  <a:tblGrid>
                    <a:gridCol w="1608455">
                      <a:extLst>
                        <a:ext uri="{9D8B030D-6E8A-4147-A177-3AD203B41FA5}">
                          <a16:colId xmlns:a16="http://schemas.microsoft.com/office/drawing/2014/main" val="20000"/>
                        </a:ext>
                      </a:extLst>
                    </a:gridCol>
                    <a:gridCol w="1296035">
                      <a:extLst>
                        <a:ext uri="{9D8B030D-6E8A-4147-A177-3AD203B41FA5}">
                          <a16:colId xmlns:a16="http://schemas.microsoft.com/office/drawing/2014/main" val="20001"/>
                        </a:ext>
                      </a:extLst>
                    </a:gridCol>
                    <a:gridCol w="1678305">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gridCol w="1579245">
                      <a:extLst>
                        <a:ext uri="{9D8B030D-6E8A-4147-A177-3AD203B41FA5}">
                          <a16:colId xmlns:a16="http://schemas.microsoft.com/office/drawing/2014/main" val="20004"/>
                        </a:ext>
                      </a:extLst>
                    </a:gridCol>
                    <a:gridCol w="2686050">
                      <a:extLst>
                        <a:ext uri="{9D8B030D-6E8A-4147-A177-3AD203B41FA5}">
                          <a16:colId xmlns:a16="http://schemas.microsoft.com/office/drawing/2014/main" val="20005"/>
                        </a:ext>
                      </a:extLst>
                    </a:gridCol>
                  </a:tblGrid>
                  <a:tr h="460928">
                    <a:tc>
                      <a:txBody>
                        <a:bodyPr/>
                        <a:lstStyle/>
                        <a:p>
                          <a:pPr algn="ctr">
                            <a:lnSpc>
                              <a:spcPct val="110000"/>
                            </a:lnSpc>
                            <a:buNone/>
                          </a:pPr>
                          <a:endParaRPr lang="en-US" altLang="zh-CN"/>
                        </a:p>
                      </a:txBody>
                      <a:tcPr anchor="ctr">
                        <a:solidFill>
                          <a:schemeClr val="accent2"/>
                        </a:solidFill>
                      </a:tcPr>
                    </a:tc>
                    <a:tc>
                      <a:txBody>
                        <a:bodyPr/>
                        <a:lstStyle/>
                        <a:p>
                          <a:pPr algn="ctr">
                            <a:buNone/>
                          </a:pPr>
                          <a:r>
                            <a:rPr lang="en-US" altLang="zh-CN" sz="2000"/>
                            <a:t>a/</a:t>
                          </a:r>
                          <a:r>
                            <a:rPr lang="en-US" altLang="zh-CN" sz="2000" err="1"/>
                            <a:t>fm</a:t>
                          </a:r>
                          <a:endParaRPr lang="en-US" altLang="zh-CN" sz="2000"/>
                        </a:p>
                      </a:txBody>
                      <a:tcPr anchor="ctr"/>
                    </a:tc>
                    <a:tc>
                      <a:txBody>
                        <a:bodyPr/>
                        <a:lstStyle/>
                        <a:p>
                          <a:endParaRPr lang="zh-CN"/>
                        </a:p>
                      </a:txBody>
                      <a:tcPr anchor="ctr">
                        <a:blipFill>
                          <a:blip r:embed="rId4"/>
                          <a:stretch>
                            <a:fillRect l="-173455" t="-2632" r="-354545" b="-552632"/>
                          </a:stretch>
                        </a:blipFill>
                      </a:tcPr>
                    </a:tc>
                    <a:tc>
                      <a:txBody>
                        <a:bodyPr/>
                        <a:lstStyle/>
                        <a:p>
                          <a:endParaRPr lang="zh-CN"/>
                        </a:p>
                      </a:txBody>
                      <a:tcPr anchor="ctr">
                        <a:blipFill>
                          <a:blip r:embed="rId4"/>
                          <a:stretch>
                            <a:fillRect l="-275458" t="-2632" r="-257143" b="-552632"/>
                          </a:stretch>
                        </a:blipFill>
                      </a:tcPr>
                    </a:tc>
                    <a:tc>
                      <a:txBody>
                        <a:bodyPr/>
                        <a:lstStyle/>
                        <a:p>
                          <a:endParaRPr lang="zh-CN"/>
                        </a:p>
                      </a:txBody>
                      <a:tcPr anchor="ctr">
                        <a:blipFill>
                          <a:blip r:embed="rId4"/>
                          <a:stretch>
                            <a:fillRect l="-395753" t="-2632" r="-171042" b="-552632"/>
                          </a:stretch>
                        </a:blipFill>
                      </a:tcPr>
                    </a:tc>
                    <a:tc>
                      <a:txBody>
                        <a:bodyPr/>
                        <a:lstStyle/>
                        <a:p>
                          <a:endParaRPr lang="zh-CN"/>
                        </a:p>
                      </a:txBody>
                      <a:tcPr anchor="ctr">
                        <a:blipFill>
                          <a:blip r:embed="rId4"/>
                          <a:stretch>
                            <a:fillRect l="-291156" t="-2632" r="-454" b="-552632"/>
                          </a:stretch>
                        </a:blipFill>
                      </a:tcPr>
                    </a:tc>
                    <a:extLst>
                      <a:ext uri="{0D108BD9-81ED-4DB2-BD59-A6C34878D82A}">
                        <a16:rowId xmlns:a16="http://schemas.microsoft.com/office/drawing/2014/main" val="10000"/>
                      </a:ext>
                    </a:extLst>
                  </a:tr>
                  <a:tr h="509905">
                    <a:tc>
                      <a:txBody>
                        <a:bodyPr/>
                        <a:lstStyle/>
                        <a:p>
                          <a:pPr algn="ctr">
                            <a:buNone/>
                          </a:pPr>
                          <a:r>
                            <a:rPr lang="en-US" altLang="zh-CN" b="1">
                              <a:latin typeface="Times New Roman" panose="02020603050405020304" charset="0"/>
                              <a:cs typeface="Times New Roman" panose="02020603050405020304" charset="0"/>
                            </a:rPr>
                            <a:t>C32P29</a:t>
                          </a:r>
                        </a:p>
                      </a:txBody>
                      <a:tcPr anchor="ctr"/>
                    </a:tc>
                    <a:tc>
                      <a:txBody>
                        <a:bodyPr/>
                        <a:lstStyle/>
                        <a:p>
                          <a:pPr algn="ctr">
                            <a:buNone/>
                          </a:pPr>
                          <a:r>
                            <a:rPr lang="en-US" altLang="zh-CN" b="1">
                              <a:latin typeface="Times New Roman" panose="02020603050405020304" charset="0"/>
                              <a:cs typeface="Times New Roman" panose="02020603050405020304" charset="0"/>
                            </a:rPr>
                            <a:t>0.10530</a:t>
                          </a:r>
                        </a:p>
                      </a:txBody>
                      <a:tcPr anchor="ctr"/>
                    </a:tc>
                    <a:tc>
                      <a:txBody>
                        <a:bodyPr/>
                        <a:lstStyle/>
                        <a:p>
                          <a:endParaRPr lang="zh-CN"/>
                        </a:p>
                      </a:txBody>
                      <a:tcPr anchor="ctr">
                        <a:blipFill>
                          <a:blip r:embed="rId4"/>
                          <a:stretch>
                            <a:fillRect l="-173455" t="-92857" r="-354545" b="-400000"/>
                          </a:stretch>
                        </a:blipFill>
                      </a:tcPr>
                    </a:tc>
                    <a:tc>
                      <a:txBody>
                        <a:bodyPr/>
                        <a:lstStyle/>
                        <a:p>
                          <a:pPr algn="ctr">
                            <a:buNone/>
                          </a:pPr>
                          <a:r>
                            <a:rPr lang="en-US" altLang="zh-CN" b="1">
                              <a:latin typeface="Times New Roman" panose="02020603050405020304" charset="0"/>
                              <a:cs typeface="Times New Roman" panose="02020603050405020304" charset="0"/>
                            </a:rPr>
                            <a:t>292.4</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395753" t="-92857" r="-171042" b="-400000"/>
                          </a:stretch>
                        </a:blipFill>
                      </a:tcPr>
                    </a:tc>
                    <a:tc>
                      <a:txBody>
                        <a:bodyPr/>
                        <a:lstStyle/>
                        <a:p>
                          <a:pPr algn="ctr">
                            <a:buNone/>
                          </a:pPr>
                          <a:r>
                            <a:rPr lang="en-US" altLang="zh-CN" b="1">
                              <a:latin typeface="Times New Roman" panose="02020603050405020304" charset="0"/>
                              <a:cs typeface="Times New Roman" panose="02020603050405020304" charset="0"/>
                            </a:rPr>
                            <a:t>1.47, 1.84, 2,21</a:t>
                          </a:r>
                        </a:p>
                      </a:txBody>
                      <a:tcPr anchor="ctr"/>
                    </a:tc>
                    <a:extLst>
                      <a:ext uri="{0D108BD9-81ED-4DB2-BD59-A6C34878D82A}">
                        <a16:rowId xmlns:a16="http://schemas.microsoft.com/office/drawing/2014/main" val="10001"/>
                      </a:ext>
                    </a:extLst>
                  </a:tr>
                  <a:tr h="509905">
                    <a:tc>
                      <a:txBody>
                        <a:bodyPr/>
                        <a:lstStyle/>
                        <a:p>
                          <a:pPr algn="ctr">
                            <a:buNone/>
                          </a:pPr>
                          <a:r>
                            <a:rPr lang="en-US" altLang="zh-CN" b="1">
                              <a:latin typeface="Times New Roman" panose="02020603050405020304" charset="0"/>
                              <a:cs typeface="Times New Roman" panose="02020603050405020304" charset="0"/>
                            </a:rPr>
                            <a:t>C32P23</a:t>
                          </a:r>
                        </a:p>
                      </a:txBody>
                      <a:tcPr anchor="ctr"/>
                    </a:tc>
                    <a:tc>
                      <a:txBody>
                        <a:bodyPr/>
                        <a:lstStyle/>
                        <a:p>
                          <a:pPr algn="ctr">
                            <a:buNone/>
                          </a:pPr>
                          <a:r>
                            <a:rPr lang="en-US" altLang="zh-CN" b="1">
                              <a:latin typeface="Times New Roman" panose="02020603050405020304" charset="0"/>
                              <a:cs typeface="Times New Roman" panose="02020603050405020304" charset="0"/>
                            </a:rPr>
                            <a:t>0.10530</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173455" t="-192857" r="-354545" b="-300000"/>
                          </a:stretch>
                        </a:blipFill>
                      </a:tcPr>
                    </a:tc>
                    <a:tc>
                      <a:txBody>
                        <a:bodyPr/>
                        <a:lstStyle/>
                        <a:p>
                          <a:pPr algn="ctr">
                            <a:buNone/>
                          </a:pPr>
                          <a:r>
                            <a:rPr lang="en-US" altLang="zh-CN" b="1">
                              <a:latin typeface="Times New Roman" panose="02020603050405020304" charset="0"/>
                              <a:cs typeface="Times New Roman" panose="02020603050405020304" charset="0"/>
                            </a:rPr>
                            <a:t>228.0</a:t>
                          </a:r>
                        </a:p>
                      </a:txBody>
                      <a:tcPr anchor="ctr"/>
                    </a:tc>
                    <a:tc>
                      <a:txBody>
                        <a:bodyPr/>
                        <a:lstStyle/>
                        <a:p>
                          <a:endParaRPr lang="zh-CN"/>
                        </a:p>
                      </a:txBody>
                      <a:tcPr anchor="ctr">
                        <a:blipFill>
                          <a:blip r:embed="rId4"/>
                          <a:stretch>
                            <a:fillRect l="-395753" t="-192857" r="-171042" b="-30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a:latin typeface="Times New Roman" panose="02020603050405020304" charset="0"/>
                              <a:cs typeface="Times New Roman" panose="02020603050405020304" charset="0"/>
                            </a:rPr>
                            <a:t>1.47, 1.84, 2,21</a:t>
                          </a:r>
                        </a:p>
                      </a:txBody>
                      <a:tcPr anchor="ctr"/>
                    </a:tc>
                    <a:extLst>
                      <a:ext uri="{0D108BD9-81ED-4DB2-BD59-A6C34878D82A}">
                        <a16:rowId xmlns:a16="http://schemas.microsoft.com/office/drawing/2014/main" val="340401250"/>
                      </a:ext>
                    </a:extLst>
                  </a:tr>
                  <a:tr h="509905">
                    <a:tc>
                      <a:txBody>
                        <a:bodyPr/>
                        <a:lstStyle/>
                        <a:p>
                          <a:pPr algn="ctr">
                            <a:buNone/>
                          </a:pPr>
                          <a:r>
                            <a:rPr lang="en-US" altLang="zh-CN" b="1">
                              <a:latin typeface="Times New Roman" panose="02020603050405020304" charset="0"/>
                              <a:cs typeface="Times New Roman" panose="02020603050405020304" charset="0"/>
                            </a:rPr>
                            <a:t>C48P14</a:t>
                          </a:r>
                        </a:p>
                      </a:txBody>
                      <a:tcPr anchor="ctr"/>
                    </a:tc>
                    <a:tc>
                      <a:txBody>
                        <a:bodyPr/>
                        <a:lstStyle/>
                        <a:p>
                          <a:pPr algn="ctr">
                            <a:buNone/>
                          </a:pPr>
                          <a:r>
                            <a:rPr lang="en-US" altLang="zh-CN" sz="1800" b="1">
                              <a:latin typeface="Times New Roman" panose="02020603050405020304" charset="0"/>
                              <a:cs typeface="Times New Roman" panose="02020603050405020304" charset="0"/>
                              <a:sym typeface="+mn-ea"/>
                            </a:rPr>
                            <a:t>0.10530</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173455" t="-296386" r="-354545" b="-203614"/>
                          </a:stretch>
                        </a:blipFill>
                      </a:tcPr>
                    </a:tc>
                    <a:tc>
                      <a:txBody>
                        <a:bodyPr/>
                        <a:lstStyle/>
                        <a:p>
                          <a:pPr algn="ctr">
                            <a:buNone/>
                          </a:pPr>
                          <a:r>
                            <a:rPr lang="en-US" altLang="zh-CN" b="1">
                              <a:latin typeface="Times New Roman" panose="02020603050405020304" charset="0"/>
                              <a:cs typeface="Times New Roman" panose="02020603050405020304" charset="0"/>
                            </a:rPr>
                            <a:t>135.5</a:t>
                          </a:r>
                        </a:p>
                      </a:txBody>
                      <a:tcPr anchor="ctr"/>
                    </a:tc>
                    <a:tc>
                      <a:txBody>
                        <a:bodyPr/>
                        <a:lstStyle/>
                        <a:p>
                          <a:endParaRPr lang="zh-CN"/>
                        </a:p>
                      </a:txBody>
                      <a:tcPr anchor="ctr">
                        <a:blipFill>
                          <a:blip r:embed="rId4"/>
                          <a:stretch>
                            <a:fillRect l="-395753" t="-296386" r="-171042" b="-203614"/>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a:latin typeface="Times New Roman" panose="02020603050405020304" charset="0"/>
                              <a:cs typeface="Times New Roman" panose="02020603050405020304" charset="0"/>
                            </a:rPr>
                            <a:t>0.98, 1.22, 1.47</a:t>
                          </a:r>
                        </a:p>
                      </a:txBody>
                      <a:tcPr anchor="ctr"/>
                    </a:tc>
                    <a:extLst>
                      <a:ext uri="{0D108BD9-81ED-4DB2-BD59-A6C34878D82A}">
                        <a16:rowId xmlns:a16="http://schemas.microsoft.com/office/drawing/2014/main" val="836858609"/>
                      </a:ext>
                    </a:extLst>
                  </a:tr>
                  <a:tr h="508635">
                    <a:tc>
                      <a:txBody>
                        <a:bodyPr/>
                        <a:lstStyle/>
                        <a:p>
                          <a:pPr algn="ctr">
                            <a:buNone/>
                          </a:pPr>
                          <a:r>
                            <a:rPr lang="en-US" altLang="zh-CN" b="1">
                              <a:latin typeface="Times New Roman" panose="02020603050405020304" charset="0"/>
                              <a:cs typeface="Times New Roman" panose="02020603050405020304" charset="0"/>
                            </a:rPr>
                            <a:t>F32P30</a:t>
                          </a:r>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0.07746</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173455" t="-391667" r="-354545" b="-101190"/>
                          </a:stretch>
                        </a:blipFill>
                      </a:tcPr>
                    </a:tc>
                    <a:tc>
                      <a:txBody>
                        <a:bodyPr/>
                        <a:lstStyle/>
                        <a:p>
                          <a:pPr algn="ctr">
                            <a:buNone/>
                          </a:pPr>
                          <a:r>
                            <a:rPr lang="en-US" altLang="zh-CN" b="1">
                              <a:latin typeface="Times New Roman" panose="02020603050405020304" charset="0"/>
                              <a:cs typeface="Times New Roman" panose="02020603050405020304" charset="0"/>
                            </a:rPr>
                            <a:t>303.2</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395753" t="-391667" r="-171042" b="-1011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a:latin typeface="Times New Roman" panose="02020603050405020304" charset="0"/>
                              <a:cs typeface="Times New Roman" panose="02020603050405020304" charset="0"/>
                            </a:rPr>
                            <a:t>2.00, 2.50, 3.00</a:t>
                          </a:r>
                        </a:p>
                      </a:txBody>
                      <a:tcPr anchor="ctr"/>
                    </a:tc>
                    <a:extLst>
                      <a:ext uri="{0D108BD9-81ED-4DB2-BD59-A6C34878D82A}">
                        <a16:rowId xmlns:a16="http://schemas.microsoft.com/office/drawing/2014/main" val="10002"/>
                      </a:ext>
                    </a:extLst>
                  </a:tr>
                  <a:tr h="473941">
                    <a:tc>
                      <a:txBody>
                        <a:bodyPr/>
                        <a:lstStyle/>
                        <a:p>
                          <a:pPr algn="ctr">
                            <a:buNone/>
                          </a:pPr>
                          <a:r>
                            <a:rPr lang="en-US" altLang="zh-CN" b="1">
                              <a:latin typeface="Times New Roman" panose="02020603050405020304" charset="0"/>
                              <a:cs typeface="Times New Roman" panose="02020603050405020304" charset="0"/>
                            </a:rPr>
                            <a:t>H48P32</a:t>
                          </a:r>
                          <a:endParaRPr lang="zh-CN" altLang="en-US" b="1">
                            <a:latin typeface="Times New Roman" panose="02020603050405020304" charset="0"/>
                            <a:cs typeface="Times New Roman" panose="02020603050405020304" charset="0"/>
                          </a:endParaRPr>
                        </a:p>
                      </a:txBody>
                      <a:tcPr anchor="ctr"/>
                    </a:tc>
                    <a:tc>
                      <a:txBody>
                        <a:bodyPr/>
                        <a:lstStyle/>
                        <a:p>
                          <a:pPr algn="ctr">
                            <a:buNone/>
                          </a:pPr>
                          <a:r>
                            <a:rPr lang="en-US" altLang="zh-CN" b="1">
                              <a:latin typeface="Times New Roman" panose="02020603050405020304" charset="0"/>
                              <a:cs typeface="Times New Roman" panose="02020603050405020304" charset="0"/>
                            </a:rPr>
                            <a:t>0.05187</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173455" t="-529487" r="-354545" b="-8974"/>
                          </a:stretch>
                        </a:blipFill>
                      </a:tcPr>
                    </a:tc>
                    <a:tc>
                      <a:txBody>
                        <a:bodyPr/>
                        <a:lstStyle/>
                        <a:p>
                          <a:pPr algn="ctr">
                            <a:buNone/>
                          </a:pPr>
                          <a:r>
                            <a:rPr lang="en-US" altLang="zh-CN" b="1">
                              <a:latin typeface="Times New Roman" panose="02020603050405020304" charset="0"/>
                              <a:cs typeface="Times New Roman" panose="02020603050405020304" charset="0"/>
                            </a:rPr>
                            <a:t>317.2</a:t>
                          </a:r>
                          <a:endParaRPr lang="zh-CN" altLang="en-US" b="1">
                            <a:latin typeface="Times New Roman" panose="02020603050405020304" charset="0"/>
                            <a:cs typeface="Times New Roman" panose="02020603050405020304" charset="0"/>
                          </a:endParaRPr>
                        </a:p>
                      </a:txBody>
                      <a:tcPr anchor="ctr"/>
                    </a:tc>
                    <a:tc>
                      <a:txBody>
                        <a:bodyPr/>
                        <a:lstStyle/>
                        <a:p>
                          <a:endParaRPr lang="zh-CN"/>
                        </a:p>
                      </a:txBody>
                      <a:tcPr anchor="ctr">
                        <a:blipFill>
                          <a:blip r:embed="rId4"/>
                          <a:stretch>
                            <a:fillRect l="-395753" t="-529487" r="-171042" b="-8974"/>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a:latin typeface="Times New Roman" panose="02020603050405020304" charset="0"/>
                              <a:cs typeface="Times New Roman" panose="02020603050405020304" charset="0"/>
                            </a:rPr>
                            <a:t>1.99, 2.59, 2.99</a:t>
                          </a:r>
                        </a:p>
                      </a:txBody>
                      <a:tcPr anchor="ctr"/>
                    </a:tc>
                    <a:extLst>
                      <a:ext uri="{0D108BD9-81ED-4DB2-BD59-A6C34878D82A}">
                        <a16:rowId xmlns:a16="http://schemas.microsoft.com/office/drawing/2014/main" val="10003"/>
                      </a:ext>
                    </a:extLst>
                  </a:tr>
                </a:tbl>
              </a:graphicData>
            </a:graphic>
          </p:graphicFrame>
        </mc:Fallback>
      </mc:AlternateContent>
      <p:sp>
        <p:nvSpPr>
          <p:cNvPr id="3" name="矩形 2">
            <a:extLst>
              <a:ext uri="{FF2B5EF4-FFF2-40B4-BE49-F238E27FC236}">
                <a16:creationId xmlns:a16="http://schemas.microsoft.com/office/drawing/2014/main" id="{8FF89AE6-0A85-A3A1-2848-C5AD0F17CA5A}"/>
              </a:ext>
            </a:extLst>
          </p:cNvPr>
          <p:cNvSpPr/>
          <p:nvPr/>
        </p:nvSpPr>
        <p:spPr>
          <a:xfrm>
            <a:off x="10275116" y="5273901"/>
            <a:ext cx="524505" cy="398145"/>
          </a:xfrm>
          <a:prstGeom prst="rect">
            <a:avLst/>
          </a:prstGeom>
          <a:solidFill>
            <a:srgbClr val="0432FF">
              <a:alpha val="0"/>
            </a:srgbClr>
          </a:solidFill>
          <a:ln w="34925">
            <a:solidFill>
              <a:srgbClr val="0432FF"/>
            </a:solidFill>
            <a:extLst>
              <a:ext uri="{C807C97D-BFC1-408E-A445-0C87EB9F89A2}">
                <ask:lineSketchStyleProps xmlns:ask="http://schemas.microsoft.com/office/drawing/2018/sketchyshapes" sd="1219033472">
                  <a:custGeom>
                    <a:avLst/>
                    <a:gdLst>
                      <a:gd name="connsiteX0" fmla="*/ 0 w 524505"/>
                      <a:gd name="connsiteY0" fmla="*/ 0 h 398145"/>
                      <a:gd name="connsiteX1" fmla="*/ 524505 w 524505"/>
                      <a:gd name="connsiteY1" fmla="*/ 0 h 398145"/>
                      <a:gd name="connsiteX2" fmla="*/ 524505 w 524505"/>
                      <a:gd name="connsiteY2" fmla="*/ 398145 h 398145"/>
                      <a:gd name="connsiteX3" fmla="*/ 0 w 524505"/>
                      <a:gd name="connsiteY3" fmla="*/ 398145 h 398145"/>
                      <a:gd name="connsiteX4" fmla="*/ 0 w 524505"/>
                      <a:gd name="connsiteY4" fmla="*/ 0 h 39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05" h="398145" fill="none" extrusionOk="0">
                        <a:moveTo>
                          <a:pt x="0" y="0"/>
                        </a:moveTo>
                        <a:cubicBezTo>
                          <a:pt x="244365" y="-54513"/>
                          <a:pt x="263802" y="34470"/>
                          <a:pt x="524505" y="0"/>
                        </a:cubicBezTo>
                        <a:cubicBezTo>
                          <a:pt x="529669" y="174543"/>
                          <a:pt x="487429" y="305792"/>
                          <a:pt x="524505" y="398145"/>
                        </a:cubicBezTo>
                        <a:cubicBezTo>
                          <a:pt x="273213" y="442857"/>
                          <a:pt x="201955" y="346435"/>
                          <a:pt x="0" y="398145"/>
                        </a:cubicBezTo>
                        <a:cubicBezTo>
                          <a:pt x="-44589" y="202257"/>
                          <a:pt x="14547" y="97413"/>
                          <a:pt x="0" y="0"/>
                        </a:cubicBezTo>
                        <a:close/>
                      </a:path>
                      <a:path w="524505" h="398145" stroke="0" extrusionOk="0">
                        <a:moveTo>
                          <a:pt x="0" y="0"/>
                        </a:moveTo>
                        <a:cubicBezTo>
                          <a:pt x="205574" y="-46091"/>
                          <a:pt x="395155" y="17344"/>
                          <a:pt x="524505" y="0"/>
                        </a:cubicBezTo>
                        <a:cubicBezTo>
                          <a:pt x="567588" y="188906"/>
                          <a:pt x="501446" y="275282"/>
                          <a:pt x="524505" y="398145"/>
                        </a:cubicBezTo>
                        <a:cubicBezTo>
                          <a:pt x="338453" y="453171"/>
                          <a:pt x="115057" y="339479"/>
                          <a:pt x="0" y="398145"/>
                        </a:cubicBezTo>
                        <a:cubicBezTo>
                          <a:pt x="-14195" y="216645"/>
                          <a:pt x="42783" y="12163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301E702-4C75-12E6-AEDE-1291EB7D069C}"/>
              </a:ext>
            </a:extLst>
          </p:cNvPr>
          <p:cNvSpPr/>
          <p:nvPr/>
        </p:nvSpPr>
        <p:spPr>
          <a:xfrm>
            <a:off x="5925825" y="4766939"/>
            <a:ext cx="683255" cy="398145"/>
          </a:xfrm>
          <a:prstGeom prst="rect">
            <a:avLst/>
          </a:prstGeom>
          <a:solidFill>
            <a:srgbClr val="0432FF">
              <a:alpha val="0"/>
            </a:srgbClr>
          </a:solidFill>
          <a:ln w="34925">
            <a:solidFill>
              <a:srgbClr val="0432FF"/>
            </a:solidFill>
            <a:extLst>
              <a:ext uri="{C807C97D-BFC1-408E-A445-0C87EB9F89A2}">
                <ask:lineSketchStyleProps xmlns:ask="http://schemas.microsoft.com/office/drawing/2018/sketchyshapes" sd="1219033472">
                  <a:custGeom>
                    <a:avLst/>
                    <a:gdLst>
                      <a:gd name="connsiteX0" fmla="*/ 0 w 683255"/>
                      <a:gd name="connsiteY0" fmla="*/ 0 h 398145"/>
                      <a:gd name="connsiteX1" fmla="*/ 355293 w 683255"/>
                      <a:gd name="connsiteY1" fmla="*/ 0 h 398145"/>
                      <a:gd name="connsiteX2" fmla="*/ 683255 w 683255"/>
                      <a:gd name="connsiteY2" fmla="*/ 0 h 398145"/>
                      <a:gd name="connsiteX3" fmla="*/ 683255 w 683255"/>
                      <a:gd name="connsiteY3" fmla="*/ 398145 h 398145"/>
                      <a:gd name="connsiteX4" fmla="*/ 348460 w 683255"/>
                      <a:gd name="connsiteY4" fmla="*/ 398145 h 398145"/>
                      <a:gd name="connsiteX5" fmla="*/ 0 w 683255"/>
                      <a:gd name="connsiteY5" fmla="*/ 398145 h 398145"/>
                      <a:gd name="connsiteX6" fmla="*/ 0 w 683255"/>
                      <a:gd name="connsiteY6" fmla="*/ 0 h 39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255" h="398145" fill="none" extrusionOk="0">
                        <a:moveTo>
                          <a:pt x="0" y="0"/>
                        </a:moveTo>
                        <a:cubicBezTo>
                          <a:pt x="96400" y="-9362"/>
                          <a:pt x="178680" y="19338"/>
                          <a:pt x="355293" y="0"/>
                        </a:cubicBezTo>
                        <a:cubicBezTo>
                          <a:pt x="531906" y="-19338"/>
                          <a:pt x="553552" y="31789"/>
                          <a:pt x="683255" y="0"/>
                        </a:cubicBezTo>
                        <a:cubicBezTo>
                          <a:pt x="699432" y="198869"/>
                          <a:pt x="639721" y="221431"/>
                          <a:pt x="683255" y="398145"/>
                        </a:cubicBezTo>
                        <a:cubicBezTo>
                          <a:pt x="522643" y="435981"/>
                          <a:pt x="501209" y="366779"/>
                          <a:pt x="348460" y="398145"/>
                        </a:cubicBezTo>
                        <a:cubicBezTo>
                          <a:pt x="195712" y="429511"/>
                          <a:pt x="105963" y="383977"/>
                          <a:pt x="0" y="398145"/>
                        </a:cubicBezTo>
                        <a:cubicBezTo>
                          <a:pt x="-33272" y="272626"/>
                          <a:pt x="45109" y="156243"/>
                          <a:pt x="0" y="0"/>
                        </a:cubicBezTo>
                        <a:close/>
                      </a:path>
                      <a:path w="683255" h="398145" stroke="0" extrusionOk="0">
                        <a:moveTo>
                          <a:pt x="0" y="0"/>
                        </a:moveTo>
                        <a:cubicBezTo>
                          <a:pt x="156135" y="-27462"/>
                          <a:pt x="232186" y="30455"/>
                          <a:pt x="334795" y="0"/>
                        </a:cubicBezTo>
                        <a:cubicBezTo>
                          <a:pt x="437405" y="-30455"/>
                          <a:pt x="597466" y="34095"/>
                          <a:pt x="683255" y="0"/>
                        </a:cubicBezTo>
                        <a:cubicBezTo>
                          <a:pt x="689323" y="113762"/>
                          <a:pt x="663347" y="255252"/>
                          <a:pt x="683255" y="398145"/>
                        </a:cubicBezTo>
                        <a:cubicBezTo>
                          <a:pt x="514373" y="417030"/>
                          <a:pt x="458596" y="359353"/>
                          <a:pt x="341628" y="398145"/>
                        </a:cubicBezTo>
                        <a:cubicBezTo>
                          <a:pt x="224660" y="436937"/>
                          <a:pt x="122845" y="385827"/>
                          <a:pt x="0" y="398145"/>
                        </a:cubicBezTo>
                        <a:cubicBezTo>
                          <a:pt x="-15076" y="224020"/>
                          <a:pt x="11859" y="12204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F3D4972-E0FF-187E-663A-EB8800EC461F}"/>
              </a:ext>
            </a:extLst>
          </p:cNvPr>
          <p:cNvSpPr txBox="1"/>
          <p:nvPr/>
        </p:nvSpPr>
        <p:spPr>
          <a:xfrm>
            <a:off x="4495804" y="6355318"/>
            <a:ext cx="7673108" cy="646331"/>
          </a:xfrm>
          <a:prstGeom prst="rect">
            <a:avLst/>
          </a:prstGeom>
          <a:noFill/>
        </p:spPr>
        <p:txBody>
          <a:bodyPr wrap="square">
            <a:spAutoFit/>
          </a:bodyPr>
          <a:lstStyle/>
          <a:p>
            <a:r>
              <a:rPr lang="zh-CN" altLang="en-US" i="1" dirty="0">
                <a:solidFill>
                  <a:srgbClr val="001CB6"/>
                </a:solidFill>
                <a:latin typeface="Times New Roman" panose="02020603050405020304" charset="0"/>
                <a:cs typeface="Times New Roman" panose="02020603050405020304" charset="0"/>
              </a:rPr>
              <a:t>Hu et al.</a:t>
            </a:r>
            <a:r>
              <a:rPr lang="en-US" altLang="zh-CN" i="1" dirty="0">
                <a:solidFill>
                  <a:srgbClr val="001CB6"/>
                </a:solidFill>
                <a:latin typeface="Times New Roman" panose="02020603050405020304" charset="0"/>
                <a:cs typeface="Times New Roman" panose="02020603050405020304" charset="0"/>
              </a:rPr>
              <a:t>(CLQCD)</a:t>
            </a:r>
            <a:r>
              <a:rPr lang="zh-CN" altLang="en-US" i="1" dirty="0">
                <a:solidFill>
                  <a:srgbClr val="001CB6"/>
                </a:solidFill>
                <a:latin typeface="Times New Roman" panose="02020603050405020304" charset="0"/>
                <a:cs typeface="Times New Roman" panose="02020603050405020304" charset="0"/>
              </a:rPr>
              <a:t>, PRD 109 (2024)</a:t>
            </a:r>
            <a:r>
              <a:rPr lang="en-US" altLang="zh-CN" i="1" dirty="0">
                <a:solidFill>
                  <a:srgbClr val="001CB6"/>
                </a:solidFill>
                <a:latin typeface="Times New Roman" panose="02020603050405020304" charset="0"/>
                <a:cs typeface="Times New Roman" panose="02020603050405020304" charset="0"/>
              </a:rPr>
              <a:t>;</a:t>
            </a:r>
            <a:r>
              <a:rPr lang="zh-CN" altLang="en-US" i="1" dirty="0">
                <a:solidFill>
                  <a:srgbClr val="001CB6"/>
                </a:solidFill>
                <a:latin typeface="Times New Roman" panose="02020603050405020304" charset="0"/>
                <a:cs typeface="Times New Roman" panose="02020603050405020304" charset="0"/>
              </a:rPr>
              <a:t> Hasenfratz </a:t>
            </a:r>
            <a:r>
              <a:rPr lang="en-US" altLang="zh-CN" i="1" dirty="0">
                <a:solidFill>
                  <a:srgbClr val="001CB6"/>
                </a:solidFill>
                <a:latin typeface="Times New Roman" panose="02020603050405020304" charset="0"/>
                <a:cs typeface="Times New Roman" panose="02020603050405020304" charset="0"/>
              </a:rPr>
              <a:t>et al.</a:t>
            </a:r>
            <a:r>
              <a:rPr lang="zh-CN" altLang="en-US" i="1" dirty="0">
                <a:solidFill>
                  <a:srgbClr val="001CB6"/>
                </a:solidFill>
                <a:latin typeface="Times New Roman" panose="02020603050405020304" charset="0"/>
                <a:cs typeface="Times New Roman" panose="02020603050405020304" charset="0"/>
              </a:rPr>
              <a:t>, PRD 64, 034504(2001)</a:t>
            </a:r>
            <a:r>
              <a:rPr lang="en-US" altLang="zh-CN" i="1" dirty="0">
                <a:solidFill>
                  <a:srgbClr val="001CB6"/>
                </a:solidFill>
                <a:latin typeface="Times New Roman" panose="02020603050405020304" charset="0"/>
                <a:cs typeface="Times New Roman" panose="02020603050405020304" charset="0"/>
              </a:rPr>
              <a:t>.</a:t>
            </a:r>
            <a:endParaRPr lang="zh-CN" altLang="en-US" i="1" dirty="0">
              <a:solidFill>
                <a:srgbClr val="001CB6"/>
              </a:solidFill>
              <a:latin typeface="Times New Roman" panose="02020603050405020304" charset="0"/>
              <a:cs typeface="Times New Roman" panose="02020603050405020304" charset="0"/>
            </a:endParaRPr>
          </a:p>
          <a:p>
            <a:endParaRPr lang="zh-CN" altLang="en-US" i="1" dirty="0">
              <a:solidFill>
                <a:srgbClr val="001CB6"/>
              </a:solidFill>
              <a:latin typeface="Times New Roman" panose="02020603050405020304" charset="0"/>
              <a:cs typeface="Times New Roman" panose="02020603050405020304" charset="0"/>
            </a:endParaRPr>
          </a:p>
        </p:txBody>
      </p:sp>
      <p:sp>
        <p:nvSpPr>
          <p:cNvPr id="8" name="矩形 7">
            <a:extLst>
              <a:ext uri="{FF2B5EF4-FFF2-40B4-BE49-F238E27FC236}">
                <a16:creationId xmlns:a16="http://schemas.microsoft.com/office/drawing/2014/main" id="{6CB16DB0-1FB1-10A3-3A35-AB34965B5AA6}"/>
              </a:ext>
            </a:extLst>
          </p:cNvPr>
          <p:cNvSpPr/>
          <p:nvPr/>
        </p:nvSpPr>
        <p:spPr>
          <a:xfrm>
            <a:off x="2658172" y="3733969"/>
            <a:ext cx="862903" cy="2389740"/>
          </a:xfrm>
          <a:prstGeom prst="rect">
            <a:avLst/>
          </a:prstGeom>
          <a:solidFill>
            <a:srgbClr val="0432FF">
              <a:alpha val="0"/>
            </a:srgbClr>
          </a:solidFill>
          <a:ln w="34925">
            <a:solidFill>
              <a:srgbClr val="0432FF"/>
            </a:solidFill>
            <a:extLst>
              <a:ext uri="{C807C97D-BFC1-408E-A445-0C87EB9F89A2}">
                <ask:lineSketchStyleProps xmlns:ask="http://schemas.microsoft.com/office/drawing/2018/sketchyshapes" sd="1219033472">
                  <a:custGeom>
                    <a:avLst/>
                    <a:gdLst>
                      <a:gd name="connsiteX0" fmla="*/ 0 w 862903"/>
                      <a:gd name="connsiteY0" fmla="*/ 0 h 2389740"/>
                      <a:gd name="connsiteX1" fmla="*/ 422822 w 862903"/>
                      <a:gd name="connsiteY1" fmla="*/ 0 h 2389740"/>
                      <a:gd name="connsiteX2" fmla="*/ 862903 w 862903"/>
                      <a:gd name="connsiteY2" fmla="*/ 0 h 2389740"/>
                      <a:gd name="connsiteX3" fmla="*/ 862903 w 862903"/>
                      <a:gd name="connsiteY3" fmla="*/ 621332 h 2389740"/>
                      <a:gd name="connsiteX4" fmla="*/ 862903 w 862903"/>
                      <a:gd name="connsiteY4" fmla="*/ 1218767 h 2389740"/>
                      <a:gd name="connsiteX5" fmla="*/ 862903 w 862903"/>
                      <a:gd name="connsiteY5" fmla="*/ 1744510 h 2389740"/>
                      <a:gd name="connsiteX6" fmla="*/ 862903 w 862903"/>
                      <a:gd name="connsiteY6" fmla="*/ 2389740 h 2389740"/>
                      <a:gd name="connsiteX7" fmla="*/ 414193 w 862903"/>
                      <a:gd name="connsiteY7" fmla="*/ 2389740 h 2389740"/>
                      <a:gd name="connsiteX8" fmla="*/ 0 w 862903"/>
                      <a:gd name="connsiteY8" fmla="*/ 2389740 h 2389740"/>
                      <a:gd name="connsiteX9" fmla="*/ 0 w 862903"/>
                      <a:gd name="connsiteY9" fmla="*/ 1792305 h 2389740"/>
                      <a:gd name="connsiteX10" fmla="*/ 0 w 862903"/>
                      <a:gd name="connsiteY10" fmla="*/ 1194870 h 2389740"/>
                      <a:gd name="connsiteX11" fmla="*/ 0 w 862903"/>
                      <a:gd name="connsiteY11" fmla="*/ 597435 h 2389740"/>
                      <a:gd name="connsiteX12" fmla="*/ 0 w 862903"/>
                      <a:gd name="connsiteY12" fmla="*/ 0 h 238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903" h="2389740" fill="none" extrusionOk="0">
                        <a:moveTo>
                          <a:pt x="0" y="0"/>
                        </a:moveTo>
                        <a:cubicBezTo>
                          <a:pt x="210624" y="-19050"/>
                          <a:pt x="302000" y="5076"/>
                          <a:pt x="422822" y="0"/>
                        </a:cubicBezTo>
                        <a:cubicBezTo>
                          <a:pt x="543644" y="-5076"/>
                          <a:pt x="693825" y="47563"/>
                          <a:pt x="862903" y="0"/>
                        </a:cubicBezTo>
                        <a:cubicBezTo>
                          <a:pt x="892541" y="152132"/>
                          <a:pt x="823576" y="398655"/>
                          <a:pt x="862903" y="621332"/>
                        </a:cubicBezTo>
                        <a:cubicBezTo>
                          <a:pt x="902230" y="844009"/>
                          <a:pt x="804462" y="946010"/>
                          <a:pt x="862903" y="1218767"/>
                        </a:cubicBezTo>
                        <a:cubicBezTo>
                          <a:pt x="921344" y="1491525"/>
                          <a:pt x="830901" y="1588915"/>
                          <a:pt x="862903" y="1744510"/>
                        </a:cubicBezTo>
                        <a:cubicBezTo>
                          <a:pt x="894905" y="1900105"/>
                          <a:pt x="796614" y="2245964"/>
                          <a:pt x="862903" y="2389740"/>
                        </a:cubicBezTo>
                        <a:cubicBezTo>
                          <a:pt x="740585" y="2424773"/>
                          <a:pt x="594207" y="2383618"/>
                          <a:pt x="414193" y="2389740"/>
                        </a:cubicBezTo>
                        <a:cubicBezTo>
                          <a:pt x="234179" y="2395862"/>
                          <a:pt x="133243" y="2384720"/>
                          <a:pt x="0" y="2389740"/>
                        </a:cubicBezTo>
                        <a:cubicBezTo>
                          <a:pt x="-10402" y="2254558"/>
                          <a:pt x="22755" y="2000471"/>
                          <a:pt x="0" y="1792305"/>
                        </a:cubicBezTo>
                        <a:cubicBezTo>
                          <a:pt x="-22755" y="1584140"/>
                          <a:pt x="30990" y="1372564"/>
                          <a:pt x="0" y="1194870"/>
                        </a:cubicBezTo>
                        <a:cubicBezTo>
                          <a:pt x="-30990" y="1017176"/>
                          <a:pt x="6219" y="719202"/>
                          <a:pt x="0" y="597435"/>
                        </a:cubicBezTo>
                        <a:cubicBezTo>
                          <a:pt x="-6219" y="475668"/>
                          <a:pt x="19952" y="258023"/>
                          <a:pt x="0" y="0"/>
                        </a:cubicBezTo>
                        <a:close/>
                      </a:path>
                      <a:path w="862903" h="2389740" stroke="0" extrusionOk="0">
                        <a:moveTo>
                          <a:pt x="0" y="0"/>
                        </a:moveTo>
                        <a:cubicBezTo>
                          <a:pt x="160216" y="-9953"/>
                          <a:pt x="235742" y="50589"/>
                          <a:pt x="422822" y="0"/>
                        </a:cubicBezTo>
                        <a:cubicBezTo>
                          <a:pt x="609902" y="-50589"/>
                          <a:pt x="685032" y="51777"/>
                          <a:pt x="862903" y="0"/>
                        </a:cubicBezTo>
                        <a:cubicBezTo>
                          <a:pt x="870459" y="286456"/>
                          <a:pt x="842461" y="331411"/>
                          <a:pt x="862903" y="645230"/>
                        </a:cubicBezTo>
                        <a:cubicBezTo>
                          <a:pt x="883345" y="959049"/>
                          <a:pt x="812464" y="973392"/>
                          <a:pt x="862903" y="1242665"/>
                        </a:cubicBezTo>
                        <a:cubicBezTo>
                          <a:pt x="913342" y="1511939"/>
                          <a:pt x="856305" y="1599502"/>
                          <a:pt x="862903" y="1792305"/>
                        </a:cubicBezTo>
                        <a:cubicBezTo>
                          <a:pt x="869501" y="1985108"/>
                          <a:pt x="821539" y="2231226"/>
                          <a:pt x="862903" y="2389740"/>
                        </a:cubicBezTo>
                        <a:cubicBezTo>
                          <a:pt x="690300" y="2440145"/>
                          <a:pt x="646601" y="2365679"/>
                          <a:pt x="431452" y="2389740"/>
                        </a:cubicBezTo>
                        <a:cubicBezTo>
                          <a:pt x="216303" y="2413801"/>
                          <a:pt x="114289" y="2364180"/>
                          <a:pt x="0" y="2389740"/>
                        </a:cubicBezTo>
                        <a:cubicBezTo>
                          <a:pt x="-27801" y="2266817"/>
                          <a:pt x="825" y="1977329"/>
                          <a:pt x="0" y="1863997"/>
                        </a:cubicBezTo>
                        <a:cubicBezTo>
                          <a:pt x="-825" y="1750665"/>
                          <a:pt x="8790" y="1471422"/>
                          <a:pt x="0" y="1290460"/>
                        </a:cubicBezTo>
                        <a:cubicBezTo>
                          <a:pt x="-8790" y="1109498"/>
                          <a:pt x="30467" y="899874"/>
                          <a:pt x="0" y="716922"/>
                        </a:cubicBezTo>
                        <a:cubicBezTo>
                          <a:pt x="-30467" y="533970"/>
                          <a:pt x="71991" y="14718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13</a:t>
            </a:fld>
            <a:endParaRPr kumimoji="0" lang="zh-CN" altLang="en-US" sz="2800"/>
          </a:p>
        </p:txBody>
      </p:sp>
      <p:sp>
        <p:nvSpPr>
          <p:cNvPr id="17" name="Text Box 3"/>
          <p:cNvSpPr txBox="1">
            <a:spLocks noChangeArrowheads="1"/>
          </p:cNvSpPr>
          <p:nvPr/>
        </p:nvSpPr>
        <p:spPr bwMode="auto">
          <a:xfrm>
            <a:off x="320040" y="195263"/>
            <a:ext cx="1051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Extract </a:t>
            </a: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Bare Quasi-TMDWF Matrix Elements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7" name="文本框 6"/>
          <p:cNvSpPr txBox="1"/>
          <p:nvPr/>
        </p:nvSpPr>
        <p:spPr>
          <a:xfrm>
            <a:off x="1064154" y="1491229"/>
            <a:ext cx="5530610" cy="4708981"/>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marL="342900" indent="-342900">
              <a:buFont typeface="Wingdings" panose="05000000000000000000" charset="0"/>
              <a:buChar char="Ø"/>
            </a:pPr>
            <a:r>
              <a:rPr lang="en-US" altLang="zh-CN" sz="2000" b="1">
                <a:solidFill>
                  <a:srgbClr val="000000"/>
                </a:solidFill>
                <a:latin typeface="Times New Roman" panose="02020603050405020304" charset="0"/>
                <a:ea typeface="CMR10"/>
                <a:cs typeface="Times New Roman" panose="02020603050405020304" charset="0"/>
                <a:sym typeface="+mn-ea"/>
              </a:rPr>
              <a:t>To determine the bare quasi-TMDWF, we construct the non-local two point correlation function :</a:t>
            </a:r>
          </a:p>
          <a:p>
            <a:pPr marL="342900" indent="-342900">
              <a:buFont typeface="Wingdings" panose="05000000000000000000" charset="0"/>
              <a:buChar char="Ø"/>
            </a:pPr>
            <a:endParaRPr lang="en-US" altLang="zh-CN" sz="2000" b="1">
              <a:solidFill>
                <a:srgbClr val="000000"/>
              </a:solidFill>
              <a:latin typeface="Times New Roman" panose="02020603050405020304" charset="0"/>
              <a:ea typeface="CMR10"/>
              <a:cs typeface="Times New Roman" panose="02020603050405020304" charset="0"/>
              <a:sym typeface="+mn-ea"/>
            </a:endParaRPr>
          </a:p>
          <a:p>
            <a:pPr marL="342900" indent="-342900">
              <a:buFont typeface="Wingdings" panose="05000000000000000000" charset="0"/>
              <a:buChar char="Ø"/>
            </a:pPr>
            <a:endParaRPr lang="en-US" altLang="zh-CN" sz="2000" b="1">
              <a:solidFill>
                <a:srgbClr val="000000"/>
              </a:solidFill>
              <a:latin typeface="Times New Roman" panose="02020603050405020304" charset="0"/>
              <a:ea typeface="CMR10"/>
              <a:cs typeface="Times New Roman" panose="02020603050405020304" charset="0"/>
              <a:sym typeface="+mn-ea"/>
            </a:endParaRPr>
          </a:p>
          <a:p>
            <a:endParaRPr lang="en-US" altLang="zh-CN" sz="2000" b="1">
              <a:solidFill>
                <a:srgbClr val="000000"/>
              </a:solidFill>
              <a:latin typeface="Times New Roman" panose="02020603050405020304" charset="0"/>
              <a:cs typeface="Times New Roman" panose="02020603050405020304" charset="0"/>
              <a:sym typeface="+mn-ea"/>
            </a:endParaRPr>
          </a:p>
          <a:p>
            <a:endParaRPr lang="en-US" altLang="zh-CN" sz="2000" b="1">
              <a:solidFill>
                <a:srgbClr val="000000"/>
              </a:solidFill>
              <a:latin typeface="Times New Roman" panose="02020603050405020304" charset="0"/>
              <a:cs typeface="Times New Roman" panose="02020603050405020304" charset="0"/>
              <a:sym typeface="+mn-ea"/>
            </a:endParaRPr>
          </a:p>
          <a:p>
            <a:endParaRPr lang="en-US" altLang="zh-CN" sz="2000" b="1">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r>
              <a:rPr lang="en-US" altLang="zh-CN" sz="2000" b="1">
                <a:solidFill>
                  <a:srgbClr val="000000"/>
                </a:solidFill>
                <a:latin typeface="Times New Roman" panose="02020603050405020304" charset="0"/>
                <a:cs typeface="Times New Roman" panose="02020603050405020304" charset="0"/>
                <a:sym typeface="+mn-ea"/>
              </a:rPr>
              <a:t>The bare matrix elements can be extracted by one-/two-state fit:</a:t>
            </a:r>
          </a:p>
          <a:p>
            <a:pPr marL="342900" indent="-342900">
              <a:buFont typeface="Wingdings" panose="05000000000000000000" charset="0"/>
              <a:buChar char="Ø"/>
            </a:pPr>
            <a:endParaRPr lang="en-US" altLang="zh-CN" sz="2000" b="1">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000" b="1">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000" b="1">
              <a:solidFill>
                <a:srgbClr val="000000"/>
              </a:solidFill>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000" b="1">
              <a:solidFill>
                <a:srgbClr val="000000"/>
              </a:solidFill>
              <a:latin typeface="Times New Roman" panose="02020603050405020304" charset="0"/>
              <a:ea typeface="CMR10"/>
              <a:cs typeface="Times New Roman" panose="02020603050405020304" charset="0"/>
              <a:sym typeface="+mn-ea"/>
            </a:endParaRPr>
          </a:p>
          <a:p>
            <a:pPr marL="342900" indent="-342900">
              <a:buFont typeface="Wingdings" panose="05000000000000000000" charset="0"/>
              <a:buChar char="Ø"/>
            </a:pPr>
            <a:endParaRPr lang="en-US" altLang="zh-CN" sz="2000" b="1">
              <a:solidFill>
                <a:srgbClr val="000000"/>
              </a:solidFill>
              <a:latin typeface="Times New Roman" panose="02020603050405020304" charset="0"/>
              <a:ea typeface="CMR1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11" name="对象 10"/>
              <p:cNvSpPr txBox="1"/>
              <p:nvPr/>
            </p:nvSpPr>
            <p:spPr>
              <a:xfrm>
                <a:off x="1064154" y="2474913"/>
                <a:ext cx="5530610" cy="57308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400" b="1" i="1">
                              <a:solidFill>
                                <a:srgbClr val="000000"/>
                              </a:solidFill>
                              <a:latin typeface="Cambria Math" panose="02040503050406030204" pitchFamily="18" charset="0"/>
                            </a:rPr>
                          </m:ctrlPr>
                        </m:sSubSupPr>
                        <m:e>
                          <m:r>
                            <a:rPr lang="zh-CN" altLang="en-US" sz="1400" b="1" i="1">
                              <a:solidFill>
                                <a:srgbClr val="000000"/>
                              </a:solidFill>
                              <a:latin typeface="Cambria Math" panose="02040503050406030204" pitchFamily="18" charset="0"/>
                            </a:rPr>
                            <m:t>𝑪</m:t>
                          </m:r>
                        </m:e>
                        <m:sub>
                          <m:r>
                            <a:rPr lang="zh-CN" altLang="en-US" sz="1400" b="1" i="1">
                              <a:solidFill>
                                <a:srgbClr val="000000"/>
                              </a:solidFill>
                              <a:latin typeface="Cambria Math" panose="02040503050406030204" pitchFamily="18" charset="0"/>
                            </a:rPr>
                            <m:t>𝟐</m:t>
                          </m:r>
                        </m:sub>
                        <m:sup>
                          <m:r>
                            <a:rPr lang="zh-CN" altLang="en-US" sz="1400" b="1" i="1">
                              <a:solidFill>
                                <a:srgbClr val="000000"/>
                              </a:solidFill>
                              <a:latin typeface="Cambria Math" panose="02040503050406030204" pitchFamily="18" charset="0"/>
                            </a:rPr>
                            <m:t>±</m:t>
                          </m:r>
                        </m:sup>
                      </m:sSub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𝒛</m:t>
                      </m:r>
                      <m:r>
                        <a:rPr lang="zh-CN" altLang="en-US" sz="1400" b="1" i="1">
                          <a:solidFill>
                            <a:srgbClr val="000000"/>
                          </a:solidFill>
                          <a:latin typeface="Cambria Math" panose="02040503050406030204" pitchFamily="18" charset="0"/>
                        </a:rPr>
                        <m:t>,</m:t>
                      </m:r>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𝒃</m:t>
                          </m:r>
                        </m:e>
                        <m:sub>
                          <m:r>
                            <a:rPr lang="zh-CN" altLang="en-US" sz="1400" b="1" i="1">
                              <a:solidFill>
                                <a:srgbClr val="000000"/>
                              </a:solidFill>
                              <a:latin typeface="Cambria Math" panose="02040503050406030204" pitchFamily="18" charset="0"/>
                            </a:rPr>
                            <m:t>⊥</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𝑷</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𝒑</m:t>
                          </m:r>
                        </m:e>
                        <m:sup>
                          <m:r>
                            <a:rPr lang="zh-CN" altLang="en-US" sz="1400" b="1" i="1">
                              <a:solidFill>
                                <a:srgbClr val="000000"/>
                              </a:solidFill>
                              <a:latin typeface="Cambria Math" panose="02040503050406030204" pitchFamily="18" charset="0"/>
                            </a:rPr>
                            <m:t>𝒛</m:t>
                          </m:r>
                        </m:sup>
                      </m:s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𝑳</m:t>
                      </m:r>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𝒕</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𝒕</m:t>
                          </m:r>
                        </m:e>
                        <m:sup>
                          <m:r>
                            <a:rPr lang="zh-CN" altLang="en-US" sz="1400" b="1" i="1">
                              <a:solidFill>
                                <a:srgbClr val="000000"/>
                              </a:solidFill>
                              <a:latin typeface="Cambria Math" panose="02040503050406030204" pitchFamily="18" charset="0"/>
                            </a:rPr>
                            <m:t>′</m:t>
                          </m:r>
                        </m:sup>
                      </m:sSup>
                      <m:r>
                        <a:rPr lang="zh-CN" altLang="en-US" sz="1400" b="1" i="1">
                          <a:solidFill>
                            <a:srgbClr val="000000"/>
                          </a:solidFill>
                          <a:latin typeface="Cambria Math" panose="02040503050406030204" pitchFamily="18" charset="0"/>
                        </a:rPr>
                        <m:t>)=</m:t>
                      </m:r>
                      <m:f>
                        <m:fPr>
                          <m:ctrlPr>
                            <a:rPr lang="zh-CN" altLang="en-US" sz="1400" b="1" i="1">
                              <a:solidFill>
                                <a:srgbClr val="000000"/>
                              </a:solidFill>
                              <a:latin typeface="Cambria Math" panose="02040503050406030204" pitchFamily="18" charset="0"/>
                            </a:rPr>
                          </m:ctrlPr>
                        </m:fPr>
                        <m:num>
                          <m:r>
                            <a:rPr lang="zh-CN" altLang="en-US" sz="1400" b="1" i="1">
                              <a:solidFill>
                                <a:srgbClr val="000000"/>
                              </a:solidFill>
                              <a:latin typeface="Cambria Math" panose="02040503050406030204" pitchFamily="18" charset="0"/>
                            </a:rPr>
                            <m:t>𝟏</m:t>
                          </m:r>
                        </m:num>
                        <m:den>
                          <m:sSubSup>
                            <m:sSubSupPr>
                              <m:ctrlPr>
                                <a:rPr lang="zh-CN" altLang="en-US" sz="1400" b="1" i="1">
                                  <a:solidFill>
                                    <a:srgbClr val="000000"/>
                                  </a:solidFill>
                                  <a:latin typeface="Cambria Math" panose="02040503050406030204" pitchFamily="18" charset="0"/>
                                </a:rPr>
                              </m:ctrlPr>
                            </m:sSubSupPr>
                            <m:e>
                              <m:r>
                                <a:rPr lang="zh-CN" altLang="en-US" sz="1400" b="1" i="1">
                                  <a:solidFill>
                                    <a:srgbClr val="000000"/>
                                  </a:solidFill>
                                  <a:latin typeface="Cambria Math" panose="02040503050406030204" pitchFamily="18" charset="0"/>
                                </a:rPr>
                                <m:t>𝒏</m:t>
                              </m:r>
                            </m:e>
                            <m:sub>
                              <m:r>
                                <a:rPr lang="zh-CN" altLang="en-US" sz="1400" b="1" i="1">
                                  <a:solidFill>
                                    <a:srgbClr val="000000"/>
                                  </a:solidFill>
                                  <a:latin typeface="Cambria Math" panose="02040503050406030204" pitchFamily="18" charset="0"/>
                                </a:rPr>
                                <m:t>𝒔</m:t>
                              </m:r>
                            </m:sub>
                            <m:sup>
                              <m:r>
                                <a:rPr lang="zh-CN" altLang="en-US" sz="1400" b="1" i="1">
                                  <a:solidFill>
                                    <a:srgbClr val="000000"/>
                                  </a:solidFill>
                                  <a:latin typeface="Cambria Math" panose="02040503050406030204" pitchFamily="18" charset="0"/>
                                </a:rPr>
                                <m:t>𝟑</m:t>
                              </m:r>
                            </m:sup>
                          </m:sSubSup>
                        </m:den>
                      </m:f>
                      <m:nary>
                        <m:naryPr>
                          <m:chr m:val="∑"/>
                          <m:supHide m:val="on"/>
                          <m:ctrlPr>
                            <a:rPr lang="zh-CN" altLang="en-US" sz="1400" b="1" i="1">
                              <a:solidFill>
                                <a:srgbClr val="000000"/>
                              </a:solidFill>
                              <a:latin typeface="Cambria Math" panose="02040503050406030204" pitchFamily="18" charset="0"/>
                            </a:rPr>
                          </m:ctrlPr>
                        </m:naryPr>
                        <m:sub>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𝒙</m:t>
                              </m:r>
                            </m:e>
                          </m:acc>
                        </m:sub>
                        <m:sup/>
                        <m:e>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𝒆</m:t>
                              </m:r>
                            </m:e>
                            <m:sup>
                              <m:r>
                                <a:rPr lang="zh-CN" altLang="en-US" sz="1400" b="1" i="1">
                                  <a:solidFill>
                                    <a:srgbClr val="000000"/>
                                  </a:solidFill>
                                  <a:latin typeface="Cambria Math" panose="02040503050406030204" pitchFamily="18" charset="0"/>
                                </a:rPr>
                                <m:t>𝒊</m:t>
                              </m:r>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𝑷</m:t>
                                  </m:r>
                                </m:e>
                              </m:acc>
                              <m:r>
                                <a:rPr lang="zh-CN" altLang="en-US" sz="1400" b="1" i="1">
                                  <a:solidFill>
                                    <a:srgbClr val="000000"/>
                                  </a:solidFill>
                                  <a:latin typeface="Cambria Math" panose="02040503050406030204" pitchFamily="18" charset="0"/>
                                </a:rPr>
                                <m:t>⋅</m:t>
                              </m:r>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𝒙</m:t>
                                  </m:r>
                                </m:e>
                              </m:acc>
                            </m:sup>
                          </m:sSup>
                        </m:e>
                      </m:nary>
                      <m:func>
                        <m:funcPr>
                          <m:ctrlPr>
                            <a:rPr lang="zh-CN" altLang="en-US" sz="1400" b="1" i="1">
                              <a:solidFill>
                                <a:srgbClr val="000000"/>
                              </a:solidFill>
                              <a:latin typeface="Cambria Math" panose="02040503050406030204" pitchFamily="18" charset="0"/>
                            </a:rPr>
                          </m:ctrlPr>
                        </m:funcPr>
                        <m:fName>
                          <m:r>
                            <a:rPr lang="zh-CN" altLang="en-US" sz="1400" b="1" i="0">
                              <a:solidFill>
                                <a:srgbClr val="000000"/>
                              </a:solidFill>
                              <a:latin typeface="Cambria Math" panose="02040503050406030204" pitchFamily="18" charset="0"/>
                            </a:rPr>
                            <m:t>𝐓𝐫</m:t>
                          </m:r>
                        </m:fName>
                        <m:e>
                          <m:r>
                            <a:rPr lang="zh-CN" altLang="en-US" sz="1400" b="1" i="1">
                              <a:solidFill>
                                <a:srgbClr val="000000"/>
                              </a:solidFill>
                              <a:latin typeface="Cambria Math" panose="02040503050406030204" pitchFamily="18" charset="0"/>
                            </a:rPr>
                            <m:t>⟨</m:t>
                          </m:r>
                        </m:e>
                      </m:func>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𝑺</m:t>
                          </m:r>
                        </m:e>
                        <m:sub>
                          <m:r>
                            <a:rPr lang="zh-CN" altLang="en-US" sz="1400" b="1" i="1">
                              <a:solidFill>
                                <a:srgbClr val="000000"/>
                              </a:solidFill>
                              <a:latin typeface="Cambria Math" panose="02040503050406030204" pitchFamily="18" charset="0"/>
                            </a:rPr>
                            <m:t>𝒘</m:t>
                          </m:r>
                        </m:sub>
                      </m:sSub>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𝒕</m:t>
                          </m:r>
                        </m:e>
                        <m:sup>
                          <m:r>
                            <a:rPr lang="zh-CN" altLang="en-US" sz="1400" b="1" i="1">
                              <a:solidFill>
                                <a:srgbClr val="000000"/>
                              </a:solidFill>
                              <a:latin typeface="Cambria Math" panose="02040503050406030204" pitchFamily="18" charset="0"/>
                            </a:rPr>
                            <m:t>′</m:t>
                          </m:r>
                        </m:sup>
                      </m:sSup>
                      <m:r>
                        <a:rPr lang="zh-CN" altLang="en-US" sz="1400" b="1" i="1">
                          <a:solidFill>
                            <a:srgbClr val="000000"/>
                          </a:solidFill>
                          <a:latin typeface="Cambria Math" panose="02040503050406030204" pitchFamily="18" charset="0"/>
                        </a:rPr>
                        <m:t>;</m:t>
                      </m:r>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𝒙</m:t>
                          </m:r>
                        </m:e>
                      </m:acc>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𝑳</m:t>
                      </m:r>
                      <m:sSub>
                        <m:sSubPr>
                          <m:ctrlPr>
                            <a:rPr lang="zh-CN" altLang="en-US" sz="1400" b="1" i="1">
                              <a:solidFill>
                                <a:srgbClr val="000000"/>
                              </a:solidFill>
                              <a:latin typeface="Cambria Math" panose="02040503050406030204" pitchFamily="18" charset="0"/>
                            </a:rPr>
                          </m:ctrlPr>
                        </m:sSubPr>
                        <m:e>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𝒏</m:t>
                              </m:r>
                            </m:e>
                          </m:acc>
                        </m:e>
                        <m:sub>
                          <m:r>
                            <a:rPr lang="zh-CN" altLang="en-US" sz="1400" b="1" i="1">
                              <a:solidFill>
                                <a:srgbClr val="000000"/>
                              </a:solidFill>
                              <a:latin typeface="Cambria Math" panose="02040503050406030204" pitchFamily="18" charset="0"/>
                            </a:rPr>
                            <m:t>𝒛</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𝒃</m:t>
                      </m:r>
                      <m:sSub>
                        <m:sSubPr>
                          <m:ctrlPr>
                            <a:rPr lang="zh-CN" altLang="en-US" sz="1400" b="1" i="1">
                              <a:solidFill>
                                <a:srgbClr val="000000"/>
                              </a:solidFill>
                              <a:latin typeface="Cambria Math" panose="02040503050406030204" pitchFamily="18" charset="0"/>
                            </a:rPr>
                          </m:ctrlPr>
                        </m:sSubPr>
                        <m:e>
                          <m:acc>
                            <m:accPr>
                              <m:chr m:val="̂"/>
                              <m:ctrlPr>
                                <a:rPr lang="zh-CN" altLang="en-US" sz="1400" b="1" i="1">
                                  <a:solidFill>
                                    <a:srgbClr val="000000"/>
                                  </a:solidFill>
                                  <a:latin typeface="Cambria Math" panose="02040503050406030204" pitchFamily="18" charset="0"/>
                                </a:rPr>
                              </m:ctrlPr>
                            </m:accPr>
                            <m:e>
                              <m:r>
                                <a:rPr lang="zh-CN" altLang="en-US" sz="1400" b="1" i="1">
                                  <a:solidFill>
                                    <a:srgbClr val="000000"/>
                                  </a:solidFill>
                                  <a:latin typeface="Cambria Math" panose="02040503050406030204" pitchFamily="18" charset="0"/>
                                </a:rPr>
                                <m:t>𝒏</m:t>
                              </m:r>
                            </m:e>
                          </m:acc>
                        </m:e>
                        <m:sub>
                          <m:r>
                            <a:rPr lang="zh-CN" altLang="en-US" sz="1400" b="1" i="1">
                              <a:solidFill>
                                <a:srgbClr val="000000"/>
                              </a:solidFill>
                              <a:latin typeface="Cambria Math" panose="02040503050406030204" pitchFamily="18" charset="0"/>
                            </a:rPr>
                            <m:t>𝒙</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𝒕</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𝒑</m:t>
                          </m:r>
                        </m:e>
                        <m:sup>
                          <m:r>
                            <a:rPr lang="zh-CN" altLang="en-US" sz="1400" b="1" i="1">
                              <a:solidFill>
                                <a:srgbClr val="000000"/>
                              </a:solidFill>
                              <a:latin typeface="Cambria Math" panose="02040503050406030204" pitchFamily="18" charset="0"/>
                            </a:rPr>
                            <m:t>𝒛</m:t>
                          </m:r>
                        </m:sup>
                      </m:sSup>
                      <m:r>
                        <a:rPr lang="zh-CN" altLang="en-US" sz="1400" b="1" i="1">
                          <a:solidFill>
                            <a:srgbClr val="000000"/>
                          </a:solidFill>
                          <a:latin typeface="Cambria Math" panose="02040503050406030204" pitchFamily="18" charset="0"/>
                        </a:rPr>
                        <m:t>)</m:t>
                      </m:r>
                    </m:oMath>
                  </m:oMathPara>
                </a14:m>
                <a:endParaRPr lang="zh-CN" altLang="en-US" sz="1400" b="1"/>
              </a:p>
            </p:txBody>
          </p:sp>
        </mc:Choice>
        <mc:Fallback>
          <p:sp>
            <p:nvSpPr>
              <p:cNvPr id="11" name="对象 10"/>
              <p:cNvSpPr txBox="1">
                <a:spLocks noRot="1" noChangeAspect="1" noMove="1" noResize="1" noEditPoints="1" noAdjustHandles="1" noChangeArrowheads="1" noChangeShapeType="1" noTextEdit="1"/>
              </p:cNvSpPr>
              <p:nvPr/>
            </p:nvSpPr>
            <p:spPr>
              <a:xfrm>
                <a:off x="1064154" y="2474913"/>
                <a:ext cx="5530610" cy="573087"/>
              </a:xfrm>
              <a:prstGeom prst="rect">
                <a:avLst/>
              </a:prstGeom>
              <a:blipFill>
                <a:blip r:embed="rId3"/>
                <a:stretch>
                  <a:fillRect t="-124468" b="-18617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对象 11"/>
              <p:cNvSpPr txBox="1"/>
              <p:nvPr/>
            </p:nvSpPr>
            <p:spPr>
              <a:xfrm>
                <a:off x="2341563" y="3144838"/>
                <a:ext cx="4210050" cy="369887"/>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𝑼</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𝜞</m:t>
                          </m:r>
                        </m:e>
                        <m:sub>
                          <m:r>
                            <a:rPr lang="zh-CN" altLang="en-US" b="1" i="1">
                              <a:solidFill>
                                <a:srgbClr val="000000"/>
                              </a:solidFill>
                              <a:latin typeface="Cambria Math" panose="02040503050406030204" pitchFamily="18" charset="0"/>
                            </a:rPr>
                            <m:t>𝟏</m:t>
                          </m:r>
                        </m:sub>
                      </m:sSub>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𝒘</m:t>
                          </m:r>
                        </m:sub>
                      </m:sSub>
                      <m:r>
                        <a:rPr lang="zh-CN" altLang="en-US" b="1" i="1">
                          <a:solidFill>
                            <a:srgbClr val="000000"/>
                          </a:solidFill>
                          <a:latin typeface="Cambria Math" panose="02040503050406030204" pitchFamily="18" charset="0"/>
                        </a:rPr>
                        <m:t>(</m:t>
                      </m:r>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𝒙</m:t>
                          </m:r>
                        </m:e>
                      </m:acc>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𝒛</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𝒏</m:t>
                              </m:r>
                            </m:e>
                          </m:acc>
                        </m:e>
                        <m:sub>
                          <m:r>
                            <a:rPr lang="zh-CN" altLang="en-US" b="1" i="1">
                              <a:solidFill>
                                <a:srgbClr val="000000"/>
                              </a:solidFill>
                              <a:latin typeface="Cambria Math" panose="02040503050406030204" pitchFamily="18" charset="0"/>
                            </a:rPr>
                            <m:t>𝒛</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𝒕</m:t>
                          </m:r>
                        </m:e>
                        <m:sup>
                          <m:r>
                            <a:rPr lang="zh-CN" altLang="en-US" b="1" i="1">
                              <a:solidFill>
                                <a:srgbClr val="000000"/>
                              </a:solidFill>
                              <a:latin typeface="Cambria Math" panose="02040503050406030204" pitchFamily="18" charset="0"/>
                            </a:rPr>
                            <m:t>′</m:t>
                          </m:r>
                        </m:sup>
                      </m:sSup>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𝒑</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𝜞</m:t>
                          </m:r>
                        </m:e>
                        <m:sub>
                          <m:r>
                            <a:rPr lang="zh-CN" altLang="en-US" b="1" i="1">
                              <a:solidFill>
                                <a:srgbClr val="000000"/>
                              </a:solidFill>
                              <a:latin typeface="Cambria Math" panose="02040503050406030204" pitchFamily="18" charset="0"/>
                            </a:rPr>
                            <m:t>𝟐</m:t>
                          </m:r>
                        </m:sub>
                      </m:sSub>
                      <m:r>
                        <a:rPr lang="zh-CN" altLang="en-US" b="1" i="1">
                          <a:solidFill>
                            <a:srgbClr val="000000"/>
                          </a:solidFill>
                          <a:latin typeface="Cambria Math" panose="02040503050406030204" pitchFamily="18" charset="0"/>
                        </a:rPr>
                        <m:t>⟩</m:t>
                      </m:r>
                    </m:oMath>
                  </m:oMathPara>
                </a14:m>
                <a:endParaRPr lang="zh-CN" altLang="en-US" b="1"/>
              </a:p>
            </p:txBody>
          </p:sp>
        </mc:Choice>
        <mc:Fallback>
          <p:sp>
            <p:nvSpPr>
              <p:cNvPr id="12" name="对象 11"/>
              <p:cNvSpPr txBox="1">
                <a:spLocks noRot="1" noChangeAspect="1" noMove="1" noResize="1" noEditPoints="1" noAdjustHandles="1" noChangeArrowheads="1" noChangeShapeType="1" noTextEdit="1"/>
              </p:cNvSpPr>
              <p:nvPr/>
            </p:nvSpPr>
            <p:spPr>
              <a:xfrm>
                <a:off x="2341563" y="3144838"/>
                <a:ext cx="4210050" cy="369887"/>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对象 14"/>
              <p:cNvSpPr txBox="1"/>
              <p:nvPr/>
            </p:nvSpPr>
            <p:spPr>
              <a:xfrm>
                <a:off x="1141413" y="4641850"/>
                <a:ext cx="5376862" cy="67627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𝑹</m:t>
                          </m:r>
                        </m:e>
                        <m:sup>
                          <m:r>
                            <a:rPr lang="zh-CN" altLang="en-US" b="1" i="1">
                              <a:solidFill>
                                <a:srgbClr val="000000"/>
                              </a:solidFill>
                              <a:latin typeface="Cambria Math" panose="02040503050406030204" pitchFamily="18" charset="0"/>
                            </a:rPr>
                            <m:t>±</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𝑪</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𝑪</m:t>
                              </m:r>
                            </m:e>
                            <m:sub>
                              <m:r>
                                <a:rPr lang="zh-CN" altLang="en-US" b="1" i="1">
                                  <a:solidFill>
                                    <a:srgbClr val="000000"/>
                                  </a:solidFill>
                                  <a:latin typeface="Cambria Math" panose="02040503050406030204" pitchFamily="18" charset="0"/>
                                </a:rPr>
                                <m:t>𝟐</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𝒕</m:t>
                          </m:r>
                          <m:r>
                            <a:rPr lang="zh-CN" altLang="en-US" b="1" i="1">
                              <a:solidFill>
                                <a:srgbClr val="000000"/>
                              </a:solidFill>
                              <a:latin typeface="Cambria Math" panose="02040503050406030204" pitchFamily="18" charset="0"/>
                            </a:rPr>
                            <m:t>)</m:t>
                          </m:r>
                        </m:den>
                      </m:f>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𝜱</m:t>
                              </m:r>
                            </m:e>
                          </m:acc>
                        </m:e>
                        <m: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𝟎</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𝒛</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𝑳</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𝒆</m:t>
                          </m:r>
                        </m:e>
                        <m: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𝒊𝒛</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num>
                            <m:den>
                              <m:r>
                                <a:rPr lang="zh-CN" altLang="en-US" b="1" i="1">
                                  <a:solidFill>
                                    <a:srgbClr val="000000"/>
                                  </a:solidFill>
                                  <a:latin typeface="Cambria Math" panose="02040503050406030204" pitchFamily="18" charset="0"/>
                                </a:rPr>
                                <m:t>𝟐</m:t>
                              </m:r>
                            </m:den>
                          </m:f>
                        </m:sup>
                      </m:sSup>
                    </m:oMath>
                  </m:oMathPara>
                </a14:m>
                <a:endParaRPr lang="zh-CN" altLang="en-US" b="1"/>
              </a:p>
            </p:txBody>
          </p:sp>
        </mc:Choice>
        <mc:Fallback>
          <p:sp>
            <p:nvSpPr>
              <p:cNvPr id="15" name="对象 14"/>
              <p:cNvSpPr txBox="1">
                <a:spLocks noRot="1" noChangeAspect="1" noMove="1" noResize="1" noEditPoints="1" noAdjustHandles="1" noChangeArrowheads="1" noChangeShapeType="1" noTextEdit="1"/>
              </p:cNvSpPr>
              <p:nvPr/>
            </p:nvSpPr>
            <p:spPr>
              <a:xfrm>
                <a:off x="1141413" y="4641850"/>
                <a:ext cx="5376862" cy="67627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对象 15"/>
              <p:cNvSpPr txBox="1"/>
              <p:nvPr/>
            </p:nvSpPr>
            <p:spPr>
              <a:xfrm>
                <a:off x="3979572" y="5318125"/>
                <a:ext cx="2572041" cy="38576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zh-CN" altLang="en-US" sz="1400" b="1" i="1">
                          <a:solidFill>
                            <a:srgbClr val="000000"/>
                          </a:solidFill>
                          <a:latin typeface="Cambria Math" panose="02040503050406030204" pitchFamily="18" charset="0"/>
                        </a:rPr>
                        <m:t>×</m:t>
                      </m:r>
                      <m:d>
                        <m:dPr>
                          <m:begChr m:val="["/>
                          <m:endChr m:val="]"/>
                          <m:ctrlPr>
                            <a:rPr lang="zh-CN" altLang="en-US" sz="1400" b="1" i="1">
                              <a:solidFill>
                                <a:srgbClr val="000000"/>
                              </a:solidFill>
                              <a:latin typeface="Cambria Math" panose="02040503050406030204" pitchFamily="18" charset="0"/>
                            </a:rPr>
                          </m:ctrlPr>
                        </m:dPr>
                        <m:e>
                          <m:r>
                            <a:rPr lang="zh-CN" altLang="en-US" sz="1400" b="1" i="1">
                              <a:solidFill>
                                <a:srgbClr val="000000"/>
                              </a:solidFill>
                              <a:latin typeface="Cambria Math" panose="02040503050406030204" pitchFamily="18" charset="0"/>
                            </a:rPr>
                            <m:t>𝟏</m:t>
                          </m:r>
                          <m:r>
                            <a:rPr lang="zh-CN" altLang="en-US" sz="1400" b="1" i="1">
                              <a:solidFill>
                                <a:srgbClr val="000000"/>
                              </a:solidFill>
                              <a:latin typeface="Cambria Math" panose="02040503050406030204" pitchFamily="18" charset="0"/>
                            </a:rPr>
                            <m:t>+</m:t>
                          </m:r>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𝒄</m:t>
                              </m:r>
                            </m:e>
                            <m:sub>
                              <m:r>
                                <a:rPr lang="zh-CN" altLang="en-US" sz="1400" b="1" i="1">
                                  <a:solidFill>
                                    <a:srgbClr val="000000"/>
                                  </a:solidFill>
                                  <a:latin typeface="Cambria Math" panose="02040503050406030204" pitchFamily="18" charset="0"/>
                                </a:rPr>
                                <m:t>𝟏</m:t>
                              </m:r>
                            </m:sub>
                          </m:sSub>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𝒛</m:t>
                          </m:r>
                          <m:r>
                            <a:rPr lang="zh-CN" altLang="en-US" sz="1400" b="1" i="1">
                              <a:solidFill>
                                <a:srgbClr val="000000"/>
                              </a:solidFill>
                              <a:latin typeface="Cambria Math" panose="02040503050406030204" pitchFamily="18" charset="0"/>
                            </a:rPr>
                            <m:t>,</m:t>
                          </m:r>
                          <m:sSub>
                            <m:sSubPr>
                              <m:ctrlPr>
                                <a:rPr lang="zh-CN" altLang="en-US" sz="1400" b="1" i="1">
                                  <a:solidFill>
                                    <a:srgbClr val="000000"/>
                                  </a:solidFill>
                                  <a:latin typeface="Cambria Math" panose="02040503050406030204" pitchFamily="18" charset="0"/>
                                </a:rPr>
                              </m:ctrlPr>
                            </m:sSubPr>
                            <m:e>
                              <m:r>
                                <a:rPr lang="zh-CN" altLang="en-US" sz="1400" b="1" i="1">
                                  <a:solidFill>
                                    <a:srgbClr val="000000"/>
                                  </a:solidFill>
                                  <a:latin typeface="Cambria Math" panose="02040503050406030204" pitchFamily="18" charset="0"/>
                                </a:rPr>
                                <m:t>𝒃</m:t>
                              </m:r>
                            </m:e>
                            <m:sub>
                              <m:r>
                                <a:rPr lang="zh-CN" altLang="en-US" sz="1400" b="1" i="1">
                                  <a:solidFill>
                                    <a:srgbClr val="000000"/>
                                  </a:solidFill>
                                  <a:latin typeface="Cambria Math" panose="02040503050406030204" pitchFamily="18" charset="0"/>
                                </a:rPr>
                                <m:t>⊥</m:t>
                              </m:r>
                            </m:sub>
                          </m:sSub>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𝑷</m:t>
                              </m:r>
                            </m:e>
                            <m:sup>
                              <m:r>
                                <a:rPr lang="zh-CN" altLang="en-US" sz="1400" b="1" i="1">
                                  <a:solidFill>
                                    <a:srgbClr val="000000"/>
                                  </a:solidFill>
                                  <a:latin typeface="Cambria Math" panose="02040503050406030204" pitchFamily="18" charset="0"/>
                                </a:rPr>
                                <m:t>𝒛</m:t>
                              </m:r>
                            </m:sup>
                          </m:s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𝑳</m:t>
                          </m:r>
                          <m:r>
                            <a:rPr lang="zh-CN" altLang="en-US" sz="1400" b="1" i="1">
                              <a:solidFill>
                                <a:srgbClr val="000000"/>
                              </a:solidFill>
                              <a:latin typeface="Cambria Math" panose="02040503050406030204" pitchFamily="18" charset="0"/>
                            </a:rPr>
                            <m:t>)</m:t>
                          </m:r>
                          <m:sSup>
                            <m:sSupPr>
                              <m:ctrlPr>
                                <a:rPr lang="zh-CN" altLang="en-US" sz="1400" b="1" i="1">
                                  <a:solidFill>
                                    <a:srgbClr val="000000"/>
                                  </a:solidFill>
                                  <a:latin typeface="Cambria Math" panose="02040503050406030204" pitchFamily="18" charset="0"/>
                                </a:rPr>
                              </m:ctrlPr>
                            </m:sSupPr>
                            <m:e>
                              <m:r>
                                <a:rPr lang="zh-CN" altLang="en-US" sz="1400" b="1" i="1">
                                  <a:solidFill>
                                    <a:srgbClr val="000000"/>
                                  </a:solidFill>
                                  <a:latin typeface="Cambria Math" panose="02040503050406030204" pitchFamily="18" charset="0"/>
                                </a:rPr>
                                <m:t>𝒆</m:t>
                              </m:r>
                            </m:e>
                            <m:sup>
                              <m:r>
                                <a:rPr lang="zh-CN" altLang="en-US" sz="1400" b="1" i="1">
                                  <a:solidFill>
                                    <a:srgbClr val="000000"/>
                                  </a:solidFill>
                                  <a:latin typeface="Cambria Math" panose="02040503050406030204" pitchFamily="18" charset="0"/>
                                </a:rPr>
                                <m:t>−</m:t>
                              </m:r>
                              <m:r>
                                <a:rPr lang="zh-CN" altLang="en-US" sz="1400" b="1" i="1">
                                  <a:solidFill>
                                    <a:srgbClr val="000000"/>
                                  </a:solidFill>
                                  <a:latin typeface="Cambria Math" panose="02040503050406030204" pitchFamily="18" charset="0"/>
                                </a:rPr>
                                <m:t>𝜟</m:t>
                              </m:r>
                              <m:r>
                                <a:rPr lang="zh-CN" altLang="en-US" sz="1400" b="1" i="1">
                                  <a:solidFill>
                                    <a:srgbClr val="000000"/>
                                  </a:solidFill>
                                  <a:latin typeface="Cambria Math" panose="02040503050406030204" pitchFamily="18" charset="0"/>
                                </a:rPr>
                                <m:t>𝑬𝒕</m:t>
                              </m:r>
                            </m:sup>
                          </m:sSup>
                        </m:e>
                      </m:d>
                    </m:oMath>
                  </m:oMathPara>
                </a14:m>
                <a:endParaRPr lang="zh-CN" altLang="en-US" sz="1400" b="1"/>
              </a:p>
            </p:txBody>
          </p:sp>
        </mc:Choice>
        <mc:Fallback>
          <p:sp>
            <p:nvSpPr>
              <p:cNvPr id="16" name="对象 15"/>
              <p:cNvSpPr txBox="1">
                <a:spLocks noRot="1" noChangeAspect="1" noMove="1" noResize="1" noEditPoints="1" noAdjustHandles="1" noChangeArrowheads="1" noChangeShapeType="1" noTextEdit="1"/>
              </p:cNvSpPr>
              <p:nvPr/>
            </p:nvSpPr>
            <p:spPr>
              <a:xfrm>
                <a:off x="3979572" y="5318125"/>
                <a:ext cx="2572041" cy="385763"/>
              </a:xfrm>
              <a:prstGeom prst="rect">
                <a:avLst/>
              </a:prstGeom>
              <a:blipFill>
                <a:blip r:embed="rId6"/>
                <a:stretch>
                  <a:fillRect/>
                </a:stretch>
              </a:blipFill>
            </p:spPr>
            <p:txBody>
              <a:bodyPr/>
              <a:lstStyle/>
              <a:p>
                <a:r>
                  <a:rPr lang="zh-CN" altLang="en-US">
                    <a:noFill/>
                  </a:rPr>
                  <a:t> </a:t>
                </a:r>
              </a:p>
            </p:txBody>
          </p:sp>
        </mc:Fallback>
      </mc:AlternateContent>
      <p:pic>
        <p:nvPicPr>
          <p:cNvPr id="2" name="图片 1"/>
          <p:cNvPicPr>
            <a:picLocks noChangeAspect="1"/>
          </p:cNvPicPr>
          <p:nvPr/>
        </p:nvPicPr>
        <p:blipFill>
          <a:blip r:embed="rId7"/>
          <a:stretch>
            <a:fillRect/>
          </a:stretch>
        </p:blipFill>
        <p:spPr>
          <a:xfrm>
            <a:off x="6692265" y="1577340"/>
            <a:ext cx="4868545" cy="4332605"/>
          </a:xfrm>
          <a:prstGeom prst="rect">
            <a:avLst/>
          </a:prstGeom>
        </p:spPr>
      </p:pic>
      <p:sp>
        <p:nvSpPr>
          <p:cNvPr id="3" name="文本框 2">
            <a:extLst>
              <a:ext uri="{FF2B5EF4-FFF2-40B4-BE49-F238E27FC236}">
                <a16:creationId xmlns:a16="http://schemas.microsoft.com/office/drawing/2014/main" id="{65D67CFF-CBF1-80AA-DB16-E8A98650FFF7}"/>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829299" y="3463257"/>
            <a:ext cx="3891344" cy="3240000"/>
          </a:xfrm>
          <a:prstGeom prst="rect">
            <a:avLst/>
          </a:prstGeom>
        </p:spPr>
      </p:pic>
      <p:pic>
        <p:nvPicPr>
          <p:cNvPr id="4" name="图片 3">
            <a:extLst>
              <a:ext uri="{FF2B5EF4-FFF2-40B4-BE49-F238E27FC236}">
                <a16:creationId xmlns:a16="http://schemas.microsoft.com/office/drawing/2014/main" id="{B4B6FA5F-394E-1309-B78B-9B9A15CCC7D7}"/>
              </a:ext>
            </a:extLst>
          </p:cNvPr>
          <p:cNvPicPr>
            <a:picLocks noChangeAspect="1"/>
          </p:cNvPicPr>
          <p:nvPr/>
        </p:nvPicPr>
        <p:blipFill>
          <a:blip r:embed="rId4"/>
          <a:stretch>
            <a:fillRect/>
          </a:stretch>
        </p:blipFill>
        <p:spPr>
          <a:xfrm>
            <a:off x="1302410" y="3463257"/>
            <a:ext cx="3933688" cy="324000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14</a:t>
            </a:fld>
            <a:endParaRPr kumimoji="0" lang="zh-CN" altLang="en-US" sz="2800"/>
          </a:p>
        </p:txBody>
      </p:sp>
      <p:sp>
        <p:nvSpPr>
          <p:cNvPr id="17" name="Text Box 3"/>
          <p:cNvSpPr txBox="1">
            <a:spLocks noChangeArrowheads="1"/>
          </p:cNvSpPr>
          <p:nvPr/>
        </p:nvSpPr>
        <p:spPr bwMode="auto">
          <a:xfrm>
            <a:off x="514349" y="195263"/>
            <a:ext cx="10629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Wilson Loop Renormalization </a:t>
            </a:r>
            <a:r>
              <a:rPr lang="en-US" altLang="zh-CN" b="1">
                <a:solidFill>
                  <a:srgbClr val="C00000"/>
                </a:solidFill>
                <a:latin typeface="Times New Roman" panose="02020603050405020304" charset="0"/>
                <a:ea typeface="黑体" panose="02010609060101010101" charset="-122"/>
                <a:cs typeface="Times New Roman" panose="02020603050405020304" charset="0"/>
              </a:rPr>
              <a:t>of Bare Quasi-TMDWFs</a:t>
            </a: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7" name="组合 6"/>
          <p:cNvGrpSpPr/>
          <p:nvPr/>
        </p:nvGrpSpPr>
        <p:grpSpPr>
          <a:xfrm>
            <a:off x="955101" y="1689883"/>
            <a:ext cx="2760066" cy="1108329"/>
            <a:chOff x="1488450" y="1482944"/>
            <a:chExt cx="2760066" cy="1108329"/>
          </a:xfrm>
        </p:grpSpPr>
        <p:pic>
          <p:nvPicPr>
            <p:cNvPr id="8" name="图片 7"/>
            <p:cNvPicPr>
              <a:picLocks noChangeAspect="1"/>
            </p:cNvPicPr>
            <p:nvPr/>
          </p:nvPicPr>
          <p:blipFill>
            <a:blip r:embed="rId5"/>
            <a:stretch>
              <a:fillRect/>
            </a:stretch>
          </p:blipFill>
          <p:spPr>
            <a:xfrm>
              <a:off x="2401790" y="1482944"/>
              <a:ext cx="1846726" cy="899344"/>
            </a:xfrm>
            <a:prstGeom prst="rect">
              <a:avLst/>
            </a:prstGeom>
          </p:spPr>
        </p:pic>
        <mc:AlternateContent xmlns:mc="http://schemas.openxmlformats.org/markup-compatibility/2006">
          <mc:Choice xmlns:a14="http://schemas.microsoft.com/office/drawing/2010/main" Requires="a14">
            <p:sp>
              <p:nvSpPr>
                <p:cNvPr id="9" name="矩形 8"/>
                <p:cNvSpPr/>
                <p:nvPr/>
              </p:nvSpPr>
              <p:spPr>
                <a:xfrm>
                  <a:off x="1488450" y="1630945"/>
                  <a:ext cx="890191" cy="960328"/>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altLang="zh-CN" sz="2000" b="1" i="1" smtClean="0">
                                <a:solidFill>
                                  <a:schemeClr val="tx1"/>
                                </a:solidFill>
                                <a:latin typeface="Cambria Math" panose="02040503050406030204" pitchFamily="18" charset="0"/>
                                <a:cs typeface="Times New Roman" panose="02020603050405020304" charset="0"/>
                              </a:rPr>
                            </m:ctrlPr>
                          </m:sSubPr>
                          <m:e>
                            <m:r>
                              <a:rPr lang="en-US" altLang="zh-CN" sz="2000" b="1" i="1" smtClean="0">
                                <a:solidFill>
                                  <a:schemeClr val="tx1"/>
                                </a:solidFill>
                                <a:latin typeface="Cambria Math" panose="02040503050406030204" pitchFamily="18" charset="0"/>
                                <a:cs typeface="Times New Roman" panose="02020603050405020304" charset="0"/>
                              </a:rPr>
                              <m:t>𝒁</m:t>
                            </m:r>
                          </m:e>
                          <m:sub>
                            <m:r>
                              <a:rPr lang="en-US" altLang="zh-CN" sz="2000" b="1" i="1" smtClean="0">
                                <a:solidFill>
                                  <a:schemeClr val="tx1"/>
                                </a:solidFill>
                                <a:latin typeface="Cambria Math" panose="02040503050406030204" pitchFamily="18" charset="0"/>
                                <a:cs typeface="Times New Roman" panose="02020603050405020304" charset="0"/>
                              </a:rPr>
                              <m:t>𝑬</m:t>
                            </m:r>
                          </m:sub>
                        </m:sSub>
                        <m:r>
                          <a:rPr lang="en-US" altLang="zh-CN" sz="2000" b="1" i="1" smtClean="0">
                            <a:solidFill>
                              <a:schemeClr val="tx1"/>
                            </a:solidFill>
                            <a:latin typeface="Cambria Math" panose="02040503050406030204" pitchFamily="18" charset="0"/>
                            <a:cs typeface="Times New Roman" panose="02020603050405020304" charset="0"/>
                          </a:rPr>
                          <m:t>=</m:t>
                        </m:r>
                      </m:oMath>
                    </m:oMathPara>
                  </a14:m>
                  <a:endParaRPr lang="en-US" altLang="zh-CN" sz="2000" b="1">
                    <a:solidFill>
                      <a:schemeClr val="tx1"/>
                    </a:solidFill>
                    <a:latin typeface="Times New Roman" panose="02020603050405020304" charset="0"/>
                    <a:cs typeface="Times New Roman" panose="02020603050405020304" charset="0"/>
                  </a:endParaRPr>
                </a:p>
                <a:p>
                  <a:pPr>
                    <a:lnSpc>
                      <a:spcPct val="150000"/>
                    </a:lnSpc>
                  </a:pPr>
                  <a:r>
                    <a:rPr lang="en-US" altLang="zh-CN" sz="2000" b="1">
                      <a:solidFill>
                        <a:schemeClr val="tx1"/>
                      </a:solidFill>
                      <a:latin typeface="Times New Roman" panose="02020603050405020304" charset="0"/>
                      <a:cs typeface="Times New Roman" panose="02020603050405020304" charset="0"/>
                    </a:rPr>
                    <a:t>      </a:t>
                  </a:r>
                </a:p>
              </p:txBody>
            </p:sp>
          </mc:Choice>
          <mc:Fallback>
            <p:sp>
              <p:nvSpPr>
                <p:cNvPr id="9" name="矩形 8"/>
                <p:cNvSpPr>
                  <a:spLocks noRot="1" noChangeAspect="1" noMove="1" noResize="1" noEditPoints="1" noAdjustHandles="1" noChangeArrowheads="1" noChangeShapeType="1" noTextEdit="1"/>
                </p:cNvSpPr>
                <p:nvPr/>
              </p:nvSpPr>
              <p:spPr>
                <a:xfrm>
                  <a:off x="1488450" y="1630945"/>
                  <a:ext cx="890191" cy="960328"/>
                </a:xfrm>
                <a:prstGeom prst="rect">
                  <a:avLst/>
                </a:prstGeom>
                <a:blipFill>
                  <a:blip r:embed="rId6"/>
                  <a:stretch>
                    <a:fillRect/>
                  </a:stretch>
                </a:blipFill>
              </p:spPr>
              <p:txBody>
                <a:bodyPr/>
                <a:lstStyle/>
                <a:p>
                  <a:r>
                    <a:rPr lang="zh-CN" altLang="en-US">
                      <a:noFill/>
                    </a:rPr>
                    <a:t> </a:t>
                  </a:r>
                </a:p>
              </p:txBody>
            </p:sp>
          </mc:Fallback>
        </mc:AlternateContent>
      </p:grpSp>
      <p:sp>
        <p:nvSpPr>
          <p:cNvPr id="10" name="文本框 9"/>
          <p:cNvSpPr txBox="1"/>
          <p:nvPr/>
        </p:nvSpPr>
        <p:spPr>
          <a:xfrm>
            <a:off x="551132" y="2598822"/>
            <a:ext cx="2872105" cy="39878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Times New Roman" panose="02020603050405020304" charset="0"/>
                <a:cs typeface="Times New Roman" panose="02020603050405020304" charset="0"/>
              </a:rPr>
              <a:t>Parameterization:</a:t>
            </a:r>
          </a:p>
        </p:txBody>
      </p:sp>
      <p:sp>
        <p:nvSpPr>
          <p:cNvPr id="11" name="文本框 10"/>
          <p:cNvSpPr txBox="1"/>
          <p:nvPr/>
        </p:nvSpPr>
        <p:spPr>
          <a:xfrm>
            <a:off x="551132" y="1131142"/>
            <a:ext cx="3589070" cy="40011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Times New Roman" panose="02020603050405020304" charset="0"/>
                <a:cs typeface="Times New Roman" panose="02020603050405020304" charset="0"/>
                <a:sym typeface="+mn-ea"/>
              </a:rPr>
              <a:t>Wilson loop </a:t>
            </a:r>
            <a:r>
              <a:rPr lang="en-US" altLang="zh-CN" sz="2000" b="1">
                <a:latin typeface="Times New Roman" panose="02020603050405020304" charset="0"/>
                <a:cs typeface="Times New Roman" panose="02020603050405020304" charset="0"/>
              </a:rPr>
              <a:t>definition:</a:t>
            </a:r>
          </a:p>
        </p:txBody>
      </p:sp>
      <p:graphicFrame>
        <p:nvGraphicFramePr>
          <p:cNvPr id="12" name="对象 11"/>
          <p:cNvGraphicFramePr>
            <a:graphicFrameLocks noChangeAspect="1"/>
          </p:cNvGraphicFramePr>
          <p:nvPr>
            <p:extLst>
              <p:ext uri="{D42A27DB-BD31-4B8C-83A1-F6EECF244321}">
                <p14:modId xmlns:p14="http://schemas.microsoft.com/office/powerpoint/2010/main" val="1215582350"/>
              </p:ext>
            </p:extLst>
          </p:nvPr>
        </p:nvGraphicFramePr>
        <p:xfrm>
          <a:off x="3123484" y="2910965"/>
          <a:ext cx="5175250" cy="492125"/>
        </p:xfrm>
        <a:graphic>
          <a:graphicData uri="http://schemas.openxmlformats.org/presentationml/2006/ole">
            <mc:AlternateContent xmlns:mc="http://schemas.openxmlformats.org/markup-compatibility/2006">
              <mc:Choice xmlns:v="urn:schemas-microsoft-com:vml" Requires="v">
                <p:oleObj name="Equation" r:id="rId7" imgW="3047760" imgH="291960" progId="Equation.DSMT4">
                  <p:embed/>
                </p:oleObj>
              </mc:Choice>
              <mc:Fallback>
                <p:oleObj name="Equation" r:id="rId7" imgW="3047760" imgH="291960" progId="Equation.DSMT4">
                  <p:embed/>
                  <p:pic>
                    <p:nvPicPr>
                      <p:cNvPr id="12" name="对象 11"/>
                      <p:cNvPicPr/>
                      <p:nvPr/>
                    </p:nvPicPr>
                    <p:blipFill>
                      <a:blip r:embed="rId8"/>
                      <a:stretch>
                        <a:fillRect/>
                      </a:stretch>
                    </p:blipFill>
                    <p:spPr>
                      <a:xfrm>
                        <a:off x="3123484" y="2910965"/>
                        <a:ext cx="5175250" cy="49212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1D6916A6-0A5C-DD8B-A6BF-6944B4009FE7}"/>
                  </a:ext>
                </a:extLst>
              </p:cNvPr>
              <p:cNvSpPr txBox="1"/>
              <p:nvPr/>
            </p:nvSpPr>
            <p:spPr>
              <a:xfrm>
                <a:off x="2487388" y="1419976"/>
                <a:ext cx="72802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C00000"/>
                          </a:solidFill>
                          <a:latin typeface="Cambria Math" panose="02040503050406030204" pitchFamily="18" charset="0"/>
                        </a:rPr>
                        <m:t>𝑧</m:t>
                      </m:r>
                      <m:r>
                        <a:rPr lang="en-US" altLang="zh-CN" sz="1400" b="0" i="1" smtClean="0">
                          <a:solidFill>
                            <a:srgbClr val="C00000"/>
                          </a:solidFill>
                          <a:latin typeface="Cambria Math" panose="02040503050406030204" pitchFamily="18" charset="0"/>
                        </a:rPr>
                        <m:t>+2</m:t>
                      </m:r>
                      <m:r>
                        <a:rPr lang="en-US" altLang="zh-CN" sz="1400" b="0" i="1" smtClean="0">
                          <a:solidFill>
                            <a:srgbClr val="C00000"/>
                          </a:solidFill>
                          <a:latin typeface="Cambria Math" panose="02040503050406030204" pitchFamily="18" charset="0"/>
                        </a:rPr>
                        <m:t>𝐿</m:t>
                      </m:r>
                    </m:oMath>
                  </m:oMathPara>
                </a14:m>
                <a:endParaRPr lang="zh-CN" altLang="en-US" sz="1400">
                  <a:solidFill>
                    <a:srgbClr val="C00000"/>
                  </a:solidFill>
                </a:endParaRPr>
              </a:p>
            </p:txBody>
          </p:sp>
        </mc:Choice>
        <mc:Fallback>
          <p:sp>
            <p:nvSpPr>
              <p:cNvPr id="5" name="文本框 4">
                <a:extLst>
                  <a:ext uri="{FF2B5EF4-FFF2-40B4-BE49-F238E27FC236}">
                    <a16:creationId xmlns:a16="http://schemas.microsoft.com/office/drawing/2014/main" id="{1D6916A6-0A5C-DD8B-A6BF-6944B4009FE7}"/>
                  </a:ext>
                </a:extLst>
              </p:cNvPr>
              <p:cNvSpPr txBox="1">
                <a:spLocks noRot="1" noChangeAspect="1" noMove="1" noResize="1" noEditPoints="1" noAdjustHandles="1" noChangeArrowheads="1" noChangeShapeType="1" noTextEdit="1"/>
              </p:cNvSpPr>
              <p:nvPr/>
            </p:nvSpPr>
            <p:spPr>
              <a:xfrm>
                <a:off x="2487388" y="1419976"/>
                <a:ext cx="728020" cy="307777"/>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187CC8A7-9E28-125C-4BCC-52085996C8DE}"/>
                  </a:ext>
                </a:extLst>
              </p:cNvPr>
              <p:cNvSpPr txBox="1"/>
              <p:nvPr/>
            </p:nvSpPr>
            <p:spPr>
              <a:xfrm>
                <a:off x="3562041" y="1988257"/>
                <a:ext cx="612677" cy="4536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C00000"/>
                              </a:solidFill>
                              <a:latin typeface="Cambria Math" panose="02040503050406030204" pitchFamily="18" charset="0"/>
                            </a:rPr>
                          </m:ctrlPr>
                        </m:sSubPr>
                        <m:e>
                          <m:r>
                            <a:rPr lang="en-US" altLang="zh-CN" sz="1400" b="0" i="1" smtClean="0">
                              <a:solidFill>
                                <a:srgbClr val="C00000"/>
                              </a:solidFill>
                              <a:latin typeface="Cambria Math" panose="02040503050406030204" pitchFamily="18" charset="0"/>
                            </a:rPr>
                            <m:t>𝑏</m:t>
                          </m:r>
                        </m:e>
                        <m:sub>
                          <m:r>
                            <a:rPr lang="en-US" altLang="zh-CN" sz="1400" b="0" i="1" smtClean="0">
                              <a:solidFill>
                                <a:srgbClr val="C00000"/>
                              </a:solidFill>
                              <a:latin typeface="Cambria Math" panose="02040503050406030204" pitchFamily="18" charset="0"/>
                            </a:rPr>
                            <m:t>⊥</m:t>
                          </m:r>
                        </m:sub>
                      </m:sSub>
                    </m:oMath>
                  </m:oMathPara>
                </a14:m>
                <a:endParaRPr lang="zh-CN" altLang="en-US" sz="1400">
                  <a:solidFill>
                    <a:srgbClr val="C00000"/>
                  </a:solidFill>
                </a:endParaRPr>
              </a:p>
            </p:txBody>
          </p:sp>
        </mc:Choice>
        <mc:Fallback>
          <p:sp>
            <p:nvSpPr>
              <p:cNvPr id="6" name="文本框 5">
                <a:extLst>
                  <a:ext uri="{FF2B5EF4-FFF2-40B4-BE49-F238E27FC236}">
                    <a16:creationId xmlns:a16="http://schemas.microsoft.com/office/drawing/2014/main" id="{187CC8A7-9E28-125C-4BCC-52085996C8DE}"/>
                  </a:ext>
                </a:extLst>
              </p:cNvPr>
              <p:cNvSpPr txBox="1">
                <a:spLocks noRot="1" noChangeAspect="1" noMove="1" noResize="1" noEditPoints="1" noAdjustHandles="1" noChangeArrowheads="1" noChangeShapeType="1" noTextEdit="1"/>
              </p:cNvSpPr>
              <p:nvPr/>
            </p:nvSpPr>
            <p:spPr>
              <a:xfrm>
                <a:off x="3562041" y="1988257"/>
                <a:ext cx="612677" cy="45369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9D420D15-E4BB-B0F2-62C4-9233355B352C}"/>
                  </a:ext>
                </a:extLst>
              </p:cNvPr>
              <p:cNvSpPr txBox="1"/>
              <p:nvPr/>
            </p:nvSpPr>
            <p:spPr>
              <a:xfrm>
                <a:off x="4140202" y="1790585"/>
                <a:ext cx="7355471" cy="7223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𝒁</m:t>
                          </m:r>
                        </m:e>
                        <m:sub>
                          <m:r>
                            <a:rPr lang="en-US" altLang="zh-CN" sz="2000" b="1" i="1" smtClean="0">
                              <a:latin typeface="Cambria Math" panose="02040503050406030204" pitchFamily="18" charset="0"/>
                            </a:rPr>
                            <m:t>𝑬</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𝟐</m:t>
                          </m:r>
                          <m:r>
                            <a:rPr lang="en-US" altLang="zh-CN" sz="2000" b="1" i="1" smtClean="0">
                              <a:latin typeface="Cambria Math" panose="02040503050406030204" pitchFamily="18" charset="0"/>
                            </a:rPr>
                            <m:t>𝑳</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𝒛</m:t>
                          </m:r>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𝒃</m:t>
                              </m:r>
                            </m:e>
                            <m:sub>
                              <m:r>
                                <a:rPr lang="en-US" altLang="zh-CN" sz="2000" b="1" i="1" smtClean="0">
                                  <a:latin typeface="Cambria Math" panose="02040503050406030204" pitchFamily="18" charset="0"/>
                                </a:rPr>
                                <m:t>⊥</m:t>
                              </m:r>
                            </m:sub>
                          </m:sSub>
                        </m:e>
                      </m:d>
                      <m:r>
                        <a:rPr lang="en-US" altLang="zh-CN" sz="2000" b="1" i="1" smtClean="0">
                          <a:latin typeface="Cambria Math" panose="02040503050406030204" pitchFamily="18" charset="0"/>
                        </a:rPr>
                        <m:t>=</m:t>
                      </m:r>
                      <m:f>
                        <m:fPr>
                          <m:ctrlPr>
                            <a:rPr lang="en-US" altLang="zh-CN" sz="2000" b="1" i="1" smtClean="0">
                              <a:latin typeface="Cambria Math" panose="02040503050406030204" pitchFamily="18" charset="0"/>
                            </a:rPr>
                          </m:ctrlPr>
                        </m:fPr>
                        <m:num>
                          <m:r>
                            <a:rPr lang="en-US" altLang="zh-CN" sz="2000" b="1" i="1" smtClean="0">
                              <a:latin typeface="Cambria Math" panose="02040503050406030204" pitchFamily="18" charset="0"/>
                            </a:rPr>
                            <m:t>𝟏</m:t>
                          </m:r>
                        </m:num>
                        <m:den>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𝑵</m:t>
                              </m:r>
                            </m:e>
                            <m:sub>
                              <m:r>
                                <a:rPr lang="en-US" altLang="zh-CN" sz="2000" b="1" i="1" smtClean="0">
                                  <a:latin typeface="Cambria Math" panose="02040503050406030204" pitchFamily="18" charset="0"/>
                                </a:rPr>
                                <m:t>𝒄</m:t>
                              </m:r>
                            </m:sub>
                          </m:sSub>
                        </m:den>
                      </m:f>
                      <m:r>
                        <a:rPr lang="en-US" altLang="zh-CN" sz="2000" b="1" i="1" smtClean="0">
                          <a:latin typeface="Cambria Math" panose="02040503050406030204" pitchFamily="18" charset="0"/>
                        </a:rPr>
                        <m:t>𝑻𝒓</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𝟎</m:t>
                      </m:r>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𝑼</m:t>
                          </m:r>
                        </m:e>
                        <m:sub>
                          <m:r>
                            <a:rPr lang="en-US" altLang="zh-CN" sz="2000" b="1" i="1" smtClean="0">
                              <a:latin typeface="Cambria Math" panose="02040503050406030204" pitchFamily="18" charset="0"/>
                            </a:rPr>
                            <m:t>⊥</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𝟎</m:t>
                          </m:r>
                          <m:r>
                            <a:rPr lang="en-US" altLang="zh-CN" sz="2000" b="1" i="1" smtClean="0">
                              <a:latin typeface="Cambria Math" panose="02040503050406030204" pitchFamily="18" charset="0"/>
                            </a:rPr>
                            <m:t>;</m:t>
                          </m:r>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𝒃</m:t>
                              </m:r>
                            </m:e>
                            <m:sub>
                              <m:r>
                                <a:rPr lang="en-US" altLang="zh-CN" sz="2000" b="1" i="1">
                                  <a:latin typeface="Cambria Math" panose="02040503050406030204" pitchFamily="18" charset="0"/>
                                </a:rPr>
                                <m:t>⊥</m:t>
                              </m:r>
                            </m:sub>
                          </m:sSub>
                          <m:sSub>
                            <m:sSubPr>
                              <m:ctrlPr>
                                <a:rPr lang="en-US" altLang="zh-CN" sz="2000" b="1" i="1" smtClean="0">
                                  <a:latin typeface="Cambria Math" panose="02040503050406030204" pitchFamily="18" charset="0"/>
                                </a:rPr>
                              </m:ctrlPr>
                            </m:sSubPr>
                            <m:e>
                              <m:acc>
                                <m:accPr>
                                  <m:chr m:val="̂"/>
                                  <m:ctrlPr>
                                    <a:rPr lang="en-US" altLang="zh-CN" sz="2000" b="1" i="1" smtClean="0">
                                      <a:latin typeface="Cambria Math" panose="02040503050406030204" pitchFamily="18" charset="0"/>
                                    </a:rPr>
                                  </m:ctrlPr>
                                </m:accPr>
                                <m:e>
                                  <m:r>
                                    <a:rPr lang="en-US" altLang="zh-CN" sz="2000" b="1" i="1" smtClean="0">
                                      <a:latin typeface="Cambria Math" panose="02040503050406030204" pitchFamily="18" charset="0"/>
                                    </a:rPr>
                                    <m:t>𝒏</m:t>
                                  </m:r>
                                </m:e>
                              </m:acc>
                            </m:e>
                            <m:sub>
                              <m:r>
                                <a:rPr lang="en-US" altLang="zh-CN" sz="2000" b="1" i="1" smtClean="0">
                                  <a:latin typeface="Cambria Math" panose="02040503050406030204" pitchFamily="18" charset="0"/>
                                </a:rPr>
                                <m:t>⊥</m:t>
                              </m:r>
                            </m:sub>
                          </m:sSub>
                        </m:e>
                      </m:d>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𝑼</m:t>
                          </m:r>
                        </m:e>
                        <m:sub>
                          <m:r>
                            <a:rPr lang="en-US" altLang="zh-CN" sz="2000" b="1" i="1" smtClean="0">
                              <a:latin typeface="Cambria Math" panose="02040503050406030204" pitchFamily="18" charset="0"/>
                            </a:rPr>
                            <m:t>𝒛</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a:latin typeface="Cambria Math" panose="02040503050406030204" pitchFamily="18" charset="0"/>
                                </a:rPr>
                                <m:t>𝒃</m:t>
                              </m:r>
                            </m:e>
                            <m:sub>
                              <m:r>
                                <a:rPr lang="en-US" altLang="zh-CN" sz="2000" b="1" i="1" smtClean="0">
                                  <a:latin typeface="Cambria Math" panose="02040503050406030204" pitchFamily="18" charset="0"/>
                                </a:rPr>
                                <m:t>⊥</m:t>
                              </m:r>
                            </m:sub>
                          </m:sSub>
                          <m:sSub>
                            <m:sSubPr>
                              <m:ctrlPr>
                                <a:rPr lang="en-US" altLang="zh-CN" sz="2000" b="1" i="1">
                                  <a:latin typeface="Cambria Math" panose="02040503050406030204" pitchFamily="18" charset="0"/>
                                </a:rPr>
                              </m:ctrlPr>
                            </m:sSubPr>
                            <m:e>
                              <m:acc>
                                <m:accPr>
                                  <m:chr m:val="̂"/>
                                  <m:ctrlPr>
                                    <a:rPr lang="en-US" altLang="zh-CN" sz="2000" b="1" i="1">
                                      <a:latin typeface="Cambria Math" panose="02040503050406030204" pitchFamily="18" charset="0"/>
                                    </a:rPr>
                                  </m:ctrlPr>
                                </m:accPr>
                                <m:e>
                                  <m:r>
                                    <a:rPr lang="en-US" altLang="zh-CN" sz="2000" b="1" i="1">
                                      <a:latin typeface="Cambria Math" panose="02040503050406030204" pitchFamily="18" charset="0"/>
                                    </a:rPr>
                                    <m:t>𝒏</m:t>
                                  </m:r>
                                </m:e>
                              </m:acc>
                            </m:e>
                            <m:sub>
                              <m:r>
                                <a:rPr lang="en-US" altLang="zh-CN" sz="2000" b="1" i="1">
                                  <a:latin typeface="Cambria Math" panose="02040503050406030204" pitchFamily="18" charset="0"/>
                                </a:rPr>
                                <m:t>⊥</m:t>
                              </m:r>
                            </m:sub>
                          </m:sSub>
                          <m:r>
                            <a:rPr lang="en-US" altLang="zh-CN" sz="2000" b="1" i="1" smtClean="0">
                              <a:latin typeface="Cambria Math" panose="02040503050406030204" pitchFamily="18" charset="0"/>
                            </a:rPr>
                            <m:t>;</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𝟐</m:t>
                              </m:r>
                              <m:r>
                                <a:rPr lang="en-US" altLang="zh-CN" sz="2000" b="1" i="1" smtClean="0">
                                  <a:latin typeface="Cambria Math" panose="02040503050406030204" pitchFamily="18" charset="0"/>
                                </a:rPr>
                                <m:t>𝑳</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𝒛</m:t>
                              </m:r>
                            </m:e>
                          </m:d>
                          <m:sSub>
                            <m:sSubPr>
                              <m:ctrlPr>
                                <a:rPr lang="en-US" altLang="zh-CN" sz="2000" b="1" i="1">
                                  <a:latin typeface="Cambria Math" panose="02040503050406030204" pitchFamily="18" charset="0"/>
                                </a:rPr>
                              </m:ctrlPr>
                            </m:sSubPr>
                            <m:e>
                              <m:acc>
                                <m:accPr>
                                  <m:chr m:val="̂"/>
                                  <m:ctrlPr>
                                    <a:rPr lang="en-US" altLang="zh-CN" sz="2000" b="1" i="1">
                                      <a:latin typeface="Cambria Math" panose="02040503050406030204" pitchFamily="18" charset="0"/>
                                    </a:rPr>
                                  </m:ctrlPr>
                                </m:accPr>
                                <m:e>
                                  <m:r>
                                    <a:rPr lang="en-US" altLang="zh-CN" sz="2000" b="1" i="1">
                                      <a:latin typeface="Cambria Math" panose="02040503050406030204" pitchFamily="18" charset="0"/>
                                    </a:rPr>
                                    <m:t>𝒏</m:t>
                                  </m:r>
                                </m:e>
                              </m:acc>
                            </m:e>
                            <m:sub>
                              <m:r>
                                <a:rPr lang="en-US" altLang="zh-CN" sz="2000" b="1" i="1" smtClean="0">
                                  <a:latin typeface="Cambria Math" panose="02040503050406030204" pitchFamily="18" charset="0"/>
                                </a:rPr>
                                <m:t>𝒛</m:t>
                              </m:r>
                            </m:sub>
                          </m:sSub>
                        </m:e>
                      </m:d>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𝟎</m:t>
                      </m:r>
                      <m:r>
                        <a:rPr lang="en-US" altLang="zh-CN" sz="2000" b="1" i="1" smtClean="0">
                          <a:latin typeface="Cambria Math" panose="02040503050406030204" pitchFamily="18" charset="0"/>
                        </a:rPr>
                        <m:t>⟩</m:t>
                      </m:r>
                    </m:oMath>
                  </m:oMathPara>
                </a14:m>
                <a:endParaRPr lang="zh-CN" altLang="en-US" sz="2000" b="1"/>
              </a:p>
            </p:txBody>
          </p:sp>
        </mc:Choice>
        <mc:Fallback>
          <p:sp>
            <p:nvSpPr>
              <p:cNvPr id="16" name="文本框 15">
                <a:extLst>
                  <a:ext uri="{FF2B5EF4-FFF2-40B4-BE49-F238E27FC236}">
                    <a16:creationId xmlns:a16="http://schemas.microsoft.com/office/drawing/2014/main" id="{9D420D15-E4BB-B0F2-62C4-9233355B352C}"/>
                  </a:ext>
                </a:extLst>
              </p:cNvPr>
              <p:cNvSpPr txBox="1">
                <a:spLocks noRot="1" noChangeAspect="1" noMove="1" noResize="1" noEditPoints="1" noAdjustHandles="1" noChangeArrowheads="1" noChangeShapeType="1" noTextEdit="1"/>
              </p:cNvSpPr>
              <p:nvPr/>
            </p:nvSpPr>
            <p:spPr>
              <a:xfrm>
                <a:off x="4140202" y="1790585"/>
                <a:ext cx="7355471" cy="722314"/>
              </a:xfrm>
              <a:prstGeom prst="rect">
                <a:avLst/>
              </a:prstGeom>
              <a:blipFill>
                <a:blip r:embed="rId11"/>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005457E1-A4D9-5519-3854-AC2F1322E305}"/>
              </a:ext>
            </a:extLst>
          </p:cNvPr>
          <p:cNvSpPr txBox="1"/>
          <p:nvPr/>
        </p:nvSpPr>
        <p:spPr>
          <a:xfrm>
            <a:off x="8556295" y="1070551"/>
            <a:ext cx="3476943" cy="369332"/>
          </a:xfrm>
          <a:prstGeom prst="rect">
            <a:avLst/>
          </a:prstGeom>
          <a:noFill/>
        </p:spPr>
        <p:txBody>
          <a:bodyPr wrap="square">
            <a:spAutoFit/>
          </a:bodyPr>
          <a:lstStyle/>
          <a:p>
            <a:pPr>
              <a:buNone/>
            </a:pPr>
            <a:r>
              <a:rPr lang="en-US" altLang="zh-CN" i="1">
                <a:solidFill>
                  <a:srgbClr val="001CB6"/>
                </a:solidFill>
                <a:latin typeface="Times New Roman" panose="02020603050405020304" charset="0"/>
                <a:cs typeface="Times New Roman" panose="02020603050405020304" charset="0"/>
              </a:rPr>
              <a:t>Ji et al., PRL120(11):112001, 2018.</a:t>
            </a:r>
            <a:endParaRPr lang="zh-CN" altLang="en-US" i="1">
              <a:solidFill>
                <a:srgbClr val="001CB6"/>
              </a:solidFill>
              <a:latin typeface="Times New Roman" panose="02020603050405020304" charset="0"/>
              <a:cs typeface="Times New Roman" panose="02020603050405020304" charset="0"/>
            </a:endParaRPr>
          </a:p>
        </p:txBody>
      </p:sp>
      <p:sp>
        <p:nvSpPr>
          <p:cNvPr id="2" name="文本框 1">
            <a:extLst>
              <a:ext uri="{FF2B5EF4-FFF2-40B4-BE49-F238E27FC236}">
                <a16:creationId xmlns:a16="http://schemas.microsoft.com/office/drawing/2014/main" id="{E72F6CD9-CB12-239E-7E7D-89A2A498B355}"/>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cxnSp>
        <p:nvCxnSpPr>
          <p:cNvPr id="15" name="连接符: 肘形 14">
            <a:extLst>
              <a:ext uri="{FF2B5EF4-FFF2-40B4-BE49-F238E27FC236}">
                <a16:creationId xmlns:a16="http://schemas.microsoft.com/office/drawing/2014/main" id="{8240D87D-604E-6C94-91AB-6A70E4D2382B}"/>
              </a:ext>
            </a:extLst>
          </p:cNvPr>
          <p:cNvCxnSpPr>
            <a:cxnSpLocks/>
          </p:cNvCxnSpPr>
          <p:nvPr/>
        </p:nvCxnSpPr>
        <p:spPr>
          <a:xfrm rot="16200000" flipH="1">
            <a:off x="2308089" y="1977640"/>
            <a:ext cx="968286" cy="332929"/>
          </a:xfrm>
          <a:prstGeom prst="bentConnector3">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4CD0-FAA7-60B6-0D58-C77F9B627D91}"/>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57440841-F3B6-BBB0-DC73-6F6516E97EB3}"/>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15</a:t>
            </a:r>
            <a:endParaRPr kumimoji="0" lang="zh-CN" altLang="en-US" sz="2800"/>
          </a:p>
        </p:txBody>
      </p:sp>
      <mc:AlternateContent xmlns:mc="http://schemas.openxmlformats.org/markup-compatibility/2006">
        <mc:Choice xmlns:a14="http://schemas.microsoft.com/office/drawing/2010/main" Requires="a14">
          <p:sp>
            <p:nvSpPr>
              <p:cNvPr id="17" name="Text Box 3">
                <a:extLst>
                  <a:ext uri="{FF2B5EF4-FFF2-40B4-BE49-F238E27FC236}">
                    <a16:creationId xmlns:a16="http://schemas.microsoft.com/office/drawing/2014/main" id="{1B7FD225-D61A-FE43-2F31-F4E1EE913F2A}"/>
                  </a:ext>
                </a:extLst>
              </p:cNvPr>
              <p:cNvSpPr txBox="1">
                <a:spLocks noChangeArrowheads="1"/>
              </p:cNvSpPr>
              <p:nvPr/>
            </p:nvSpPr>
            <p:spPr bwMode="auto">
              <a:xfrm>
                <a:off x="514348" y="195263"/>
                <a:ext cx="10678491"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Self-Renormalization--a New Scheme to Extract </a:t>
                </a:r>
                <a14:m>
                  <m:oMath xmlns:m="http://schemas.openxmlformats.org/officeDocument/2006/math">
                    <m:sSub>
                      <m:sSubPr>
                        <m:ctrlPr>
                          <a:rPr lang="en-US" altLang="zh-CN"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 </a:t>
                </a:r>
              </a:p>
            </p:txBody>
          </p:sp>
        </mc:Choice>
        <mc:Fallback>
          <p:sp>
            <p:nvSpPr>
              <p:cNvPr id="17" name="Text Box 3">
                <a:extLst>
                  <a:ext uri="{FF2B5EF4-FFF2-40B4-BE49-F238E27FC236}">
                    <a16:creationId xmlns:a16="http://schemas.microsoft.com/office/drawing/2014/main" id="{1B7FD225-D61A-FE43-2F31-F4E1EE913F2A}"/>
                  </a:ext>
                </a:extLst>
              </p:cNvPr>
              <p:cNvSpPr txBox="1">
                <a:spLocks noRot="1" noChangeAspect="1" noMove="1" noResize="1" noEditPoints="1" noAdjustHandles="1" noChangeArrowheads="1" noChangeShapeType="1" noTextEdit="1"/>
              </p:cNvSpPr>
              <p:nvPr/>
            </p:nvSpPr>
            <p:spPr bwMode="auto">
              <a:xfrm>
                <a:off x="514348" y="195263"/>
                <a:ext cx="10678491" cy="584775"/>
              </a:xfrm>
              <a:prstGeom prst="rect">
                <a:avLst/>
              </a:prstGeom>
              <a:blipFill>
                <a:blip r:embed="rId3"/>
                <a:stretch>
                  <a:fillRect l="-1427"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C60AD3F3-0024-60E4-6028-5EB395229D77}"/>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E2CDEA30-FB9A-5E71-B79C-B4D9F35E90A5}"/>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826EC2B8-8BB2-1B02-78C1-8192E0F68E39}"/>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2B55A627-8F70-1062-2EC0-6D307F58FCBA}"/>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F9E64806-C784-ECC8-07C0-F6A5DA065C87}"/>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362D3F17-FBE8-C54B-F0E3-92786B977829}"/>
              </a:ext>
            </a:extLst>
          </p:cNvPr>
          <p:cNvPicPr>
            <a:picLocks noChangeAspect="1"/>
          </p:cNvPicPr>
          <p:nvPr/>
        </p:nvPicPr>
        <p:blipFill>
          <a:blip r:embed="rId4"/>
          <a:stretch>
            <a:fillRect/>
          </a:stretch>
        </p:blipFill>
        <p:spPr>
          <a:xfrm>
            <a:off x="3100401" y="2144395"/>
            <a:ext cx="7388860" cy="1154430"/>
          </a:xfrm>
          <a:prstGeom prst="rect">
            <a:avLst/>
          </a:prstGeom>
        </p:spPr>
      </p:pic>
      <p:pic>
        <p:nvPicPr>
          <p:cNvPr id="3" name="图片 2">
            <a:extLst>
              <a:ext uri="{FF2B5EF4-FFF2-40B4-BE49-F238E27FC236}">
                <a16:creationId xmlns:a16="http://schemas.microsoft.com/office/drawing/2014/main" id="{8CC144B1-5567-3D13-B798-3FA8E6099196}"/>
              </a:ext>
            </a:extLst>
          </p:cNvPr>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C853198A-D9C8-52D7-CB28-D54C76575704}"/>
              </a:ext>
            </a:extLst>
          </p:cNvPr>
          <p:cNvPicPr>
            <a:picLocks noChangeAspect="1"/>
          </p:cNvPicPr>
          <p:nvPr/>
        </p:nvPicPr>
        <p:blipFill>
          <a:blip r:embed="rId6"/>
          <a:stretch>
            <a:fillRect/>
          </a:stretch>
        </p:blipFill>
        <p:spPr>
          <a:xfrm>
            <a:off x="4390651" y="1467485"/>
            <a:ext cx="3410585" cy="842010"/>
          </a:xfrm>
          <a:prstGeom prst="rect">
            <a:avLst/>
          </a:prstGeom>
        </p:spPr>
      </p:pic>
      <p:sp>
        <p:nvSpPr>
          <p:cNvPr id="5" name="文本框 4">
            <a:extLst>
              <a:ext uri="{FF2B5EF4-FFF2-40B4-BE49-F238E27FC236}">
                <a16:creationId xmlns:a16="http://schemas.microsoft.com/office/drawing/2014/main" id="{79F9F505-E4BA-356B-5FA7-8A884713138D}"/>
              </a:ext>
            </a:extLst>
          </p:cNvPr>
          <p:cNvSpPr txBox="1"/>
          <p:nvPr/>
        </p:nvSpPr>
        <p:spPr>
          <a:xfrm>
            <a:off x="6551295" y="6315075"/>
            <a:ext cx="5466080" cy="368300"/>
          </a:xfrm>
          <a:prstGeom prst="rect">
            <a:avLst/>
          </a:prstGeom>
          <a:noFill/>
        </p:spPr>
        <p:txBody>
          <a:bodyPr wrap="square" rtlCol="0" anchor="t">
            <a:spAutoFit/>
          </a:bodyPr>
          <a:lstStyle/>
          <a:p>
            <a:r>
              <a:rPr lang="en-US" altLang="zh-CN" i="1">
                <a:solidFill>
                  <a:srgbClr val="001CB6"/>
                </a:solidFill>
                <a:latin typeface="Times New Roman" panose="02020603050405020304" charset="0"/>
                <a:cs typeface="Times New Roman" panose="02020603050405020304" charset="0"/>
                <a:sym typeface="+mn-ea"/>
              </a:rPr>
              <a:t>Deng et al., JHEP 09 (2022); Huo et al. NPB 969(2021)</a:t>
            </a:r>
          </a:p>
        </p:txBody>
      </p:sp>
      <p:sp>
        <p:nvSpPr>
          <p:cNvPr id="9" name="文本框 8">
            <a:extLst>
              <a:ext uri="{FF2B5EF4-FFF2-40B4-BE49-F238E27FC236}">
                <a16:creationId xmlns:a16="http://schemas.microsoft.com/office/drawing/2014/main" id="{EBC6F292-4867-BB4F-2CCF-7B28DA3C09AA}"/>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02E2FFE6-8A74-E02D-22E8-E3CA307481B6}"/>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80B51F70-4372-F6EB-FA1C-9985CD5C68B6}"/>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8393699-49EA-40D6-E603-FDF04E33C0D2}"/>
              </a:ext>
            </a:extLst>
          </p:cNvPr>
          <p:cNvSpPr txBox="1"/>
          <p:nvPr/>
        </p:nvSpPr>
        <p:spPr>
          <a:xfrm>
            <a:off x="3424972" y="1229935"/>
            <a:ext cx="3179075" cy="400110"/>
          </a:xfrm>
          <a:prstGeom prst="rect">
            <a:avLst/>
          </a:prstGeom>
          <a:noFill/>
        </p:spPr>
        <p:txBody>
          <a:bodyPr wrap="none" rtlCol="0">
            <a:spAutoFit/>
          </a:bodyPr>
          <a:lstStyle/>
          <a:p>
            <a:r>
              <a:rPr lang="en-US" altLang="zh-CN" sz="2000" b="1">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a:solidFill>
                <a:srgbClr val="00B0F0"/>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74A788BC-54B6-6A81-93B1-90502CD34122}"/>
              </a:ext>
            </a:extLst>
          </p:cNvPr>
          <p:cNvSpPr/>
          <p:nvPr/>
        </p:nvSpPr>
        <p:spPr>
          <a:xfrm>
            <a:off x="8185785" y="2309495"/>
            <a:ext cx="523240" cy="443865"/>
          </a:xfrm>
          <a:prstGeom prst="rect">
            <a:avLst/>
          </a:prstGeom>
          <a:noFill/>
          <a:ln w="41275"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4437587C-F2BD-59B8-0543-C773B28BC0B7}"/>
              </a:ext>
            </a:extLst>
          </p:cNvPr>
          <p:cNvCxnSpPr>
            <a:stCxn id="6" idx="3"/>
          </p:cNvCxnSpPr>
          <p:nvPr/>
        </p:nvCxnSpPr>
        <p:spPr>
          <a:xfrm flipV="1">
            <a:off x="8709025" y="2338070"/>
            <a:ext cx="260985" cy="193675"/>
          </a:xfrm>
          <a:prstGeom prst="straightConnector1">
            <a:avLst/>
          </a:prstGeom>
          <a:ln w="28575" cmpd="sng">
            <a:solidFill>
              <a:srgbClr val="CE292F">
                <a:alpha val="73000"/>
              </a:srgb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4" name="文本框 13">
            <a:extLst>
              <a:ext uri="{FF2B5EF4-FFF2-40B4-BE49-F238E27FC236}">
                <a16:creationId xmlns:a16="http://schemas.microsoft.com/office/drawing/2014/main" id="{938C5EF7-A966-4146-F8CA-03A135A6BD88}"/>
              </a:ext>
            </a:extLst>
          </p:cNvPr>
          <p:cNvSpPr txBox="1"/>
          <p:nvPr/>
        </p:nvSpPr>
        <p:spPr>
          <a:xfrm>
            <a:off x="8970010" y="2132965"/>
            <a:ext cx="2823210" cy="398780"/>
          </a:xfrm>
          <a:prstGeom prst="rect">
            <a:avLst/>
          </a:prstGeom>
          <a:noFill/>
        </p:spPr>
        <p:txBody>
          <a:bodyPr wrap="square" rtlCol="0">
            <a:spAutoFit/>
          </a:bodyPr>
          <a:lstStyle/>
          <a:p>
            <a:r>
              <a:rPr lang="en-US" altLang="zh-CN" sz="2000">
                <a:solidFill>
                  <a:srgbClr val="FF0000"/>
                </a:solidFill>
                <a:latin typeface="Times New Roman" panose="02020603050405020304" charset="0"/>
                <a:cs typeface="Times New Roman" panose="02020603050405020304" charset="0"/>
              </a:rPr>
              <a:t>Joint fit result</a:t>
            </a:r>
            <a:r>
              <a:rPr lang="zh-CN" altLang="en-US" sz="2000">
                <a:solidFill>
                  <a:srgbClr val="FF0000"/>
                </a:solidFill>
                <a:latin typeface="Times New Roman" panose="02020603050405020304" charset="0"/>
                <a:cs typeface="Times New Roman" panose="02020603050405020304" charset="0"/>
              </a:rPr>
              <a:t>：</a:t>
            </a:r>
            <a:r>
              <a:rPr lang="en-US" altLang="zh-CN" sz="2000" i="1">
                <a:solidFill>
                  <a:srgbClr val="FF0000"/>
                </a:solidFill>
                <a:latin typeface="Times New Roman" panose="02020603050405020304" charset="0"/>
                <a:cs typeface="Times New Roman" panose="02020603050405020304" charset="0"/>
              </a:rPr>
              <a:t>c</a:t>
            </a:r>
            <a:r>
              <a:rPr lang="en-US" altLang="zh-CN" sz="2000" i="1" baseline="-25000">
                <a:solidFill>
                  <a:srgbClr val="FF0000"/>
                </a:solidFill>
                <a:latin typeface="Times New Roman" panose="02020603050405020304" charset="0"/>
                <a:cs typeface="Times New Roman" panose="02020603050405020304" charset="0"/>
              </a:rPr>
              <a:t>1</a:t>
            </a:r>
            <a:r>
              <a:rPr lang="en-US" altLang="zh-CN" sz="2000">
                <a:solidFill>
                  <a:srgbClr val="FF0000"/>
                </a:solidFill>
                <a:latin typeface="Times New Roman" panose="02020603050405020304" charset="0"/>
                <a:cs typeface="Times New Roman" panose="02020603050405020304" charset="0"/>
              </a:rPr>
              <a:t>=0.020</a:t>
            </a:r>
          </a:p>
        </p:txBody>
      </p:sp>
      <p:sp>
        <p:nvSpPr>
          <p:cNvPr id="15" name="矩形 14">
            <a:extLst>
              <a:ext uri="{FF2B5EF4-FFF2-40B4-BE49-F238E27FC236}">
                <a16:creationId xmlns:a16="http://schemas.microsoft.com/office/drawing/2014/main" id="{86FD2512-B8CB-ABA2-A65B-7E14AE28609C}"/>
              </a:ext>
            </a:extLst>
          </p:cNvPr>
          <p:cNvSpPr/>
          <p:nvPr/>
        </p:nvSpPr>
        <p:spPr>
          <a:xfrm>
            <a:off x="8970010" y="2086610"/>
            <a:ext cx="2802890" cy="502920"/>
          </a:xfrm>
          <a:prstGeom prst="rect">
            <a:avLst/>
          </a:prstGeom>
          <a:noFill/>
          <a:ln w="44450"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graphicFrame>
            <p:nvGraphicFramePr>
              <p:cNvPr id="16" name="表格 15">
                <a:extLst>
                  <a:ext uri="{FF2B5EF4-FFF2-40B4-BE49-F238E27FC236}">
                    <a16:creationId xmlns:a16="http://schemas.microsoft.com/office/drawing/2014/main" id="{5698A9D8-CA2E-D516-1526-2D4CD29148D7}"/>
                  </a:ext>
                </a:extLst>
              </p:cNvPr>
              <p:cNvGraphicFramePr/>
              <p:nvPr>
                <p:extLst>
                  <p:ext uri="{D42A27DB-BD31-4B8C-83A1-F6EECF244321}">
                    <p14:modId xmlns:p14="http://schemas.microsoft.com/office/powerpoint/2010/main" val="2315888159"/>
                  </p:ext>
                </p:extLst>
              </p:nvPr>
            </p:nvGraphicFramePr>
            <p:xfrm>
              <a:off x="4806282" y="4372121"/>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pPr marL="0" algn="ctr" defTabSz="914400" rtl="0" eaLnBrk="1" latinLnBrk="0" hangingPunct="1">
                            <a:buNone/>
                          </a:pPr>
                          <a14:m>
                            <m:oMath xmlns:m="http://schemas.openxmlformats.org/officeDocument/2006/math">
                              <m:r>
                                <a:rPr lang="en-US" altLang="zh-CN" sz="1800" b="1" kern="1200" smtClean="0">
                                  <a:solidFill>
                                    <a:schemeClr val="tx1"/>
                                  </a:solidFill>
                                  <a:latin typeface="Cambria Math" panose="02040503050406030204" pitchFamily="18" charset="0"/>
                                  <a:ea typeface="+mn-ea"/>
                                  <a:cs typeface="Times New Roman" panose="02020603050405020304" charset="0"/>
                                </a:rPr>
                                <m:t>𝒂</m:t>
                              </m:r>
                              <m:r>
                                <a:rPr lang="en-US" altLang="zh-CN" sz="1800" b="1" kern="1200" smtClean="0">
                                  <a:solidFill>
                                    <a:schemeClr val="tx1"/>
                                  </a:solidFill>
                                  <a:latin typeface="Cambria Math" panose="02040503050406030204" pitchFamily="18" charset="0"/>
                                  <a:ea typeface="+mn-ea"/>
                                  <a:cs typeface="Times New Roman" panose="02020603050405020304" charset="0"/>
                                </a:rPr>
                                <m:t>/</m:t>
                              </m:r>
                            </m:oMath>
                          </a14:m>
                          <a:r>
                            <a:rPr lang="en-US" altLang="zh-CN" sz="1800" b="1" kern="1200">
                              <a:solidFill>
                                <a:schemeClr val="tx1"/>
                              </a:solidFill>
                              <a:latin typeface="Times New Roman" panose="02020603050405020304" charset="0"/>
                              <a:ea typeface="+mn-ea"/>
                              <a:cs typeface="Times New Roman" panose="02020603050405020304" charset="0"/>
                            </a:rPr>
                            <a:t>fm</a:t>
                          </a:r>
                          <a:endParaRPr lang="zh-CN" altLang="en-US" sz="1800" b="1" kern="1200">
                            <a:solidFill>
                              <a:schemeClr val="tx1"/>
                            </a:solidFill>
                            <a:latin typeface="Times New Roman" panose="02020603050405020304" charset="0"/>
                            <a:ea typeface="+mn-ea"/>
                            <a:cs typeface="Times New Roman" panose="02020603050405020304" charset="0"/>
                          </a:endParaRPr>
                        </a:p>
                      </a:txBody>
                      <a:tcPr/>
                    </a:tc>
                    <a:tc>
                      <a:txBody>
                        <a:bodyPr/>
                        <a:lstStyle/>
                        <a:p>
                          <a:pPr algn="ctr">
                            <a:buNone/>
                          </a:pPr>
                          <a:r>
                            <a:rPr lang="en-US" altLang="zh-CN" b="1">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a:latin typeface="Times New Roman" panose="02020603050405020304" charset="0"/>
                              <a:cs typeface="Times New Roman" panose="02020603050405020304" charset="0"/>
                            </a:rPr>
                            <a:t>HYP0</a:t>
                          </a:r>
                        </a:p>
                      </a:txBody>
                      <a:tcPr/>
                    </a:tc>
                    <a:tc>
                      <a:txBody>
                        <a:bodyPr/>
                        <a:lstStyle/>
                        <a:p>
                          <a:pPr algn="ctr">
                            <a:buNone/>
                          </a:pPr>
                          <a:r>
                            <a:rPr lang="en-US" altLang="zh-CN" b="1">
                              <a:latin typeface="Times New Roman" panose="02020603050405020304" charset="0"/>
                              <a:cs typeface="Times New Roman" panose="02020603050405020304" charset="0"/>
                            </a:rPr>
                            <a:t>1.064(21)</a:t>
                          </a:r>
                        </a:p>
                      </a:txBody>
                      <a:tcPr/>
                    </a:tc>
                    <a:tc>
                      <a:txBody>
                        <a:bodyPr/>
                        <a:lstStyle/>
                        <a:p>
                          <a:pPr algn="ctr">
                            <a:buNone/>
                          </a:pPr>
                          <a:r>
                            <a:rPr lang="en-US" altLang="zh-CN" b="1">
                              <a:latin typeface="Times New Roman" panose="02020603050405020304" charset="0"/>
                              <a:cs typeface="Times New Roman" panose="02020603050405020304" charset="0"/>
                            </a:rPr>
                            <a:t>1.145(20)</a:t>
                          </a:r>
                        </a:p>
                      </a:txBody>
                      <a:tcPr/>
                    </a:tc>
                    <a:tc>
                      <a:txBody>
                        <a:bodyPr/>
                        <a:lstStyle/>
                        <a:p>
                          <a:pPr algn="ctr">
                            <a:buNone/>
                          </a:pPr>
                          <a:r>
                            <a:rPr lang="en-US" altLang="zh-CN" b="1">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a:latin typeface="Times New Roman" panose="02020603050405020304" charset="0"/>
                              <a:cs typeface="Times New Roman" panose="02020603050405020304" charset="0"/>
                            </a:rPr>
                            <a:t>0.97526(57)</a:t>
                          </a:r>
                        </a:p>
                      </a:txBody>
                      <a:tcPr/>
                    </a:tc>
                    <a:tc>
                      <a:txBody>
                        <a:bodyPr/>
                        <a:lstStyle/>
                        <a:p>
                          <a:pPr algn="ctr">
                            <a:buNone/>
                          </a:pPr>
                          <a:r>
                            <a:rPr lang="en-US" altLang="zh-CN" b="1">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Choice>
        <mc:Fallback>
          <p:graphicFrame>
            <p:nvGraphicFramePr>
              <p:cNvPr id="16" name="表格 15">
                <a:extLst>
                  <a:ext uri="{FF2B5EF4-FFF2-40B4-BE49-F238E27FC236}">
                    <a16:creationId xmlns:a16="http://schemas.microsoft.com/office/drawing/2014/main" id="{5698A9D8-CA2E-D516-1526-2D4CD29148D7}"/>
                  </a:ext>
                </a:extLst>
              </p:cNvPr>
              <p:cNvGraphicFramePr/>
              <p:nvPr>
                <p:extLst>
                  <p:ext uri="{D42A27DB-BD31-4B8C-83A1-F6EECF244321}">
                    <p14:modId xmlns:p14="http://schemas.microsoft.com/office/powerpoint/2010/main" val="2315888159"/>
                  </p:ext>
                </p:extLst>
              </p:nvPr>
            </p:nvGraphicFramePr>
            <p:xfrm>
              <a:off x="4806282" y="4372121"/>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endParaRPr lang="zh-CN"/>
                        </a:p>
                      </a:txBody>
                      <a:tcPr>
                        <a:blipFill>
                          <a:blip r:embed="rId7"/>
                          <a:stretch>
                            <a:fillRect t="-7692" r="-300383" b="-212308"/>
                          </a:stretch>
                        </a:blipFill>
                      </a:tcPr>
                    </a:tc>
                    <a:tc>
                      <a:txBody>
                        <a:bodyPr/>
                        <a:lstStyle/>
                        <a:p>
                          <a:pPr algn="ctr">
                            <a:buNone/>
                          </a:pPr>
                          <a:r>
                            <a:rPr lang="en-US" altLang="zh-CN" b="1">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a:latin typeface="Times New Roman" panose="02020603050405020304" charset="0"/>
                              <a:cs typeface="Times New Roman" panose="02020603050405020304" charset="0"/>
                            </a:rPr>
                            <a:t>HYP0</a:t>
                          </a:r>
                        </a:p>
                      </a:txBody>
                      <a:tcPr/>
                    </a:tc>
                    <a:tc>
                      <a:txBody>
                        <a:bodyPr/>
                        <a:lstStyle/>
                        <a:p>
                          <a:pPr algn="ctr">
                            <a:buNone/>
                          </a:pPr>
                          <a:r>
                            <a:rPr lang="en-US" altLang="zh-CN" b="1">
                              <a:latin typeface="Times New Roman" panose="02020603050405020304" charset="0"/>
                              <a:cs typeface="Times New Roman" panose="02020603050405020304" charset="0"/>
                            </a:rPr>
                            <a:t>1.064(21)</a:t>
                          </a:r>
                        </a:p>
                      </a:txBody>
                      <a:tcPr/>
                    </a:tc>
                    <a:tc>
                      <a:txBody>
                        <a:bodyPr/>
                        <a:lstStyle/>
                        <a:p>
                          <a:pPr algn="ctr">
                            <a:buNone/>
                          </a:pPr>
                          <a:r>
                            <a:rPr lang="en-US" altLang="zh-CN" b="1">
                              <a:latin typeface="Times New Roman" panose="02020603050405020304" charset="0"/>
                              <a:cs typeface="Times New Roman" panose="02020603050405020304" charset="0"/>
                            </a:rPr>
                            <a:t>1.145(20)</a:t>
                          </a:r>
                        </a:p>
                      </a:txBody>
                      <a:tcPr/>
                    </a:tc>
                    <a:tc>
                      <a:txBody>
                        <a:bodyPr/>
                        <a:lstStyle/>
                        <a:p>
                          <a:pPr algn="ctr">
                            <a:buNone/>
                          </a:pPr>
                          <a:r>
                            <a:rPr lang="en-US" altLang="zh-CN" b="1">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a:latin typeface="Times New Roman" panose="02020603050405020304" charset="0"/>
                              <a:cs typeface="Times New Roman" panose="02020603050405020304" charset="0"/>
                            </a:rPr>
                            <a:t>0.97526(57)</a:t>
                          </a:r>
                        </a:p>
                      </a:txBody>
                      <a:tcPr/>
                    </a:tc>
                    <a:tc>
                      <a:txBody>
                        <a:bodyPr/>
                        <a:lstStyle/>
                        <a:p>
                          <a:pPr algn="ctr">
                            <a:buNone/>
                          </a:pPr>
                          <a:r>
                            <a:rPr lang="en-US" altLang="zh-CN" b="1">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Fallback>
      </mc:AlternateContent>
      <p:pic>
        <p:nvPicPr>
          <p:cNvPr id="20" name="图片 19">
            <a:extLst>
              <a:ext uri="{FF2B5EF4-FFF2-40B4-BE49-F238E27FC236}">
                <a16:creationId xmlns:a16="http://schemas.microsoft.com/office/drawing/2014/main" id="{AF11F8FD-E73A-163F-67FE-0B16F043BDD7}"/>
              </a:ext>
            </a:extLst>
          </p:cNvPr>
          <p:cNvPicPr>
            <a:picLocks noChangeAspect="1"/>
          </p:cNvPicPr>
          <p:nvPr/>
        </p:nvPicPr>
        <p:blipFill>
          <a:blip r:embed="rId8"/>
          <a:srcRect t="16304"/>
          <a:stretch>
            <a:fillRect/>
          </a:stretch>
        </p:blipFill>
        <p:spPr>
          <a:xfrm>
            <a:off x="3280250" y="3120710"/>
            <a:ext cx="7067219" cy="681056"/>
          </a:xfrm>
          <a:prstGeom prst="rect">
            <a:avLst/>
          </a:prstGeom>
        </p:spPr>
      </p:pic>
      <p:sp>
        <p:nvSpPr>
          <p:cNvPr id="22" name="文本框 21">
            <a:extLst>
              <a:ext uri="{FF2B5EF4-FFF2-40B4-BE49-F238E27FC236}">
                <a16:creationId xmlns:a16="http://schemas.microsoft.com/office/drawing/2014/main" id="{990E0B85-4507-696B-05B8-9E5AE8CCD1F7}"/>
              </a:ext>
            </a:extLst>
          </p:cNvPr>
          <p:cNvSpPr txBox="1"/>
          <p:nvPr/>
        </p:nvSpPr>
        <p:spPr>
          <a:xfrm>
            <a:off x="8323679" y="3039532"/>
            <a:ext cx="646331" cy="830997"/>
          </a:xfrm>
          <a:prstGeom prst="rect">
            <a:avLst/>
          </a:prstGeom>
          <a:noFill/>
        </p:spPr>
        <p:txBody>
          <a:bodyPr wrap="none" rtlCol="0">
            <a:spAutoFit/>
          </a:bodyPr>
          <a:lstStyle/>
          <a:p>
            <a:r>
              <a:rPr kumimoji="1" lang="en-US" altLang="zh-CN" sz="4800">
                <a:solidFill>
                  <a:srgbClr val="C00000"/>
                </a:solidFill>
              </a:rPr>
              <a:t>✓</a:t>
            </a:r>
            <a:endParaRPr kumimoji="1" lang="zh-CN" altLang="en-US" sz="4800">
              <a:solidFill>
                <a:srgbClr val="C00000"/>
              </a:solidFill>
            </a:endParaRPr>
          </a:p>
        </p:txBody>
      </p:sp>
      <p:sp>
        <p:nvSpPr>
          <p:cNvPr id="23" name="文本框 22">
            <a:extLst>
              <a:ext uri="{FF2B5EF4-FFF2-40B4-BE49-F238E27FC236}">
                <a16:creationId xmlns:a16="http://schemas.microsoft.com/office/drawing/2014/main" id="{0115648A-7524-8595-9DD4-91A49AD29F7B}"/>
              </a:ext>
            </a:extLst>
          </p:cNvPr>
          <p:cNvSpPr txBox="1"/>
          <p:nvPr/>
        </p:nvSpPr>
        <p:spPr>
          <a:xfrm>
            <a:off x="9911841" y="3169825"/>
            <a:ext cx="646331" cy="830997"/>
          </a:xfrm>
          <a:prstGeom prst="rect">
            <a:avLst/>
          </a:prstGeom>
          <a:noFill/>
        </p:spPr>
        <p:txBody>
          <a:bodyPr wrap="none" rtlCol="0">
            <a:spAutoFit/>
          </a:bodyPr>
          <a:lstStyle/>
          <a:p>
            <a:r>
              <a:rPr kumimoji="1" lang="en-US" altLang="zh-CN" sz="4800">
                <a:solidFill>
                  <a:srgbClr val="C00000"/>
                </a:solidFill>
              </a:rPr>
              <a:t>✓</a:t>
            </a:r>
            <a:endParaRPr kumimoji="1" lang="zh-CN" altLang="en-US" sz="4800">
              <a:solidFill>
                <a:srgbClr val="C00000"/>
              </a:solidFill>
            </a:endParaRPr>
          </a:p>
        </p:txBody>
      </p:sp>
      <p:pic>
        <p:nvPicPr>
          <p:cNvPr id="13" name="图片 12">
            <a:extLst>
              <a:ext uri="{FF2B5EF4-FFF2-40B4-BE49-F238E27FC236}">
                <a16:creationId xmlns:a16="http://schemas.microsoft.com/office/drawing/2014/main" id="{644BEE7B-4DBE-3124-D077-DCA9CB4C771F}"/>
              </a:ext>
            </a:extLst>
          </p:cNvPr>
          <p:cNvPicPr>
            <a:picLocks noChangeAspect="1"/>
          </p:cNvPicPr>
          <p:nvPr/>
        </p:nvPicPr>
        <p:blipFill>
          <a:blip r:embed="rId9"/>
          <a:stretch>
            <a:fillRect/>
          </a:stretch>
        </p:blipFill>
        <p:spPr>
          <a:xfrm>
            <a:off x="371475" y="3555365"/>
            <a:ext cx="3416300" cy="3057525"/>
          </a:xfrm>
          <a:prstGeom prst="rect">
            <a:avLst/>
          </a:prstGeom>
        </p:spPr>
      </p:pic>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CA8E2CC5-F180-F287-1AE2-10AEA7D6DC03}"/>
                  </a:ext>
                </a:extLst>
              </p:cNvPr>
              <p:cNvSpPr txBox="1"/>
              <p:nvPr/>
            </p:nvSpPr>
            <p:spPr>
              <a:xfrm>
                <a:off x="1064577" y="4027567"/>
                <a:ext cx="2030095" cy="369332"/>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cs typeface="Cambria Math" panose="02040503050406030204" pitchFamily="18" charset="0"/>
                        </a:rPr>
                        <m:t>𝑑</m:t>
                      </m:r>
                      <m:r>
                        <a:rPr lang="en-US" altLang="zh-CN" i="1">
                          <a:latin typeface="Cambria Math" panose="02040503050406030204" pitchFamily="18" charset="0"/>
                          <a:ea typeface="MS Mincho" charset="0"/>
                          <a:cs typeface="Cambria Math" panose="02040503050406030204" pitchFamily="18" charset="0"/>
                        </a:rPr>
                        <m:t>’</m:t>
                      </m:r>
                      <m:d>
                        <m:dPr>
                          <m:ctrlPr>
                            <a:rPr lang="en-US" altLang="zh-CN" i="1">
                              <a:latin typeface="Cambria Math" panose="02040503050406030204" pitchFamily="18" charset="0"/>
                              <a:ea typeface="MS Mincho" charset="0"/>
                              <a:cs typeface="Cambria Math" panose="02040503050406030204" pitchFamily="18" charset="0"/>
                            </a:rPr>
                          </m:ctrlPr>
                        </m:dPr>
                        <m:e>
                          <m:r>
                            <a:rPr lang="en-US" altLang="zh-CN" i="1">
                              <a:latin typeface="Cambria Math" panose="02040503050406030204" pitchFamily="18" charset="0"/>
                              <a:ea typeface="MS Mincho" charset="0"/>
                              <a:cs typeface="Cambria Math" panose="02040503050406030204" pitchFamily="18" charset="0"/>
                            </a:rPr>
                            <m:t>𝜇</m:t>
                          </m:r>
                        </m:e>
                      </m:d>
                      <m:r>
                        <a:rPr lang="en-US" altLang="zh-CN" b="0" i="1" smtClean="0">
                          <a:latin typeface="Cambria Math" panose="02040503050406030204" pitchFamily="18" charset="0"/>
                          <a:ea typeface="MS Mincho" charset="0"/>
                          <a:cs typeface="Cambria Math" panose="02040503050406030204" pitchFamily="18" charset="0"/>
                        </a:rPr>
                        <m:t>=</m:t>
                      </m:r>
                      <m:r>
                        <a:rPr lang="en-US" altLang="zh-CN" b="0" i="0" smtClean="0">
                          <a:latin typeface="Cambria Math" panose="02040503050406030204" pitchFamily="18" charset="0"/>
                          <a:ea typeface="MS Mincho" charset="0"/>
                          <a:cs typeface="Cambria Math" panose="02040503050406030204" pitchFamily="18" charset="0"/>
                        </a:rPr>
                        <m:t>−</m:t>
                      </m:r>
                      <m:r>
                        <m:rPr>
                          <m:nor/>
                        </m:rPr>
                        <a:rPr lang="en-US" altLang="zh-CN" dirty="0">
                          <a:latin typeface="Times New Roman" panose="02020603050405020304" charset="0"/>
                          <a:ea typeface="MS Mincho" charset="0"/>
                          <a:cs typeface="Times New Roman" panose="02020603050405020304" charset="0"/>
                        </a:rPr>
                        <m:t>0.448</m:t>
                      </m:r>
                    </m:oMath>
                  </m:oMathPara>
                </a14:m>
                <a:endParaRPr lang="en-US" altLang="zh-CN">
                  <a:latin typeface="Times New Roman" panose="02020603050405020304" charset="0"/>
                  <a:ea typeface="MS Mincho" charset="0"/>
                  <a:cs typeface="Times New Roman" panose="02020603050405020304" charset="0"/>
                </a:endParaRPr>
              </a:p>
            </p:txBody>
          </p:sp>
        </mc:Choice>
        <mc:Fallback>
          <p:sp>
            <p:nvSpPr>
              <p:cNvPr id="11" name="文本框 10">
                <a:extLst>
                  <a:ext uri="{FF2B5EF4-FFF2-40B4-BE49-F238E27FC236}">
                    <a16:creationId xmlns:a16="http://schemas.microsoft.com/office/drawing/2014/main" id="{CA8E2CC5-F180-F287-1AE2-10AEA7D6DC03}"/>
                  </a:ext>
                </a:extLst>
              </p:cNvPr>
              <p:cNvSpPr txBox="1">
                <a:spLocks noRot="1" noChangeAspect="1" noMove="1" noResize="1" noEditPoints="1" noAdjustHandles="1" noChangeArrowheads="1" noChangeShapeType="1" noTextEdit="1"/>
              </p:cNvSpPr>
              <p:nvPr/>
            </p:nvSpPr>
            <p:spPr>
              <a:xfrm>
                <a:off x="1064577" y="4027567"/>
                <a:ext cx="2030095" cy="369332"/>
              </a:xfrm>
              <a:prstGeom prst="rect">
                <a:avLst/>
              </a:prstGeom>
              <a:blipFill>
                <a:blip r:embed="rId10"/>
                <a:stretch>
                  <a:fillRect b="-6667"/>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1C4F966C-A135-CED9-2E0F-6FBB4395FB40}"/>
              </a:ext>
            </a:extLst>
          </p:cNvPr>
          <p:cNvSpPr txBox="1"/>
          <p:nvPr/>
        </p:nvSpPr>
        <p:spPr>
          <a:xfrm>
            <a:off x="9594718" y="3984450"/>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
        <p:nvSpPr>
          <p:cNvPr id="18" name="文本框 17">
            <a:extLst>
              <a:ext uri="{FF2B5EF4-FFF2-40B4-BE49-F238E27FC236}">
                <a16:creationId xmlns:a16="http://schemas.microsoft.com/office/drawing/2014/main" id="{37E0B2E7-F4E4-A0E6-0552-39023155C619}"/>
              </a:ext>
            </a:extLst>
          </p:cNvPr>
          <p:cNvSpPr txBox="1"/>
          <p:nvPr/>
        </p:nvSpPr>
        <p:spPr>
          <a:xfrm>
            <a:off x="4220603" y="5824711"/>
            <a:ext cx="7501092" cy="461665"/>
          </a:xfrm>
          <a:prstGeom prst="rect">
            <a:avLst/>
          </a:prstGeom>
          <a:noFill/>
        </p:spPr>
        <p:txBody>
          <a:bodyPr wrap="none" rtlCol="0">
            <a:spAutoFit/>
          </a:bodyPr>
          <a:lstStyle/>
          <a:p>
            <a:r>
              <a:rPr lang="en-US" altLang="zh-CN" sz="2400">
                <a:latin typeface="Times New Roman" panose="02020603050405020304" pitchFamily="18" charset="0"/>
                <a:cs typeface="Times New Roman" panose="02020603050405020304" pitchFamily="18" charset="0"/>
              </a:rPr>
              <a:t>For more details, please see Hao-Yang and Mu-Hua’s talks.</a:t>
            </a:r>
            <a:endParaRPr lang="zh-CN" alt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7875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70BC-1EF1-3CAA-504D-0369A5351CB2}"/>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9C293BAF-7D29-7707-D786-D6E8F0AC683C}"/>
              </a:ext>
            </a:extLst>
          </p:cNvPr>
          <p:cNvPicPr>
            <a:picLocks noChangeAspect="1"/>
          </p:cNvPicPr>
          <p:nvPr/>
        </p:nvPicPr>
        <p:blipFill>
          <a:blip r:embed="rId3"/>
          <a:stretch>
            <a:fillRect/>
          </a:stretch>
        </p:blipFill>
        <p:spPr>
          <a:xfrm>
            <a:off x="1518595" y="2637574"/>
            <a:ext cx="9203140" cy="3529916"/>
          </a:xfrm>
          <a:prstGeom prst="rect">
            <a:avLst/>
          </a:prstGeom>
        </p:spPr>
      </p:pic>
      <p:sp>
        <p:nvSpPr>
          <p:cNvPr id="38914" name="灯片编号占位符 4">
            <a:extLst>
              <a:ext uri="{FF2B5EF4-FFF2-40B4-BE49-F238E27FC236}">
                <a16:creationId xmlns:a16="http://schemas.microsoft.com/office/drawing/2014/main" id="{58781F7A-B21E-8C40-EB4F-8CDD81866401}"/>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16</a:t>
            </a:r>
            <a:endParaRPr kumimoji="0" lang="zh-CN" altLang="en-US" sz="2800"/>
          </a:p>
        </p:txBody>
      </p:sp>
      <p:sp>
        <p:nvSpPr>
          <p:cNvPr id="17" name="Text Box 3">
            <a:extLst>
              <a:ext uri="{FF2B5EF4-FFF2-40B4-BE49-F238E27FC236}">
                <a16:creationId xmlns:a16="http://schemas.microsoft.com/office/drawing/2014/main" id="{B1D5F569-12C1-2CBE-5339-D8526DD127F5}"/>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Coordinate Space</a:t>
            </a:r>
          </a:p>
        </p:txBody>
      </p:sp>
      <p:grpSp>
        <p:nvGrpSpPr>
          <p:cNvPr id="25" name="组合 24">
            <a:extLst>
              <a:ext uri="{FF2B5EF4-FFF2-40B4-BE49-F238E27FC236}">
                <a16:creationId xmlns:a16="http://schemas.microsoft.com/office/drawing/2014/main" id="{CECDA201-F119-29B3-2857-909EB7D535B9}"/>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2B18001D-EFFD-B94A-9C46-98DAE87BFC0D}"/>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E054AF59-9867-5C46-94CB-AD6F435DADF7}"/>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6CDE89D4-354C-7A28-EFB2-F9727D1A485E}"/>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7B7B030E-ABA0-983C-4B8F-09EA9A4255C0}"/>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4" name="图片 3">
            <a:extLst>
              <a:ext uri="{FF2B5EF4-FFF2-40B4-BE49-F238E27FC236}">
                <a16:creationId xmlns:a16="http://schemas.microsoft.com/office/drawing/2014/main" id="{F4F27EB9-7A30-979B-F342-A7926EB4AD5D}"/>
              </a:ext>
            </a:extLst>
          </p:cNvPr>
          <p:cNvPicPr>
            <a:picLocks noChangeAspect="1"/>
          </p:cNvPicPr>
          <p:nvPr/>
        </p:nvPicPr>
        <p:blipFill>
          <a:blip r:embed="rId4"/>
          <a:stretch>
            <a:fillRect/>
          </a:stretch>
        </p:blipFill>
        <p:spPr>
          <a:xfrm>
            <a:off x="3573498" y="1453530"/>
            <a:ext cx="5093335" cy="822960"/>
          </a:xfrm>
          <a:prstGeom prst="rect">
            <a:avLst/>
          </a:prstGeom>
        </p:spPr>
      </p:pic>
      <p:sp>
        <p:nvSpPr>
          <p:cNvPr id="5" name="矩形 4">
            <a:extLst>
              <a:ext uri="{FF2B5EF4-FFF2-40B4-BE49-F238E27FC236}">
                <a16:creationId xmlns:a16="http://schemas.microsoft.com/office/drawing/2014/main" id="{218ADAEC-C081-328C-6005-8F396CE225EC}"/>
              </a:ext>
            </a:extLst>
          </p:cNvPr>
          <p:cNvSpPr/>
          <p:nvPr/>
        </p:nvSpPr>
        <p:spPr>
          <a:xfrm>
            <a:off x="3444593" y="1343675"/>
            <a:ext cx="535114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ED3CF1E-07E2-FFF0-0ECF-1AF999762530}"/>
              </a:ext>
            </a:extLst>
          </p:cNvPr>
          <p:cNvSpPr txBox="1"/>
          <p:nvPr/>
        </p:nvSpPr>
        <p:spPr>
          <a:xfrm rot="20957779">
            <a:off x="324801" y="1680795"/>
            <a:ext cx="2483034" cy="830997"/>
          </a:xfrm>
          <a:custGeom>
            <a:avLst/>
            <a:gdLst>
              <a:gd name="connsiteX0" fmla="*/ 0 w 2483034"/>
              <a:gd name="connsiteY0" fmla="*/ 0 h 830997"/>
              <a:gd name="connsiteX1" fmla="*/ 546267 w 2483034"/>
              <a:gd name="connsiteY1" fmla="*/ 0 h 830997"/>
              <a:gd name="connsiteX2" fmla="*/ 968383 w 2483034"/>
              <a:gd name="connsiteY2" fmla="*/ 0 h 830997"/>
              <a:gd name="connsiteX3" fmla="*/ 1415329 w 2483034"/>
              <a:gd name="connsiteY3" fmla="*/ 0 h 830997"/>
              <a:gd name="connsiteX4" fmla="*/ 1887106 w 2483034"/>
              <a:gd name="connsiteY4" fmla="*/ 0 h 830997"/>
              <a:gd name="connsiteX5" fmla="*/ 2483034 w 2483034"/>
              <a:gd name="connsiteY5" fmla="*/ 0 h 830997"/>
              <a:gd name="connsiteX6" fmla="*/ 2483034 w 2483034"/>
              <a:gd name="connsiteY6" fmla="*/ 407189 h 830997"/>
              <a:gd name="connsiteX7" fmla="*/ 2483034 w 2483034"/>
              <a:gd name="connsiteY7" fmla="*/ 830997 h 830997"/>
              <a:gd name="connsiteX8" fmla="*/ 1936767 w 2483034"/>
              <a:gd name="connsiteY8" fmla="*/ 830997 h 830997"/>
              <a:gd name="connsiteX9" fmla="*/ 1440160 w 2483034"/>
              <a:gd name="connsiteY9" fmla="*/ 830997 h 830997"/>
              <a:gd name="connsiteX10" fmla="*/ 1018044 w 2483034"/>
              <a:gd name="connsiteY10" fmla="*/ 830997 h 830997"/>
              <a:gd name="connsiteX11" fmla="*/ 546267 w 2483034"/>
              <a:gd name="connsiteY11" fmla="*/ 830997 h 830997"/>
              <a:gd name="connsiteX12" fmla="*/ 0 w 2483034"/>
              <a:gd name="connsiteY12" fmla="*/ 830997 h 830997"/>
              <a:gd name="connsiteX13" fmla="*/ 0 w 2483034"/>
              <a:gd name="connsiteY13" fmla="*/ 432118 h 830997"/>
              <a:gd name="connsiteX14" fmla="*/ 0 w 2483034"/>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3034" h="830997" extrusionOk="0">
                <a:moveTo>
                  <a:pt x="0" y="0"/>
                </a:moveTo>
                <a:cubicBezTo>
                  <a:pt x="257398" y="-63584"/>
                  <a:pt x="432536" y="20068"/>
                  <a:pt x="546267" y="0"/>
                </a:cubicBezTo>
                <a:cubicBezTo>
                  <a:pt x="659998" y="-20068"/>
                  <a:pt x="874248" y="36318"/>
                  <a:pt x="968383" y="0"/>
                </a:cubicBezTo>
                <a:cubicBezTo>
                  <a:pt x="1062518" y="-36318"/>
                  <a:pt x="1224338" y="436"/>
                  <a:pt x="1415329" y="0"/>
                </a:cubicBezTo>
                <a:cubicBezTo>
                  <a:pt x="1606320" y="-436"/>
                  <a:pt x="1744698" y="18681"/>
                  <a:pt x="1887106" y="0"/>
                </a:cubicBezTo>
                <a:cubicBezTo>
                  <a:pt x="2029514" y="-18681"/>
                  <a:pt x="2213195" y="5023"/>
                  <a:pt x="2483034" y="0"/>
                </a:cubicBezTo>
                <a:cubicBezTo>
                  <a:pt x="2519616" y="155856"/>
                  <a:pt x="2440267" y="322213"/>
                  <a:pt x="2483034" y="407189"/>
                </a:cubicBezTo>
                <a:cubicBezTo>
                  <a:pt x="2525801" y="492165"/>
                  <a:pt x="2456728" y="680271"/>
                  <a:pt x="2483034" y="830997"/>
                </a:cubicBezTo>
                <a:cubicBezTo>
                  <a:pt x="2315041" y="846596"/>
                  <a:pt x="2176383" y="793814"/>
                  <a:pt x="1936767" y="830997"/>
                </a:cubicBezTo>
                <a:cubicBezTo>
                  <a:pt x="1697151" y="868180"/>
                  <a:pt x="1621386" y="775759"/>
                  <a:pt x="1440160" y="830997"/>
                </a:cubicBezTo>
                <a:cubicBezTo>
                  <a:pt x="1258934" y="886235"/>
                  <a:pt x="1183435" y="787018"/>
                  <a:pt x="1018044" y="830997"/>
                </a:cubicBezTo>
                <a:cubicBezTo>
                  <a:pt x="852653" y="874976"/>
                  <a:pt x="739807" y="813665"/>
                  <a:pt x="546267" y="830997"/>
                </a:cubicBezTo>
                <a:cubicBezTo>
                  <a:pt x="352727" y="848329"/>
                  <a:pt x="199119" y="814712"/>
                  <a:pt x="0" y="830997"/>
                </a:cubicBezTo>
                <a:cubicBezTo>
                  <a:pt x="-28490" y="724077"/>
                  <a:pt x="15095" y="532031"/>
                  <a:pt x="0" y="432118"/>
                </a:cubicBezTo>
                <a:cubicBezTo>
                  <a:pt x="-15095" y="332205"/>
                  <a:pt x="30310" y="127576"/>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HYP steps</a:t>
            </a:r>
            <a:endParaRPr lang="zh-CN" altLang="en-US" sz="2400" b="1">
              <a:solidFill>
                <a:srgbClr val="C0000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F7513D5C-502C-41C1-BDBA-4EB00D0BF3CB}"/>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extLst>
      <p:ext uri="{BB962C8B-B14F-4D97-AF65-F5344CB8AC3E}">
        <p14:creationId xmlns:p14="http://schemas.microsoft.com/office/powerpoint/2010/main" val="1990343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17</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Coordinate Space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4" name="图片 3"/>
          <p:cNvPicPr>
            <a:picLocks noChangeAspect="1"/>
          </p:cNvPicPr>
          <p:nvPr/>
        </p:nvPicPr>
        <p:blipFill>
          <a:blip r:embed="rId3"/>
          <a:stretch>
            <a:fillRect/>
          </a:stretch>
        </p:blipFill>
        <p:spPr>
          <a:xfrm>
            <a:off x="3573498" y="1453530"/>
            <a:ext cx="5093335" cy="822960"/>
          </a:xfrm>
          <a:prstGeom prst="rect">
            <a:avLst/>
          </a:prstGeom>
        </p:spPr>
      </p:pic>
      <p:sp>
        <p:nvSpPr>
          <p:cNvPr id="5" name="矩形 4"/>
          <p:cNvSpPr/>
          <p:nvPr/>
        </p:nvSpPr>
        <p:spPr>
          <a:xfrm>
            <a:off x="3444593" y="1343675"/>
            <a:ext cx="535114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a:stretch>
            <a:fillRect/>
          </a:stretch>
        </p:blipFill>
        <p:spPr>
          <a:xfrm>
            <a:off x="857885" y="2474595"/>
            <a:ext cx="4791075" cy="4034790"/>
          </a:xfrm>
          <a:prstGeom prst="rect">
            <a:avLst/>
          </a:prstGeom>
        </p:spPr>
      </p:pic>
      <p:pic>
        <p:nvPicPr>
          <p:cNvPr id="3" name="图片 2"/>
          <p:cNvPicPr>
            <a:picLocks noChangeAspect="1"/>
          </p:cNvPicPr>
          <p:nvPr/>
        </p:nvPicPr>
        <p:blipFill>
          <a:blip r:embed="rId5"/>
          <a:stretch>
            <a:fillRect/>
          </a:stretch>
        </p:blipFill>
        <p:spPr>
          <a:xfrm>
            <a:off x="6332220" y="2474595"/>
            <a:ext cx="4824095" cy="4018915"/>
          </a:xfrm>
          <a:prstGeom prst="rect">
            <a:avLst/>
          </a:prstGeo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D9F09F03-B84D-359B-8187-696CA5E90AD2}"/>
                  </a:ext>
                </a:extLst>
              </p:cNvPr>
              <p:cNvSpPr txBox="1"/>
              <p:nvPr/>
            </p:nvSpPr>
            <p:spPr>
              <a:xfrm rot="20957779">
                <a:off x="329498" y="2100268"/>
                <a:ext cx="1943100" cy="461665"/>
              </a:xfrm>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a:t>
                </a:r>
                <a14:m>
                  <m:oMath xmlns:m="http://schemas.openxmlformats.org/officeDocument/2006/math">
                    <m:sSup>
                      <m:sSupPr>
                        <m:ctrlPr>
                          <a:rPr lang="en-US" altLang="zh-CN" sz="2400" b="1" i="1" smtClean="0">
                            <a:solidFill>
                              <a:srgbClr val="C00000"/>
                            </a:solidFill>
                            <a:latin typeface="Cambria Math" panose="02040503050406030204" pitchFamily="18" charset="0"/>
                          </a:rPr>
                        </m:ctrlPr>
                      </m:sSupPr>
                      <m:e>
                        <m:r>
                          <a:rPr lang="en-US" altLang="zh-CN" sz="2400" b="1" i="1" smtClean="0">
                            <a:solidFill>
                              <a:srgbClr val="C00000"/>
                            </a:solidFill>
                            <a:latin typeface="Cambria Math" panose="02040503050406030204" pitchFamily="18" charset="0"/>
                          </a:rPr>
                          <m:t>𝑷</m:t>
                        </m:r>
                      </m:e>
                      <m:sup>
                        <m:r>
                          <a:rPr lang="en-US" altLang="zh-CN" sz="2400" b="1" i="1" smtClean="0">
                            <a:solidFill>
                              <a:srgbClr val="C00000"/>
                            </a:solidFill>
                            <a:latin typeface="Cambria Math" panose="02040503050406030204" pitchFamily="18" charset="0"/>
                          </a:rPr>
                          <m:t>𝒛</m:t>
                        </m:r>
                      </m:sup>
                    </m:sSup>
                  </m:oMath>
                </a14:m>
                <a:endParaRPr lang="zh-CN" altLang="en-US" sz="2400" b="1">
                  <a:solidFill>
                    <a:srgbClr val="C00000"/>
                  </a:solidFill>
                  <a:latin typeface="Times New Roman" panose="02020603050405020304" pitchFamily="18" charset="0"/>
                  <a:cs typeface="Times New Roman" panose="02020603050405020304" pitchFamily="18" charset="0"/>
                </a:endParaRPr>
              </a:p>
            </p:txBody>
          </p:sp>
        </mc:Choice>
        <mc:Fallback>
          <p:sp>
            <p:nvSpPr>
              <p:cNvPr id="6" name="文本框 5">
                <a:extLst>
                  <a:ext uri="{FF2B5EF4-FFF2-40B4-BE49-F238E27FC236}">
                    <a16:creationId xmlns:a16="http://schemas.microsoft.com/office/drawing/2014/main" id="{D9F09F03-B84D-359B-8187-696CA5E90AD2}"/>
                  </a:ext>
                </a:extLst>
              </p:cNvPr>
              <p:cNvSpPr txBox="1">
                <a:spLocks noRot="1" noChangeAspect="1" noMove="1" noResize="1" noEditPoints="1" noAdjustHandles="1" noChangeArrowheads="1" noChangeShapeType="1" noTextEdit="1"/>
              </p:cNvSpPr>
              <p:nvPr/>
            </p:nvSpPr>
            <p:spPr>
              <a:xfrm rot="20957779">
                <a:off x="329498" y="2100268"/>
                <a:ext cx="1943100" cy="461665"/>
              </a:xfrm>
              <a:prstGeom prst="rect">
                <a:avLst/>
              </a:prstGeom>
              <a:blipFill>
                <a:blip r:embed="rId6"/>
                <a:stretch>
                  <a:fillRect b="-13669"/>
                </a:stretch>
              </a:blipFill>
              <a:ln w="25400">
                <a:solidFill>
                  <a:srgbClr val="C00000"/>
                </a:solidFill>
                <a:extLst>
                  <a:ext uri="{C807C97D-BFC1-408E-A445-0C87EB9F89A2}">
                    <ask:lineSketchStyleProps xmlns:ask="http://schemas.microsoft.com/office/drawing/2018/sketchyshapes" sd="4134954316">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sk:type>
                        <ask:lineSketchScribble/>
                      </ask:type>
                    </ask:lineSketchStyleProps>
                  </a:ext>
                </a:extLst>
              </a:ln>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E3F82A8A-C463-08AF-0A3F-A74555F912AE}"/>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42EAD-B2ED-D48F-A5E8-6CC83E8C18D2}"/>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AFEEAB5B-E720-6192-F67E-FC999AFC2604}"/>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18</a:t>
            </a:r>
            <a:endParaRPr kumimoji="0" lang="zh-CN" altLang="en-US" sz="2800"/>
          </a:p>
        </p:txBody>
      </p:sp>
      <p:grpSp>
        <p:nvGrpSpPr>
          <p:cNvPr id="25" name="组合 24">
            <a:extLst>
              <a:ext uri="{FF2B5EF4-FFF2-40B4-BE49-F238E27FC236}">
                <a16:creationId xmlns:a16="http://schemas.microsoft.com/office/drawing/2014/main" id="{CDEC58D6-9616-38AE-3A37-9A80016F945D}"/>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57F1AAC5-8C81-7A97-227B-FAA34C8BA02C}"/>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DFC4AE83-D367-A1F0-A743-6D73106B14FA}"/>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92BB0106-499C-5F0B-9D0C-1C2B6B7F0ADB}"/>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A6D0384C-676D-D09F-1E36-7A8166D06751}"/>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4" name="图片 3">
            <a:extLst>
              <a:ext uri="{FF2B5EF4-FFF2-40B4-BE49-F238E27FC236}">
                <a16:creationId xmlns:a16="http://schemas.microsoft.com/office/drawing/2014/main" id="{CED5236C-5185-5A58-2A73-51342A75BBB5}"/>
              </a:ext>
            </a:extLst>
          </p:cNvPr>
          <p:cNvPicPr>
            <a:picLocks noChangeAspect="1"/>
          </p:cNvPicPr>
          <p:nvPr/>
        </p:nvPicPr>
        <p:blipFill>
          <a:blip r:embed="rId3"/>
          <a:stretch>
            <a:fillRect/>
          </a:stretch>
        </p:blipFill>
        <p:spPr>
          <a:xfrm>
            <a:off x="3573498" y="1453530"/>
            <a:ext cx="5093335" cy="822960"/>
          </a:xfrm>
          <a:prstGeom prst="rect">
            <a:avLst/>
          </a:prstGeom>
        </p:spPr>
      </p:pic>
      <p:sp>
        <p:nvSpPr>
          <p:cNvPr id="5" name="矩形 4">
            <a:extLst>
              <a:ext uri="{FF2B5EF4-FFF2-40B4-BE49-F238E27FC236}">
                <a16:creationId xmlns:a16="http://schemas.microsoft.com/office/drawing/2014/main" id="{1E227DD0-E717-2923-25ED-B574837B5EE7}"/>
              </a:ext>
            </a:extLst>
          </p:cNvPr>
          <p:cNvSpPr/>
          <p:nvPr/>
        </p:nvSpPr>
        <p:spPr>
          <a:xfrm>
            <a:off x="3444593" y="1343675"/>
            <a:ext cx="535114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8D881504-7E01-7BA2-637A-94B060DDCE20}"/>
              </a:ext>
            </a:extLst>
          </p:cNvPr>
          <p:cNvPicPr>
            <a:picLocks noChangeAspect="1"/>
          </p:cNvPicPr>
          <p:nvPr/>
        </p:nvPicPr>
        <p:blipFill>
          <a:blip r:embed="rId4"/>
          <a:stretch>
            <a:fillRect/>
          </a:stretch>
        </p:blipFill>
        <p:spPr>
          <a:xfrm>
            <a:off x="962089" y="2440954"/>
            <a:ext cx="4925106" cy="3960000"/>
          </a:xfrm>
          <a:prstGeom prst="rect">
            <a:avLst/>
          </a:prstGeom>
        </p:spPr>
      </p:pic>
      <p:pic>
        <p:nvPicPr>
          <p:cNvPr id="7" name="图片 6">
            <a:extLst>
              <a:ext uri="{FF2B5EF4-FFF2-40B4-BE49-F238E27FC236}">
                <a16:creationId xmlns:a16="http://schemas.microsoft.com/office/drawing/2014/main" id="{3EEDFFA8-C860-8337-4F47-C4010488D757}"/>
              </a:ext>
            </a:extLst>
          </p:cNvPr>
          <p:cNvPicPr>
            <a:picLocks noChangeAspect="1"/>
          </p:cNvPicPr>
          <p:nvPr/>
        </p:nvPicPr>
        <p:blipFill>
          <a:blip r:embed="rId5"/>
          <a:stretch>
            <a:fillRect/>
          </a:stretch>
        </p:blipFill>
        <p:spPr>
          <a:xfrm>
            <a:off x="6125872" y="2440954"/>
            <a:ext cx="4870741" cy="3970800"/>
          </a:xfrm>
          <a:prstGeom prst="rect">
            <a:avLst/>
          </a:prstGeom>
        </p:spPr>
      </p:pic>
      <p:sp>
        <p:nvSpPr>
          <p:cNvPr id="2" name="Text Box 3">
            <a:extLst>
              <a:ext uri="{FF2B5EF4-FFF2-40B4-BE49-F238E27FC236}">
                <a16:creationId xmlns:a16="http://schemas.microsoft.com/office/drawing/2014/main" id="{86934D08-4724-448E-6473-A61C607769E8}"/>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Coordinate Space </a:t>
            </a: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427AFE4F-3A63-F86C-DB16-B32265D28EB7}"/>
                  </a:ext>
                </a:extLst>
              </p:cNvPr>
              <p:cNvSpPr txBox="1"/>
              <p:nvPr/>
            </p:nvSpPr>
            <p:spPr>
              <a:xfrm rot="20957779">
                <a:off x="277640" y="2266622"/>
                <a:ext cx="1943100" cy="461665"/>
              </a:xfrm>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a:t>
                </a:r>
                <a14:m>
                  <m:oMath xmlns:m="http://schemas.openxmlformats.org/officeDocument/2006/math">
                    <m:sSub>
                      <m:sSubPr>
                        <m:ctrlPr>
                          <a:rPr lang="en-US" altLang="zh-CN" sz="2400" b="1" i="1" smtClean="0">
                            <a:solidFill>
                              <a:srgbClr val="C00000"/>
                            </a:solidFill>
                            <a:latin typeface="Cambria Math" panose="02040503050406030204" pitchFamily="18" charset="0"/>
                            <a:cs typeface="Times New Roman" panose="02020603050405020304" pitchFamily="18" charset="0"/>
                          </a:rPr>
                        </m:ctrlPr>
                      </m:sSubPr>
                      <m:e>
                        <m:r>
                          <a:rPr lang="en-US" altLang="zh-CN" sz="2400" b="1" i="1" smtClean="0">
                            <a:solidFill>
                              <a:srgbClr val="C00000"/>
                            </a:solidFill>
                            <a:latin typeface="Cambria Math" panose="02040503050406030204" pitchFamily="18" charset="0"/>
                            <a:cs typeface="Times New Roman" panose="02020603050405020304" pitchFamily="18" charset="0"/>
                          </a:rPr>
                          <m:t>𝒃</m:t>
                        </m:r>
                      </m:e>
                      <m:sub>
                        <m:r>
                          <a:rPr lang="en-US" altLang="zh-CN" sz="2400" b="1" i="1" smtClean="0">
                            <a:solidFill>
                              <a:srgbClr val="C00000"/>
                            </a:solidFill>
                            <a:latin typeface="Cambria Math" panose="02040503050406030204" pitchFamily="18" charset="0"/>
                            <a:cs typeface="Times New Roman" panose="02020603050405020304" pitchFamily="18" charset="0"/>
                          </a:rPr>
                          <m:t>⊥</m:t>
                        </m:r>
                      </m:sub>
                    </m:sSub>
                  </m:oMath>
                </a14:m>
                <a:endParaRPr lang="zh-CN" altLang="en-US" sz="2400" b="1">
                  <a:solidFill>
                    <a:srgbClr val="C00000"/>
                  </a:solidFill>
                  <a:latin typeface="Times New Roman" panose="02020603050405020304" pitchFamily="18" charset="0"/>
                  <a:cs typeface="Times New Roman" panose="02020603050405020304" pitchFamily="18" charset="0"/>
                </a:endParaRPr>
              </a:p>
            </p:txBody>
          </p:sp>
        </mc:Choice>
        <mc:Fallback>
          <p:sp>
            <p:nvSpPr>
              <p:cNvPr id="3" name="文本框 2">
                <a:extLst>
                  <a:ext uri="{FF2B5EF4-FFF2-40B4-BE49-F238E27FC236}">
                    <a16:creationId xmlns:a16="http://schemas.microsoft.com/office/drawing/2014/main" id="{427AFE4F-3A63-F86C-DB16-B32265D28EB7}"/>
                  </a:ext>
                </a:extLst>
              </p:cNvPr>
              <p:cNvSpPr txBox="1">
                <a:spLocks noRot="1" noChangeAspect="1" noMove="1" noResize="1" noEditPoints="1" noAdjustHandles="1" noChangeArrowheads="1" noChangeShapeType="1" noTextEdit="1"/>
              </p:cNvSpPr>
              <p:nvPr/>
            </p:nvSpPr>
            <p:spPr>
              <a:xfrm rot="20957779">
                <a:off x="277640" y="2266622"/>
                <a:ext cx="1943100" cy="461665"/>
              </a:xfrm>
              <a:prstGeom prst="rect">
                <a:avLst/>
              </a:prstGeom>
              <a:blipFill>
                <a:blip r:embed="rId6"/>
                <a:stretch>
                  <a:fillRect l="-602" b="-14388"/>
                </a:stretch>
              </a:blipFill>
              <a:ln w="25400">
                <a:solidFill>
                  <a:srgbClr val="C00000"/>
                </a:solidFill>
                <a:extLst>
                  <a:ext uri="{C807C97D-BFC1-408E-A445-0C87EB9F89A2}">
                    <ask:lineSketchStyleProps xmlns:ask="http://schemas.microsoft.com/office/drawing/2018/sketchyshapes" sd="4134954316">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sk:type>
                        <ask:lineSketchScribble/>
                      </ask:type>
                    </ask:lineSketchStyleProps>
                  </a:ext>
                </a:extLst>
              </a:ln>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FB6EC660-5CFC-59D1-A1D5-3FA50565D290}"/>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extLst>
      <p:ext uri="{BB962C8B-B14F-4D97-AF65-F5344CB8AC3E}">
        <p14:creationId xmlns:p14="http://schemas.microsoft.com/office/powerpoint/2010/main" val="32609484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19</a:t>
            </a:r>
            <a:endParaRPr kumimoji="0" lang="zh-CN" altLang="en-US" sz="2800"/>
          </a:p>
        </p:txBody>
      </p:sp>
      <mc:AlternateContent xmlns:mc="http://schemas.openxmlformats.org/markup-compatibility/2006">
        <mc:Choice xmlns:a14="http://schemas.microsoft.com/office/drawing/2010/main" Requires="a14">
          <p:sp>
            <p:nvSpPr>
              <p:cNvPr id="17" name="Text Box 3"/>
              <p:cNvSpPr txBox="1">
                <a:spLocks noChangeArrowheads="1"/>
              </p:cNvSpPr>
              <p:nvPr/>
            </p:nvSpPr>
            <p:spPr bwMode="auto">
              <a:xfrm>
                <a:off x="514350" y="195580"/>
                <a:ext cx="5370949"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Extrapolation for </a:t>
                </a: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Large </a:t>
                </a:r>
                <a14:m>
                  <m:oMath xmlns:m="http://schemas.openxmlformats.org/officeDocument/2006/math">
                    <m:r>
                      <a:rPr lang="en-US" altLang="zh-CN" b="1" dirty="0">
                        <a:solidFill>
                          <a:srgbClr val="C00000"/>
                        </a:solidFill>
                        <a:latin typeface="Cambria Math" panose="02040503050406030204" pitchFamily="18" charset="0"/>
                        <a:ea typeface="黑体" panose="02010609060101010101" charset="-122"/>
                        <a:cs typeface="Times New Roman" panose="02020603050405020304" charset="0"/>
                      </a:rPr>
                      <m:t>𝜆</m:t>
                    </m:r>
                  </m:oMath>
                </a14:m>
                <a:endParaRPr lang="en-US" altLang="zh-CN" b="1">
                  <a:solidFill>
                    <a:srgbClr val="C00000"/>
                  </a:solidFill>
                  <a:latin typeface="Times New Roman" panose="02020603050405020304" charset="0"/>
                  <a:ea typeface="黑体" panose="02010609060101010101" charset="-122"/>
                  <a:cs typeface="Times New Roman" panose="02020603050405020304" charset="0"/>
                </a:endParaRPr>
              </a:p>
            </p:txBody>
          </p:sp>
        </mc:Choice>
        <mc:Fallback>
          <p:sp>
            <p:nvSpPr>
              <p:cNvPr id="17" name="Text Box 3"/>
              <p:cNvSpPr txBox="1">
                <a:spLocks noRot="1" noChangeAspect="1" noMove="1" noResize="1" noEditPoints="1" noAdjustHandles="1" noChangeArrowheads="1" noChangeShapeType="1" noTextEdit="1"/>
              </p:cNvSpPr>
              <p:nvPr/>
            </p:nvSpPr>
            <p:spPr bwMode="auto">
              <a:xfrm>
                <a:off x="514350" y="195580"/>
                <a:ext cx="5370949" cy="584775"/>
              </a:xfrm>
              <a:prstGeom prst="rect">
                <a:avLst/>
              </a:prstGeom>
              <a:blipFill>
                <a:blip r:embed="rId3"/>
                <a:stretch>
                  <a:fillRect l="-2838"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graphicFrame>
        <p:nvGraphicFramePr>
          <p:cNvPr id="2" name="对象 1"/>
          <p:cNvGraphicFramePr>
            <a:graphicFrameLocks noChangeAspect="1"/>
          </p:cNvGraphicFramePr>
          <p:nvPr/>
        </p:nvGraphicFramePr>
        <p:xfrm>
          <a:off x="2637106" y="1771368"/>
          <a:ext cx="6910514" cy="834250"/>
        </p:xfrm>
        <a:graphic>
          <a:graphicData uri="http://schemas.openxmlformats.org/presentationml/2006/ole">
            <mc:AlternateContent xmlns:mc="http://schemas.openxmlformats.org/markup-compatibility/2006">
              <mc:Choice xmlns:v="urn:schemas-microsoft-com:vml" Requires="v">
                <p:oleObj name="Equation" r:id="rId4" imgW="3915410" imgH="476885" progId="Equation.DSMT4">
                  <p:embed/>
                </p:oleObj>
              </mc:Choice>
              <mc:Fallback>
                <p:oleObj name="Equation" r:id="rId4" imgW="3915410" imgH="476885" progId="Equation.DSMT4">
                  <p:embed/>
                  <p:pic>
                    <p:nvPicPr>
                      <p:cNvPr id="2" name="对象 1"/>
                      <p:cNvPicPr/>
                      <p:nvPr/>
                    </p:nvPicPr>
                    <p:blipFill>
                      <a:blip r:embed="rId5"/>
                      <a:stretch>
                        <a:fillRect/>
                      </a:stretch>
                    </p:blipFill>
                    <p:spPr>
                      <a:xfrm>
                        <a:off x="2637106" y="1771368"/>
                        <a:ext cx="6910514" cy="834250"/>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4" name="文本框 3"/>
              <p:cNvSpPr txBox="1"/>
              <p:nvPr/>
            </p:nvSpPr>
            <p:spPr>
              <a:xfrm>
                <a:off x="631309" y="1406859"/>
                <a:ext cx="10507980" cy="460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SzPct val="100000"/>
                  <a:buFont typeface="Wingdings" panose="05000000000000000000" charset="0"/>
                  <a:buChar char="Ø"/>
                </a:pPr>
                <a:r>
                  <a:rPr lang="en-US" altLang="zh-CN" sz="2400" b="1">
                    <a:latin typeface="Times New Roman" panose="02020603050405020304" charset="0"/>
                    <a:cs typeface="Times New Roman" panose="02020603050405020304" charset="0"/>
                  </a:rPr>
                  <a:t>In large </a:t>
                </a:r>
                <a14:m>
                  <m:oMath xmlns:m="http://schemas.openxmlformats.org/officeDocument/2006/math">
                    <m:r>
                      <a:rPr lang="en-US" altLang="zh-CN" sz="2400" b="1" i="1">
                        <a:latin typeface="Cambria Math" panose="02040503050406030204" pitchFamily="18" charset="0"/>
                        <a:ea typeface="MS Mincho" charset="0"/>
                        <a:cs typeface="Cambria Math" panose="02040503050406030204" pitchFamily="18" charset="0"/>
                      </a:rPr>
                      <m:t>𝝀</m:t>
                    </m:r>
                  </m:oMath>
                </a14:m>
                <a:r>
                  <a:rPr lang="en-US" altLang="zh-CN" sz="2400" b="1">
                    <a:latin typeface="Times New Roman" panose="02020603050405020304" charset="0"/>
                    <a:cs typeface="Times New Roman" panose="02020603050405020304" charset="0"/>
                  </a:rPr>
                  <a:t> area, a feasible form of asymptotic behavior can be written as:</a:t>
                </a:r>
              </a:p>
            </p:txBody>
          </p:sp>
        </mc:Choice>
        <mc:Fallback>
          <p:sp>
            <p:nvSpPr>
              <p:cNvPr id="4" name="文本框 3"/>
              <p:cNvSpPr txBox="1">
                <a:spLocks noRot="1" noChangeAspect="1" noMove="1" noResize="1" noEditPoints="1" noAdjustHandles="1" noChangeArrowheads="1" noChangeShapeType="1" noTextEdit="1"/>
              </p:cNvSpPr>
              <p:nvPr/>
            </p:nvSpPr>
            <p:spPr>
              <a:xfrm>
                <a:off x="631309" y="1406859"/>
                <a:ext cx="10507980" cy="460375"/>
              </a:xfrm>
              <a:prstGeom prst="rect">
                <a:avLst/>
              </a:prstGeom>
              <a:blipFill>
                <a:blip r:embed="rId6"/>
                <a:stretch>
                  <a:fillRect l="-813" t="-10667" b="-30667"/>
                </a:stretch>
              </a:blipFill>
            </p:spPr>
            <p:txBody>
              <a:bodyPr/>
              <a:lstStyle/>
              <a:p>
                <a:r>
                  <a:rPr lang="zh-CN" altLang="en-US">
                    <a:noFill/>
                  </a:rPr>
                  <a:t> </a:t>
                </a:r>
              </a:p>
            </p:txBody>
          </p:sp>
        </mc:Fallback>
      </mc:AlternateContent>
      <p:pic>
        <p:nvPicPr>
          <p:cNvPr id="16" name="图片 15"/>
          <p:cNvPicPr>
            <a:picLocks noChangeAspect="1"/>
          </p:cNvPicPr>
          <p:nvPr/>
        </p:nvPicPr>
        <p:blipFill>
          <a:blip r:embed="rId7"/>
          <a:stretch>
            <a:fillRect/>
          </a:stretch>
        </p:blipFill>
        <p:spPr>
          <a:xfrm>
            <a:off x="1245870" y="2796540"/>
            <a:ext cx="9693275" cy="3720465"/>
          </a:xfrm>
          <a:prstGeom prst="rect">
            <a:avLst/>
          </a:prstGeom>
        </p:spPr>
      </p:pic>
      <p:sp>
        <p:nvSpPr>
          <p:cNvPr id="3" name="文本框 2">
            <a:extLst>
              <a:ext uri="{FF2B5EF4-FFF2-40B4-BE49-F238E27FC236}">
                <a16:creationId xmlns:a16="http://schemas.microsoft.com/office/drawing/2014/main" id="{701CB386-1588-418B-51D0-688E658F0C63}"/>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2</a:t>
            </a:fld>
            <a:endParaRPr kumimoji="0" lang="zh-CN" altLang="en-US" sz="2800"/>
          </a:p>
        </p:txBody>
      </p:sp>
      <p:sp>
        <p:nvSpPr>
          <p:cNvPr id="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a:solidFill>
                  <a:schemeClr val="tx1"/>
                </a:solidFill>
                <a:latin typeface="Times New Roman" panose="02020603050405020304" charset="0"/>
                <a:ea typeface="黑体" panose="02010609060101010101" charset="-122"/>
                <a:cs typeface="Times New Roman" panose="02020603050405020304" charset="0"/>
                <a:sym typeface="+mn-ea"/>
              </a:rPr>
              <a:t> </a:t>
            </a:r>
            <a:r>
              <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a:latin typeface="Times New Roman" panose="02020603050405020304" charset="0"/>
                <a:cs typeface="Times New Roman" panose="02020603050405020304" charset="0"/>
              </a:rPr>
              <a:t>Collins-Soper</a:t>
            </a:r>
            <a:r>
              <a:rPr lang="en-US" altLang="zh-CN" sz="3200" b="1">
                <a:latin typeface="Times New Roman" panose="02020603050405020304" charset="0"/>
                <a:cs typeface="Times New Roman" panose="02020603050405020304" charset="0"/>
                <a:sym typeface="+mn-ea"/>
              </a:rPr>
              <a:t> Kernel</a:t>
            </a:r>
            <a:r>
              <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latin typeface="Times New Roman" panose="02020603050405020304" charset="0"/>
                <a:ea typeface="CMR10"/>
                <a:cs typeface="Times New Roman" panose="02020603050405020304" charset="0"/>
                <a:sym typeface="+mn-ea"/>
              </a:rPr>
              <a:t>Quasi-TMD Wave Function</a:t>
            </a:r>
          </a:p>
          <a:p>
            <a:pPr marL="914400" lvl="1" indent="-457200">
              <a:lnSpc>
                <a:spcPct val="150000"/>
              </a:lnSpc>
              <a:buSzPct val="50000"/>
              <a:buFont typeface="Wingdings" panose="05000000000000000000" charset="0"/>
              <a:buChar char="l"/>
            </a:pPr>
            <a:r>
              <a:rPr lang="en-US" altLang="zh-CN" sz="3200" b="1">
                <a:latin typeface="Times New Roman" panose="02020603050405020304" charset="0"/>
                <a:cs typeface="Times New Roman" panose="02020603050405020304" charset="0"/>
              </a:rPr>
              <a:t>Collins-Soper</a:t>
            </a:r>
            <a:r>
              <a:rPr lang="en-US" altLang="zh-CN" sz="3200" b="1">
                <a:latin typeface="Times New Roman" panose="02020603050405020304" charset="0"/>
                <a:cs typeface="Times New Roman" panose="02020603050405020304" charset="0"/>
                <a:sym typeface="+mn-ea"/>
              </a:rPr>
              <a:t> Kernel</a:t>
            </a:r>
            <a:endPar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414F8-58F5-7EB5-5242-D9EFBCD2C413}"/>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B10F5DFE-B1EE-6D78-CB86-3129A0113A15}"/>
              </a:ext>
            </a:extLst>
          </p:cNvPr>
          <p:cNvPicPr>
            <a:picLocks noChangeAspect="1"/>
          </p:cNvPicPr>
          <p:nvPr/>
        </p:nvPicPr>
        <p:blipFill>
          <a:blip r:embed="rId3"/>
          <a:stretch>
            <a:fillRect/>
          </a:stretch>
        </p:blipFill>
        <p:spPr>
          <a:xfrm>
            <a:off x="1854934" y="2481865"/>
            <a:ext cx="8498006" cy="4106179"/>
          </a:xfrm>
          <a:prstGeom prst="rect">
            <a:avLst/>
          </a:prstGeom>
        </p:spPr>
      </p:pic>
      <p:sp>
        <p:nvSpPr>
          <p:cNvPr id="38914" name="灯片编号占位符 4">
            <a:extLst>
              <a:ext uri="{FF2B5EF4-FFF2-40B4-BE49-F238E27FC236}">
                <a16:creationId xmlns:a16="http://schemas.microsoft.com/office/drawing/2014/main" id="{36D562F8-AF25-B804-55DF-0487D0DADA34}"/>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20</a:t>
            </a:r>
            <a:endParaRPr kumimoji="0" lang="zh-CN" altLang="en-US" sz="2800"/>
          </a:p>
        </p:txBody>
      </p:sp>
      <p:sp>
        <p:nvSpPr>
          <p:cNvPr id="17" name="Text Box 3">
            <a:extLst>
              <a:ext uri="{FF2B5EF4-FFF2-40B4-BE49-F238E27FC236}">
                <a16:creationId xmlns:a16="http://schemas.microsoft.com/office/drawing/2014/main" id="{8905EA01-FE6E-0976-D517-6AD819ECEC07}"/>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Momentum Space</a:t>
            </a:r>
          </a:p>
        </p:txBody>
      </p:sp>
      <p:grpSp>
        <p:nvGrpSpPr>
          <p:cNvPr id="25" name="组合 24">
            <a:extLst>
              <a:ext uri="{FF2B5EF4-FFF2-40B4-BE49-F238E27FC236}">
                <a16:creationId xmlns:a16="http://schemas.microsoft.com/office/drawing/2014/main" id="{F6353988-1297-464D-1BCA-2CF03BD8AF85}"/>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7D716F9D-AAC3-97F0-4C1C-C459E3E6376B}"/>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1A69B42E-202C-BD45-BED4-0773901DFA8B}"/>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9193CEA0-B05A-FB3C-009B-B4BBE0F4FE3B}"/>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CDBB9C1F-1FF3-514A-29C6-3DAE0875C10A}"/>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a:extLst>
              <a:ext uri="{FF2B5EF4-FFF2-40B4-BE49-F238E27FC236}">
                <a16:creationId xmlns:a16="http://schemas.microsoft.com/office/drawing/2014/main" id="{E7105DBA-A744-0D6B-2E47-77D45849A0A3}"/>
              </a:ext>
            </a:extLst>
          </p:cNvPr>
          <p:cNvPicPr>
            <a:picLocks noChangeAspect="1"/>
          </p:cNvPicPr>
          <p:nvPr/>
        </p:nvPicPr>
        <p:blipFill>
          <a:blip r:embed="rId4"/>
          <a:srcRect l="4573" r="24945" b="54297"/>
          <a:stretch>
            <a:fillRect/>
          </a:stretch>
        </p:blipFill>
        <p:spPr>
          <a:xfrm>
            <a:off x="2868295" y="1402080"/>
            <a:ext cx="4090670" cy="722630"/>
          </a:xfrm>
          <a:prstGeom prst="rect">
            <a:avLst/>
          </a:prstGeom>
        </p:spPr>
      </p:pic>
      <p:pic>
        <p:nvPicPr>
          <p:cNvPr id="4" name="图片 3">
            <a:extLst>
              <a:ext uri="{FF2B5EF4-FFF2-40B4-BE49-F238E27FC236}">
                <a16:creationId xmlns:a16="http://schemas.microsoft.com/office/drawing/2014/main" id="{CB2C7A14-8B47-2F6C-186F-1DF7A1F2CF0C}"/>
              </a:ext>
            </a:extLst>
          </p:cNvPr>
          <p:cNvPicPr>
            <a:picLocks noChangeAspect="1"/>
          </p:cNvPicPr>
          <p:nvPr/>
        </p:nvPicPr>
        <p:blipFill>
          <a:blip r:embed="rId5"/>
          <a:srcRect r="65466"/>
          <a:stretch>
            <a:fillRect/>
          </a:stretch>
        </p:blipFill>
        <p:spPr>
          <a:xfrm>
            <a:off x="6879590" y="1421130"/>
            <a:ext cx="1758950" cy="822960"/>
          </a:xfrm>
          <a:prstGeom prst="rect">
            <a:avLst/>
          </a:prstGeom>
        </p:spPr>
      </p:pic>
      <p:sp>
        <p:nvSpPr>
          <p:cNvPr id="5" name="矩形 4">
            <a:extLst>
              <a:ext uri="{FF2B5EF4-FFF2-40B4-BE49-F238E27FC236}">
                <a16:creationId xmlns:a16="http://schemas.microsoft.com/office/drawing/2014/main" id="{C45473E3-6075-18A7-17EA-795FBE3D5B6B}"/>
              </a:ext>
            </a:extLst>
          </p:cNvPr>
          <p:cNvSpPr/>
          <p:nvPr/>
        </p:nvSpPr>
        <p:spPr>
          <a:xfrm>
            <a:off x="2797810" y="1256665"/>
            <a:ext cx="5974080"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307C7830-39D8-5498-FAB7-8B1132DF6357}"/>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
        <p:nvSpPr>
          <p:cNvPr id="8" name="文本框 7">
            <a:extLst>
              <a:ext uri="{FF2B5EF4-FFF2-40B4-BE49-F238E27FC236}">
                <a16:creationId xmlns:a16="http://schemas.microsoft.com/office/drawing/2014/main" id="{B35D39E8-D910-E1CA-ABFE-77BF59D97992}"/>
              </a:ext>
            </a:extLst>
          </p:cNvPr>
          <p:cNvSpPr txBox="1"/>
          <p:nvPr/>
        </p:nvSpPr>
        <p:spPr>
          <a:xfrm rot="20957779">
            <a:off x="327757" y="1897021"/>
            <a:ext cx="2143189" cy="830997"/>
          </a:xfrm>
          <a:custGeom>
            <a:avLst/>
            <a:gdLst>
              <a:gd name="connsiteX0" fmla="*/ 0 w 2143189"/>
              <a:gd name="connsiteY0" fmla="*/ 0 h 830997"/>
              <a:gd name="connsiteX1" fmla="*/ 578661 w 2143189"/>
              <a:gd name="connsiteY1" fmla="*/ 0 h 830997"/>
              <a:gd name="connsiteX2" fmla="*/ 1050163 w 2143189"/>
              <a:gd name="connsiteY2" fmla="*/ 0 h 830997"/>
              <a:gd name="connsiteX3" fmla="*/ 1543096 w 2143189"/>
              <a:gd name="connsiteY3" fmla="*/ 0 h 830997"/>
              <a:gd name="connsiteX4" fmla="*/ 2143189 w 2143189"/>
              <a:gd name="connsiteY4" fmla="*/ 0 h 830997"/>
              <a:gd name="connsiteX5" fmla="*/ 2143189 w 2143189"/>
              <a:gd name="connsiteY5" fmla="*/ 407189 h 830997"/>
              <a:gd name="connsiteX6" fmla="*/ 2143189 w 2143189"/>
              <a:gd name="connsiteY6" fmla="*/ 830997 h 830997"/>
              <a:gd name="connsiteX7" fmla="*/ 1650256 w 2143189"/>
              <a:gd name="connsiteY7" fmla="*/ 830997 h 830997"/>
              <a:gd name="connsiteX8" fmla="*/ 1157322 w 2143189"/>
              <a:gd name="connsiteY8" fmla="*/ 830997 h 830997"/>
              <a:gd name="connsiteX9" fmla="*/ 621525 w 2143189"/>
              <a:gd name="connsiteY9" fmla="*/ 830997 h 830997"/>
              <a:gd name="connsiteX10" fmla="*/ 0 w 2143189"/>
              <a:gd name="connsiteY10" fmla="*/ 830997 h 830997"/>
              <a:gd name="connsiteX11" fmla="*/ 0 w 2143189"/>
              <a:gd name="connsiteY11" fmla="*/ 423808 h 830997"/>
              <a:gd name="connsiteX12" fmla="*/ 0 w 2143189"/>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3189" h="830997" extrusionOk="0">
                <a:moveTo>
                  <a:pt x="0" y="0"/>
                </a:moveTo>
                <a:cubicBezTo>
                  <a:pt x="175565" y="-16930"/>
                  <a:pt x="449782" y="38028"/>
                  <a:pt x="578661" y="0"/>
                </a:cubicBezTo>
                <a:cubicBezTo>
                  <a:pt x="707540" y="-38028"/>
                  <a:pt x="902314" y="52786"/>
                  <a:pt x="1050163" y="0"/>
                </a:cubicBezTo>
                <a:cubicBezTo>
                  <a:pt x="1198012" y="-52786"/>
                  <a:pt x="1432751" y="26616"/>
                  <a:pt x="1543096" y="0"/>
                </a:cubicBezTo>
                <a:cubicBezTo>
                  <a:pt x="1653441" y="-26616"/>
                  <a:pt x="1949570" y="45055"/>
                  <a:pt x="2143189" y="0"/>
                </a:cubicBezTo>
                <a:cubicBezTo>
                  <a:pt x="2148978" y="171907"/>
                  <a:pt x="2124370" y="297984"/>
                  <a:pt x="2143189" y="407189"/>
                </a:cubicBezTo>
                <a:cubicBezTo>
                  <a:pt x="2162008" y="516394"/>
                  <a:pt x="2140815" y="662470"/>
                  <a:pt x="2143189" y="830997"/>
                </a:cubicBezTo>
                <a:cubicBezTo>
                  <a:pt x="1951655" y="850590"/>
                  <a:pt x="1877268" y="813775"/>
                  <a:pt x="1650256" y="830997"/>
                </a:cubicBezTo>
                <a:cubicBezTo>
                  <a:pt x="1423244" y="848219"/>
                  <a:pt x="1388117" y="795921"/>
                  <a:pt x="1157322" y="830997"/>
                </a:cubicBezTo>
                <a:cubicBezTo>
                  <a:pt x="926527" y="866073"/>
                  <a:pt x="865611" y="808097"/>
                  <a:pt x="621525" y="830997"/>
                </a:cubicBezTo>
                <a:cubicBezTo>
                  <a:pt x="377439" y="853897"/>
                  <a:pt x="180016" y="779320"/>
                  <a:pt x="0" y="830997"/>
                </a:cubicBezTo>
                <a:cubicBezTo>
                  <a:pt x="-24951" y="637932"/>
                  <a:pt x="40172" y="576111"/>
                  <a:pt x="0" y="423808"/>
                </a:cubicBezTo>
                <a:cubicBezTo>
                  <a:pt x="-40172" y="271505"/>
                  <a:pt x="45440" y="210876"/>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HYP steps</a:t>
            </a:r>
            <a:endParaRPr lang="zh-CN" altLang="en-US" sz="24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7446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0DA91-21D9-59D7-BC48-61BA64B98054}"/>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17BCF741-FBBF-A00E-FF2B-9169D23F53A3}"/>
              </a:ext>
            </a:extLst>
          </p:cNvPr>
          <p:cNvPicPr>
            <a:picLocks noChangeAspect="1"/>
          </p:cNvPicPr>
          <p:nvPr/>
        </p:nvPicPr>
        <p:blipFill>
          <a:blip r:embed="rId3"/>
          <a:stretch>
            <a:fillRect/>
          </a:stretch>
        </p:blipFill>
        <p:spPr>
          <a:xfrm>
            <a:off x="1854934" y="2481865"/>
            <a:ext cx="8498006" cy="4106179"/>
          </a:xfrm>
          <a:prstGeom prst="rect">
            <a:avLst/>
          </a:prstGeom>
        </p:spPr>
      </p:pic>
      <p:sp>
        <p:nvSpPr>
          <p:cNvPr id="38914" name="灯片编号占位符 4">
            <a:extLst>
              <a:ext uri="{FF2B5EF4-FFF2-40B4-BE49-F238E27FC236}">
                <a16:creationId xmlns:a16="http://schemas.microsoft.com/office/drawing/2014/main" id="{20BBB5E4-776C-E737-3F08-3F4D30749DE7}"/>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21</a:t>
            </a:r>
            <a:endParaRPr kumimoji="0" lang="zh-CN" altLang="en-US" sz="2800"/>
          </a:p>
        </p:txBody>
      </p:sp>
      <p:sp>
        <p:nvSpPr>
          <p:cNvPr id="17" name="Text Box 3">
            <a:extLst>
              <a:ext uri="{FF2B5EF4-FFF2-40B4-BE49-F238E27FC236}">
                <a16:creationId xmlns:a16="http://schemas.microsoft.com/office/drawing/2014/main" id="{AC4115EA-F12B-2E60-2057-1B27DE5CB6D9}"/>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Momentum Space</a:t>
            </a:r>
          </a:p>
        </p:txBody>
      </p:sp>
      <p:grpSp>
        <p:nvGrpSpPr>
          <p:cNvPr id="25" name="组合 24">
            <a:extLst>
              <a:ext uri="{FF2B5EF4-FFF2-40B4-BE49-F238E27FC236}">
                <a16:creationId xmlns:a16="http://schemas.microsoft.com/office/drawing/2014/main" id="{6BA4C53A-8A65-B289-E80C-DF840FA3F8A7}"/>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F92526B5-38B5-E807-312F-C81D28E48318}"/>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4C7C2BFF-3F07-A47B-759E-035C2551CF96}"/>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3437E37D-19F6-EB98-FCA1-82BC8B3BA24A}"/>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4C662535-758D-EFA7-3561-6FA040564B9A}"/>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a:extLst>
              <a:ext uri="{FF2B5EF4-FFF2-40B4-BE49-F238E27FC236}">
                <a16:creationId xmlns:a16="http://schemas.microsoft.com/office/drawing/2014/main" id="{D357C6D6-4D9A-B304-AA78-E42D76A1D854}"/>
              </a:ext>
            </a:extLst>
          </p:cNvPr>
          <p:cNvPicPr>
            <a:picLocks noChangeAspect="1"/>
          </p:cNvPicPr>
          <p:nvPr/>
        </p:nvPicPr>
        <p:blipFill>
          <a:blip r:embed="rId4"/>
          <a:srcRect l="4573" r="24945" b="54297"/>
          <a:stretch>
            <a:fillRect/>
          </a:stretch>
        </p:blipFill>
        <p:spPr>
          <a:xfrm>
            <a:off x="2868295" y="1402080"/>
            <a:ext cx="4090670" cy="722630"/>
          </a:xfrm>
          <a:prstGeom prst="rect">
            <a:avLst/>
          </a:prstGeom>
        </p:spPr>
      </p:pic>
      <p:pic>
        <p:nvPicPr>
          <p:cNvPr id="4" name="图片 3">
            <a:extLst>
              <a:ext uri="{FF2B5EF4-FFF2-40B4-BE49-F238E27FC236}">
                <a16:creationId xmlns:a16="http://schemas.microsoft.com/office/drawing/2014/main" id="{4E3F775C-BE3E-8180-4A76-58A949D798A1}"/>
              </a:ext>
            </a:extLst>
          </p:cNvPr>
          <p:cNvPicPr>
            <a:picLocks noChangeAspect="1"/>
          </p:cNvPicPr>
          <p:nvPr/>
        </p:nvPicPr>
        <p:blipFill>
          <a:blip r:embed="rId5"/>
          <a:srcRect r="65466"/>
          <a:stretch>
            <a:fillRect/>
          </a:stretch>
        </p:blipFill>
        <p:spPr>
          <a:xfrm>
            <a:off x="6879590" y="1421130"/>
            <a:ext cx="1758950" cy="822960"/>
          </a:xfrm>
          <a:prstGeom prst="rect">
            <a:avLst/>
          </a:prstGeom>
        </p:spPr>
      </p:pic>
      <p:sp>
        <p:nvSpPr>
          <p:cNvPr id="5" name="矩形 4">
            <a:extLst>
              <a:ext uri="{FF2B5EF4-FFF2-40B4-BE49-F238E27FC236}">
                <a16:creationId xmlns:a16="http://schemas.microsoft.com/office/drawing/2014/main" id="{F04C16AA-3C38-661B-3B9D-4AC6ABF17921}"/>
              </a:ext>
            </a:extLst>
          </p:cNvPr>
          <p:cNvSpPr/>
          <p:nvPr/>
        </p:nvSpPr>
        <p:spPr>
          <a:xfrm>
            <a:off x="2797810" y="1256665"/>
            <a:ext cx="5974080"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8D631A1-5368-447F-8057-8F453031495F}"/>
              </a:ext>
            </a:extLst>
          </p:cNvPr>
          <p:cNvSpPr/>
          <p:nvPr/>
        </p:nvSpPr>
        <p:spPr>
          <a:xfrm>
            <a:off x="3461982" y="5455920"/>
            <a:ext cx="1032681" cy="438098"/>
          </a:xfrm>
          <a:custGeom>
            <a:avLst/>
            <a:gdLst>
              <a:gd name="connsiteX0" fmla="*/ 0 w 1032681"/>
              <a:gd name="connsiteY0" fmla="*/ 0 h 438098"/>
              <a:gd name="connsiteX1" fmla="*/ 506014 w 1032681"/>
              <a:gd name="connsiteY1" fmla="*/ 0 h 438098"/>
              <a:gd name="connsiteX2" fmla="*/ 1032681 w 1032681"/>
              <a:gd name="connsiteY2" fmla="*/ 0 h 438098"/>
              <a:gd name="connsiteX3" fmla="*/ 1032681 w 1032681"/>
              <a:gd name="connsiteY3" fmla="*/ 438098 h 438098"/>
              <a:gd name="connsiteX4" fmla="*/ 536994 w 1032681"/>
              <a:gd name="connsiteY4" fmla="*/ 438098 h 438098"/>
              <a:gd name="connsiteX5" fmla="*/ 0 w 1032681"/>
              <a:gd name="connsiteY5" fmla="*/ 438098 h 438098"/>
              <a:gd name="connsiteX6" fmla="*/ 0 w 1032681"/>
              <a:gd name="connsiteY6" fmla="*/ 0 h 4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681" h="438098" fill="none" extrusionOk="0">
                <a:moveTo>
                  <a:pt x="0" y="0"/>
                </a:moveTo>
                <a:cubicBezTo>
                  <a:pt x="118455" y="16334"/>
                  <a:pt x="371581" y="20586"/>
                  <a:pt x="506014" y="0"/>
                </a:cubicBezTo>
                <a:cubicBezTo>
                  <a:pt x="640447" y="-20586"/>
                  <a:pt x="786565" y="-26130"/>
                  <a:pt x="1032681" y="0"/>
                </a:cubicBezTo>
                <a:cubicBezTo>
                  <a:pt x="1015445" y="98719"/>
                  <a:pt x="1031452" y="291104"/>
                  <a:pt x="1032681" y="438098"/>
                </a:cubicBezTo>
                <a:cubicBezTo>
                  <a:pt x="904329" y="438767"/>
                  <a:pt x="696632" y="430724"/>
                  <a:pt x="536994" y="438098"/>
                </a:cubicBezTo>
                <a:cubicBezTo>
                  <a:pt x="377356" y="445472"/>
                  <a:pt x="253013" y="412450"/>
                  <a:pt x="0" y="438098"/>
                </a:cubicBezTo>
                <a:cubicBezTo>
                  <a:pt x="-4992" y="245078"/>
                  <a:pt x="-6983" y="123391"/>
                  <a:pt x="0" y="0"/>
                </a:cubicBezTo>
                <a:close/>
              </a:path>
              <a:path w="1032681" h="438098" stroke="0" extrusionOk="0">
                <a:moveTo>
                  <a:pt x="0" y="0"/>
                </a:moveTo>
                <a:cubicBezTo>
                  <a:pt x="153710" y="9339"/>
                  <a:pt x="270861" y="-2541"/>
                  <a:pt x="506014" y="0"/>
                </a:cubicBezTo>
                <a:cubicBezTo>
                  <a:pt x="741167" y="2541"/>
                  <a:pt x="835227" y="20500"/>
                  <a:pt x="1032681" y="0"/>
                </a:cubicBezTo>
                <a:cubicBezTo>
                  <a:pt x="1040659" y="104745"/>
                  <a:pt x="1041663" y="247618"/>
                  <a:pt x="1032681" y="438098"/>
                </a:cubicBezTo>
                <a:cubicBezTo>
                  <a:pt x="770259" y="415888"/>
                  <a:pt x="737901" y="462635"/>
                  <a:pt x="506014" y="438098"/>
                </a:cubicBezTo>
                <a:cubicBezTo>
                  <a:pt x="274127" y="413561"/>
                  <a:pt x="236691" y="414280"/>
                  <a:pt x="0" y="438098"/>
                </a:cubicBezTo>
                <a:cubicBezTo>
                  <a:pt x="-19390" y="347497"/>
                  <a:pt x="-2292" y="213207"/>
                  <a:pt x="0" y="0"/>
                </a:cubicBezTo>
                <a:close/>
              </a:path>
            </a:pathLst>
          </a:custGeom>
          <a:solidFill>
            <a:schemeClr val="accent1">
              <a:alpha val="0"/>
            </a:schemeClr>
          </a:solidFill>
          <a:ln w="28575">
            <a:solidFill>
              <a:srgbClr val="C00000"/>
            </a:solidFill>
            <a:prstDash val="dash"/>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3E10B85-93E2-59A0-01D7-6329E97AC61A}"/>
              </a:ext>
            </a:extLst>
          </p:cNvPr>
          <p:cNvSpPr/>
          <p:nvPr/>
        </p:nvSpPr>
        <p:spPr>
          <a:xfrm>
            <a:off x="7866223" y="5455920"/>
            <a:ext cx="1032681" cy="438098"/>
          </a:xfrm>
          <a:custGeom>
            <a:avLst/>
            <a:gdLst>
              <a:gd name="connsiteX0" fmla="*/ 0 w 1032681"/>
              <a:gd name="connsiteY0" fmla="*/ 0 h 438098"/>
              <a:gd name="connsiteX1" fmla="*/ 506014 w 1032681"/>
              <a:gd name="connsiteY1" fmla="*/ 0 h 438098"/>
              <a:gd name="connsiteX2" fmla="*/ 1032681 w 1032681"/>
              <a:gd name="connsiteY2" fmla="*/ 0 h 438098"/>
              <a:gd name="connsiteX3" fmla="*/ 1032681 w 1032681"/>
              <a:gd name="connsiteY3" fmla="*/ 438098 h 438098"/>
              <a:gd name="connsiteX4" fmla="*/ 536994 w 1032681"/>
              <a:gd name="connsiteY4" fmla="*/ 438098 h 438098"/>
              <a:gd name="connsiteX5" fmla="*/ 0 w 1032681"/>
              <a:gd name="connsiteY5" fmla="*/ 438098 h 438098"/>
              <a:gd name="connsiteX6" fmla="*/ 0 w 1032681"/>
              <a:gd name="connsiteY6" fmla="*/ 0 h 4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681" h="438098" fill="none" extrusionOk="0">
                <a:moveTo>
                  <a:pt x="0" y="0"/>
                </a:moveTo>
                <a:cubicBezTo>
                  <a:pt x="118455" y="16334"/>
                  <a:pt x="371581" y="20586"/>
                  <a:pt x="506014" y="0"/>
                </a:cubicBezTo>
                <a:cubicBezTo>
                  <a:pt x="640447" y="-20586"/>
                  <a:pt x="786565" y="-26130"/>
                  <a:pt x="1032681" y="0"/>
                </a:cubicBezTo>
                <a:cubicBezTo>
                  <a:pt x="1015445" y="98719"/>
                  <a:pt x="1031452" y="291104"/>
                  <a:pt x="1032681" y="438098"/>
                </a:cubicBezTo>
                <a:cubicBezTo>
                  <a:pt x="904329" y="438767"/>
                  <a:pt x="696632" y="430724"/>
                  <a:pt x="536994" y="438098"/>
                </a:cubicBezTo>
                <a:cubicBezTo>
                  <a:pt x="377356" y="445472"/>
                  <a:pt x="253013" y="412450"/>
                  <a:pt x="0" y="438098"/>
                </a:cubicBezTo>
                <a:cubicBezTo>
                  <a:pt x="-4992" y="245078"/>
                  <a:pt x="-6983" y="123391"/>
                  <a:pt x="0" y="0"/>
                </a:cubicBezTo>
                <a:close/>
              </a:path>
              <a:path w="1032681" h="438098" stroke="0" extrusionOk="0">
                <a:moveTo>
                  <a:pt x="0" y="0"/>
                </a:moveTo>
                <a:cubicBezTo>
                  <a:pt x="153710" y="9339"/>
                  <a:pt x="270861" y="-2541"/>
                  <a:pt x="506014" y="0"/>
                </a:cubicBezTo>
                <a:cubicBezTo>
                  <a:pt x="741167" y="2541"/>
                  <a:pt x="835227" y="20500"/>
                  <a:pt x="1032681" y="0"/>
                </a:cubicBezTo>
                <a:cubicBezTo>
                  <a:pt x="1040659" y="104745"/>
                  <a:pt x="1041663" y="247618"/>
                  <a:pt x="1032681" y="438098"/>
                </a:cubicBezTo>
                <a:cubicBezTo>
                  <a:pt x="770259" y="415888"/>
                  <a:pt x="737901" y="462635"/>
                  <a:pt x="506014" y="438098"/>
                </a:cubicBezTo>
                <a:cubicBezTo>
                  <a:pt x="274127" y="413561"/>
                  <a:pt x="236691" y="414280"/>
                  <a:pt x="0" y="438098"/>
                </a:cubicBezTo>
                <a:cubicBezTo>
                  <a:pt x="-19390" y="347497"/>
                  <a:pt x="-2292" y="213207"/>
                  <a:pt x="0" y="0"/>
                </a:cubicBezTo>
                <a:close/>
              </a:path>
            </a:pathLst>
          </a:custGeom>
          <a:solidFill>
            <a:schemeClr val="accent1">
              <a:alpha val="0"/>
            </a:schemeClr>
          </a:solidFill>
          <a:ln w="28575">
            <a:solidFill>
              <a:srgbClr val="C00000"/>
            </a:solidFill>
            <a:prstDash val="dash"/>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73ACA6F-3F88-7C68-9F9F-9C39EACF1AAF}"/>
              </a:ext>
            </a:extLst>
          </p:cNvPr>
          <p:cNvPicPr>
            <a:picLocks noChangeAspect="1"/>
          </p:cNvPicPr>
          <p:nvPr/>
        </p:nvPicPr>
        <p:blipFill>
          <a:blip r:embed="rId6"/>
          <a:srcRect t="9387"/>
          <a:stretch>
            <a:fillRect/>
          </a:stretch>
        </p:blipFill>
        <p:spPr>
          <a:xfrm>
            <a:off x="8807969" y="4246397"/>
            <a:ext cx="3113091" cy="300821"/>
          </a:xfrm>
          <a:prstGeom prst="rect">
            <a:avLst/>
          </a:prstGeom>
          <a:ln w="19050">
            <a:solidFill>
              <a:srgbClr val="C00000"/>
            </a:solidFill>
            <a:prstDash val="dash"/>
          </a:ln>
        </p:spPr>
      </p:pic>
      <p:cxnSp>
        <p:nvCxnSpPr>
          <p:cNvPr id="11" name="直接连接符 10">
            <a:extLst>
              <a:ext uri="{FF2B5EF4-FFF2-40B4-BE49-F238E27FC236}">
                <a16:creationId xmlns:a16="http://schemas.microsoft.com/office/drawing/2014/main" id="{9FF987C6-32B0-5B0E-2A53-4D9997357873}"/>
              </a:ext>
            </a:extLst>
          </p:cNvPr>
          <p:cNvCxnSpPr>
            <a:cxnSpLocks/>
          </p:cNvCxnSpPr>
          <p:nvPr/>
        </p:nvCxnSpPr>
        <p:spPr>
          <a:xfrm flipV="1">
            <a:off x="4494663" y="4565700"/>
            <a:ext cx="4313306" cy="871170"/>
          </a:xfrm>
          <a:prstGeom prst="line">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2" name="直接连接符 11">
            <a:extLst>
              <a:ext uri="{FF2B5EF4-FFF2-40B4-BE49-F238E27FC236}">
                <a16:creationId xmlns:a16="http://schemas.microsoft.com/office/drawing/2014/main" id="{8B0E9BE8-0F09-79A2-B7F2-F8EA08E47B64}"/>
              </a:ext>
            </a:extLst>
          </p:cNvPr>
          <p:cNvCxnSpPr>
            <a:cxnSpLocks/>
            <a:stCxn id="8" idx="0"/>
          </p:cNvCxnSpPr>
          <p:nvPr/>
        </p:nvCxnSpPr>
        <p:spPr>
          <a:xfrm flipV="1">
            <a:off x="8382564" y="4565700"/>
            <a:ext cx="425405" cy="890220"/>
          </a:xfrm>
          <a:prstGeom prst="line">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sp>
        <p:nvSpPr>
          <p:cNvPr id="20" name="文本框 19">
            <a:extLst>
              <a:ext uri="{FF2B5EF4-FFF2-40B4-BE49-F238E27FC236}">
                <a16:creationId xmlns:a16="http://schemas.microsoft.com/office/drawing/2014/main" id="{8F0CE7D2-73ED-E699-5360-BF8C8D36CFFA}"/>
              </a:ext>
            </a:extLst>
          </p:cNvPr>
          <p:cNvSpPr txBox="1"/>
          <p:nvPr/>
        </p:nvSpPr>
        <p:spPr>
          <a:xfrm>
            <a:off x="9530499" y="1243038"/>
            <a:ext cx="2311205" cy="1200329"/>
          </a:xfrm>
          <a:prstGeom prst="rect">
            <a:avLst/>
          </a:prstGeom>
          <a:solidFill>
            <a:srgbClr val="FFC000"/>
          </a:solidFill>
          <a:ln w="41275" cmpd="dbl">
            <a:solidFill>
              <a:schemeClr val="accent4">
                <a:lumMod val="50000"/>
              </a:schemeClr>
            </a:solidFill>
            <a:prstDash val="solid"/>
          </a:ln>
        </p:spPr>
        <p:txBody>
          <a:bodyPr wrap="square" rtlCol="0">
            <a:spAutoFit/>
          </a:bodyPr>
          <a:lstStyle/>
          <a:p>
            <a:r>
              <a:rPr lang="en-US" altLang="zh-CN" sz="2400" b="1">
                <a:solidFill>
                  <a:schemeClr val="tx1">
                    <a:lumMod val="65000"/>
                    <a:lumOff val="35000"/>
                  </a:schemeClr>
                </a:solidFill>
                <a:latin typeface="Times New Roman" panose="02020603050405020304" charset="0"/>
                <a:cs typeface="Times New Roman" panose="02020603050405020304" charset="0"/>
              </a:rPr>
              <a:t>HYP smearing:</a:t>
            </a:r>
          </a:p>
          <a:p>
            <a:pPr marL="342900" indent="-342900">
              <a:buFont typeface="Wingdings" panose="05000000000000000000" pitchFamily="2" charset="2"/>
              <a:buChar char="ü"/>
            </a:pPr>
            <a:r>
              <a:rPr lang="en-US" altLang="zh-CN" sz="2400" b="1">
                <a:solidFill>
                  <a:schemeClr val="tx1">
                    <a:lumMod val="65000"/>
                    <a:lumOff val="35000"/>
                  </a:schemeClr>
                </a:solidFill>
                <a:latin typeface="Times New Roman" panose="02020603050405020304" charset="0"/>
                <a:cs typeface="Times New Roman" panose="02020603050405020304" charset="0"/>
              </a:rPr>
              <a:t>Better signal;</a:t>
            </a:r>
          </a:p>
          <a:p>
            <a:pPr marL="342900" indent="-342900">
              <a:buFont typeface="Wingdings" panose="05000000000000000000" pitchFamily="2" charset="2"/>
              <a:buChar char="ü"/>
            </a:pPr>
            <a:r>
              <a:rPr lang="en-US" altLang="zh-CN" sz="2400" b="1">
                <a:solidFill>
                  <a:schemeClr val="tx1">
                    <a:lumMod val="65000"/>
                    <a:lumOff val="35000"/>
                  </a:schemeClr>
                </a:solidFill>
                <a:latin typeface="Times New Roman" panose="02020603050405020304" charset="0"/>
                <a:cs typeface="Times New Roman" panose="02020603050405020304" charset="0"/>
              </a:rPr>
              <a:t>Same physics.</a:t>
            </a:r>
          </a:p>
        </p:txBody>
      </p:sp>
      <p:cxnSp>
        <p:nvCxnSpPr>
          <p:cNvPr id="22" name="直接箭头连接符 21">
            <a:extLst>
              <a:ext uri="{FF2B5EF4-FFF2-40B4-BE49-F238E27FC236}">
                <a16:creationId xmlns:a16="http://schemas.microsoft.com/office/drawing/2014/main" id="{E99EB6C9-24F2-22CD-C976-17C1D0C4C990}"/>
              </a:ext>
            </a:extLst>
          </p:cNvPr>
          <p:cNvCxnSpPr/>
          <p:nvPr/>
        </p:nvCxnSpPr>
        <p:spPr>
          <a:xfrm flipH="1" flipV="1">
            <a:off x="10608860" y="2541576"/>
            <a:ext cx="277504" cy="1592238"/>
          </a:xfrm>
          <a:prstGeom prst="straightConnector1">
            <a:avLst/>
          </a:prstGeom>
          <a:ln w="254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10" name="文本框 9">
            <a:extLst>
              <a:ext uri="{FF2B5EF4-FFF2-40B4-BE49-F238E27FC236}">
                <a16:creationId xmlns:a16="http://schemas.microsoft.com/office/drawing/2014/main" id="{6E14C988-1F69-C668-6B52-D117D1D62B5D}"/>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
        <p:nvSpPr>
          <p:cNvPr id="13" name="文本框 12">
            <a:extLst>
              <a:ext uri="{FF2B5EF4-FFF2-40B4-BE49-F238E27FC236}">
                <a16:creationId xmlns:a16="http://schemas.microsoft.com/office/drawing/2014/main" id="{BF93980B-CB99-8902-D91E-B39FCB1D46C5}"/>
              </a:ext>
            </a:extLst>
          </p:cNvPr>
          <p:cNvSpPr txBox="1"/>
          <p:nvPr/>
        </p:nvSpPr>
        <p:spPr>
          <a:xfrm rot="20957779">
            <a:off x="327757" y="1897021"/>
            <a:ext cx="2143189" cy="830997"/>
          </a:xfrm>
          <a:custGeom>
            <a:avLst/>
            <a:gdLst>
              <a:gd name="connsiteX0" fmla="*/ 0 w 2143189"/>
              <a:gd name="connsiteY0" fmla="*/ 0 h 830997"/>
              <a:gd name="connsiteX1" fmla="*/ 578661 w 2143189"/>
              <a:gd name="connsiteY1" fmla="*/ 0 h 830997"/>
              <a:gd name="connsiteX2" fmla="*/ 1050163 w 2143189"/>
              <a:gd name="connsiteY2" fmla="*/ 0 h 830997"/>
              <a:gd name="connsiteX3" fmla="*/ 1543096 w 2143189"/>
              <a:gd name="connsiteY3" fmla="*/ 0 h 830997"/>
              <a:gd name="connsiteX4" fmla="*/ 2143189 w 2143189"/>
              <a:gd name="connsiteY4" fmla="*/ 0 h 830997"/>
              <a:gd name="connsiteX5" fmla="*/ 2143189 w 2143189"/>
              <a:gd name="connsiteY5" fmla="*/ 407189 h 830997"/>
              <a:gd name="connsiteX6" fmla="*/ 2143189 w 2143189"/>
              <a:gd name="connsiteY6" fmla="*/ 830997 h 830997"/>
              <a:gd name="connsiteX7" fmla="*/ 1650256 w 2143189"/>
              <a:gd name="connsiteY7" fmla="*/ 830997 h 830997"/>
              <a:gd name="connsiteX8" fmla="*/ 1157322 w 2143189"/>
              <a:gd name="connsiteY8" fmla="*/ 830997 h 830997"/>
              <a:gd name="connsiteX9" fmla="*/ 621525 w 2143189"/>
              <a:gd name="connsiteY9" fmla="*/ 830997 h 830997"/>
              <a:gd name="connsiteX10" fmla="*/ 0 w 2143189"/>
              <a:gd name="connsiteY10" fmla="*/ 830997 h 830997"/>
              <a:gd name="connsiteX11" fmla="*/ 0 w 2143189"/>
              <a:gd name="connsiteY11" fmla="*/ 423808 h 830997"/>
              <a:gd name="connsiteX12" fmla="*/ 0 w 2143189"/>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3189" h="830997" extrusionOk="0">
                <a:moveTo>
                  <a:pt x="0" y="0"/>
                </a:moveTo>
                <a:cubicBezTo>
                  <a:pt x="175565" y="-16930"/>
                  <a:pt x="449782" y="38028"/>
                  <a:pt x="578661" y="0"/>
                </a:cubicBezTo>
                <a:cubicBezTo>
                  <a:pt x="707540" y="-38028"/>
                  <a:pt x="902314" y="52786"/>
                  <a:pt x="1050163" y="0"/>
                </a:cubicBezTo>
                <a:cubicBezTo>
                  <a:pt x="1198012" y="-52786"/>
                  <a:pt x="1432751" y="26616"/>
                  <a:pt x="1543096" y="0"/>
                </a:cubicBezTo>
                <a:cubicBezTo>
                  <a:pt x="1653441" y="-26616"/>
                  <a:pt x="1949570" y="45055"/>
                  <a:pt x="2143189" y="0"/>
                </a:cubicBezTo>
                <a:cubicBezTo>
                  <a:pt x="2148978" y="171907"/>
                  <a:pt x="2124370" y="297984"/>
                  <a:pt x="2143189" y="407189"/>
                </a:cubicBezTo>
                <a:cubicBezTo>
                  <a:pt x="2162008" y="516394"/>
                  <a:pt x="2140815" y="662470"/>
                  <a:pt x="2143189" y="830997"/>
                </a:cubicBezTo>
                <a:cubicBezTo>
                  <a:pt x="1951655" y="850590"/>
                  <a:pt x="1877268" y="813775"/>
                  <a:pt x="1650256" y="830997"/>
                </a:cubicBezTo>
                <a:cubicBezTo>
                  <a:pt x="1423244" y="848219"/>
                  <a:pt x="1388117" y="795921"/>
                  <a:pt x="1157322" y="830997"/>
                </a:cubicBezTo>
                <a:cubicBezTo>
                  <a:pt x="926527" y="866073"/>
                  <a:pt x="865611" y="808097"/>
                  <a:pt x="621525" y="830997"/>
                </a:cubicBezTo>
                <a:cubicBezTo>
                  <a:pt x="377439" y="853897"/>
                  <a:pt x="180016" y="779320"/>
                  <a:pt x="0" y="830997"/>
                </a:cubicBezTo>
                <a:cubicBezTo>
                  <a:pt x="-24951" y="637932"/>
                  <a:pt x="40172" y="576111"/>
                  <a:pt x="0" y="423808"/>
                </a:cubicBezTo>
                <a:cubicBezTo>
                  <a:pt x="-40172" y="271505"/>
                  <a:pt x="45440" y="210876"/>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HYP steps</a:t>
            </a:r>
            <a:endParaRPr lang="zh-CN" altLang="en-US" sz="24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5807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22</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Momentum Space</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p:cNvPicPr>
            <a:picLocks noChangeAspect="1"/>
          </p:cNvPicPr>
          <p:nvPr/>
        </p:nvPicPr>
        <p:blipFill>
          <a:blip r:embed="rId3"/>
          <a:srcRect l="4573" r="24945" b="54297"/>
          <a:stretch>
            <a:fillRect/>
          </a:stretch>
        </p:blipFill>
        <p:spPr>
          <a:xfrm>
            <a:off x="2868295" y="1402080"/>
            <a:ext cx="4090670" cy="722630"/>
          </a:xfrm>
          <a:prstGeom prst="rect">
            <a:avLst/>
          </a:prstGeom>
        </p:spPr>
      </p:pic>
      <p:pic>
        <p:nvPicPr>
          <p:cNvPr id="4" name="图片 3"/>
          <p:cNvPicPr>
            <a:picLocks noChangeAspect="1"/>
          </p:cNvPicPr>
          <p:nvPr/>
        </p:nvPicPr>
        <p:blipFill>
          <a:blip r:embed="rId4"/>
          <a:srcRect r="65466"/>
          <a:stretch>
            <a:fillRect/>
          </a:stretch>
        </p:blipFill>
        <p:spPr>
          <a:xfrm>
            <a:off x="6879590" y="1421130"/>
            <a:ext cx="1758950" cy="822960"/>
          </a:xfrm>
          <a:prstGeom prst="rect">
            <a:avLst/>
          </a:prstGeom>
        </p:spPr>
      </p:pic>
      <p:sp>
        <p:nvSpPr>
          <p:cNvPr id="5" name="矩形 4"/>
          <p:cNvSpPr/>
          <p:nvPr/>
        </p:nvSpPr>
        <p:spPr>
          <a:xfrm>
            <a:off x="2797810" y="1256665"/>
            <a:ext cx="5974080"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stretch>
            <a:fillRect/>
          </a:stretch>
        </p:blipFill>
        <p:spPr>
          <a:xfrm>
            <a:off x="1096645" y="2616200"/>
            <a:ext cx="9645650" cy="3599815"/>
          </a:xfrm>
          <a:prstGeom prst="rect">
            <a:avLst/>
          </a:prstGeo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B85037B4-D16F-3EDC-2814-630F1292EE38}"/>
                  </a:ext>
                </a:extLst>
              </p:cNvPr>
              <p:cNvSpPr txBox="1"/>
              <p:nvPr/>
            </p:nvSpPr>
            <p:spPr>
              <a:xfrm rot="20957779">
                <a:off x="277640" y="2266622"/>
                <a:ext cx="1943100" cy="461665"/>
              </a:xfrm>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a:t>
                </a:r>
                <a14:m>
                  <m:oMath xmlns:m="http://schemas.openxmlformats.org/officeDocument/2006/math">
                    <m:sSup>
                      <m:sSupPr>
                        <m:ctrlPr>
                          <a:rPr lang="en-US" altLang="zh-CN" sz="2400" b="1" i="1" smtClean="0">
                            <a:solidFill>
                              <a:srgbClr val="C00000"/>
                            </a:solidFill>
                            <a:latin typeface="Cambria Math" panose="02040503050406030204" pitchFamily="18" charset="0"/>
                          </a:rPr>
                        </m:ctrlPr>
                      </m:sSupPr>
                      <m:e>
                        <m:r>
                          <a:rPr lang="en-US" altLang="zh-CN" sz="2400" b="1" i="1" smtClean="0">
                            <a:solidFill>
                              <a:srgbClr val="C00000"/>
                            </a:solidFill>
                            <a:latin typeface="Cambria Math" panose="02040503050406030204" pitchFamily="18" charset="0"/>
                          </a:rPr>
                          <m:t>𝑷</m:t>
                        </m:r>
                      </m:e>
                      <m:sup>
                        <m:r>
                          <a:rPr lang="en-US" altLang="zh-CN" sz="2400" b="1" i="1" smtClean="0">
                            <a:solidFill>
                              <a:srgbClr val="C00000"/>
                            </a:solidFill>
                            <a:latin typeface="Cambria Math" panose="02040503050406030204" pitchFamily="18" charset="0"/>
                          </a:rPr>
                          <m:t>𝒛</m:t>
                        </m:r>
                      </m:sup>
                    </m:sSup>
                  </m:oMath>
                </a14:m>
                <a:endParaRPr lang="zh-CN" altLang="en-US" sz="2400" b="1">
                  <a:solidFill>
                    <a:srgbClr val="C00000"/>
                  </a:solidFill>
                  <a:latin typeface="Times New Roman" panose="02020603050405020304" pitchFamily="18" charset="0"/>
                  <a:cs typeface="Times New Roman" panose="02020603050405020304" pitchFamily="18" charset="0"/>
                </a:endParaRPr>
              </a:p>
            </p:txBody>
          </p:sp>
        </mc:Choice>
        <mc:Fallback>
          <p:sp>
            <p:nvSpPr>
              <p:cNvPr id="6" name="文本框 5">
                <a:extLst>
                  <a:ext uri="{FF2B5EF4-FFF2-40B4-BE49-F238E27FC236}">
                    <a16:creationId xmlns:a16="http://schemas.microsoft.com/office/drawing/2014/main" id="{B85037B4-D16F-3EDC-2814-630F1292EE38}"/>
                  </a:ext>
                </a:extLst>
              </p:cNvPr>
              <p:cNvSpPr txBox="1">
                <a:spLocks noRot="1" noChangeAspect="1" noMove="1" noResize="1" noEditPoints="1" noAdjustHandles="1" noChangeArrowheads="1" noChangeShapeType="1" noTextEdit="1"/>
              </p:cNvSpPr>
              <p:nvPr/>
            </p:nvSpPr>
            <p:spPr>
              <a:xfrm rot="20957779">
                <a:off x="277640" y="2266622"/>
                <a:ext cx="1943100" cy="461665"/>
              </a:xfrm>
              <a:prstGeom prst="rect">
                <a:avLst/>
              </a:prstGeom>
              <a:blipFill>
                <a:blip r:embed="rId6"/>
                <a:stretch>
                  <a:fillRect b="-14388"/>
                </a:stretch>
              </a:blipFill>
              <a:ln w="25400">
                <a:solidFill>
                  <a:srgbClr val="C00000"/>
                </a:solidFill>
                <a:extLst>
                  <a:ext uri="{C807C97D-BFC1-408E-A445-0C87EB9F89A2}">
                    <ask:lineSketchStyleProps xmlns:ask="http://schemas.microsoft.com/office/drawing/2018/sketchyshapes" sd="4134954316">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sk:type>
                        <ask:lineSketchScribble/>
                      </ask:type>
                    </ask:lineSketchStyleProps>
                  </a:ext>
                </a:extLst>
              </a:ln>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59D03770-FB88-9066-067E-06132C44EC93}"/>
              </a:ext>
            </a:extLst>
          </p:cNvPr>
          <p:cNvSpPr txBox="1"/>
          <p:nvPr/>
        </p:nvSpPr>
        <p:spPr>
          <a:xfrm>
            <a:off x="9938017" y="6320393"/>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81F4B-BFEF-083B-CB7D-399429DE4146}"/>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1C6E60C5-CB3A-5A05-640E-B3D3E06C9153}"/>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23</a:t>
            </a:r>
            <a:endParaRPr kumimoji="0" lang="zh-CN" altLang="en-US" sz="2800"/>
          </a:p>
        </p:txBody>
      </p:sp>
      <p:grpSp>
        <p:nvGrpSpPr>
          <p:cNvPr id="25" name="组合 24">
            <a:extLst>
              <a:ext uri="{FF2B5EF4-FFF2-40B4-BE49-F238E27FC236}">
                <a16:creationId xmlns:a16="http://schemas.microsoft.com/office/drawing/2014/main" id="{189CEDFB-FB88-7198-73CF-48CEB4DA5F25}"/>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7AC792D4-84BD-2537-1AB7-39869896F3EF}"/>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855F0EC1-E085-2B5C-7578-254D0713F955}"/>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B94DE24E-3B88-BEB7-22F2-E64A583D47DE}"/>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03F5FE09-48A5-2C49-5893-146E6AE66400}"/>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a:extLst>
              <a:ext uri="{FF2B5EF4-FFF2-40B4-BE49-F238E27FC236}">
                <a16:creationId xmlns:a16="http://schemas.microsoft.com/office/drawing/2014/main" id="{1AF37740-BC84-BF38-7A98-49BD24C21CDF}"/>
              </a:ext>
            </a:extLst>
          </p:cNvPr>
          <p:cNvPicPr>
            <a:picLocks noChangeAspect="1"/>
          </p:cNvPicPr>
          <p:nvPr/>
        </p:nvPicPr>
        <p:blipFill>
          <a:blip r:embed="rId3"/>
          <a:srcRect l="4573" r="24945" b="54297"/>
          <a:stretch>
            <a:fillRect/>
          </a:stretch>
        </p:blipFill>
        <p:spPr>
          <a:xfrm>
            <a:off x="2868295" y="1402080"/>
            <a:ext cx="4090670" cy="722630"/>
          </a:xfrm>
          <a:prstGeom prst="rect">
            <a:avLst/>
          </a:prstGeom>
        </p:spPr>
      </p:pic>
      <p:pic>
        <p:nvPicPr>
          <p:cNvPr id="4" name="图片 3">
            <a:extLst>
              <a:ext uri="{FF2B5EF4-FFF2-40B4-BE49-F238E27FC236}">
                <a16:creationId xmlns:a16="http://schemas.microsoft.com/office/drawing/2014/main" id="{50912F67-7B74-3A9A-22C9-C384E0BB1A79}"/>
              </a:ext>
            </a:extLst>
          </p:cNvPr>
          <p:cNvPicPr>
            <a:picLocks noChangeAspect="1"/>
          </p:cNvPicPr>
          <p:nvPr/>
        </p:nvPicPr>
        <p:blipFill>
          <a:blip r:embed="rId4"/>
          <a:srcRect r="65466"/>
          <a:stretch>
            <a:fillRect/>
          </a:stretch>
        </p:blipFill>
        <p:spPr>
          <a:xfrm>
            <a:off x="6879590" y="1421130"/>
            <a:ext cx="1758950" cy="822960"/>
          </a:xfrm>
          <a:prstGeom prst="rect">
            <a:avLst/>
          </a:prstGeom>
        </p:spPr>
      </p:pic>
      <p:sp>
        <p:nvSpPr>
          <p:cNvPr id="5" name="矩形 4">
            <a:extLst>
              <a:ext uri="{FF2B5EF4-FFF2-40B4-BE49-F238E27FC236}">
                <a16:creationId xmlns:a16="http://schemas.microsoft.com/office/drawing/2014/main" id="{478863BD-B7E4-E29E-337B-A42EFDE28586}"/>
              </a:ext>
            </a:extLst>
          </p:cNvPr>
          <p:cNvSpPr/>
          <p:nvPr/>
        </p:nvSpPr>
        <p:spPr>
          <a:xfrm>
            <a:off x="2797810" y="1256665"/>
            <a:ext cx="5974080"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2372D71-3997-1B4F-EA0A-954C9F9D9B9F}"/>
              </a:ext>
            </a:extLst>
          </p:cNvPr>
          <p:cNvPicPr>
            <a:picLocks noChangeAspect="1"/>
          </p:cNvPicPr>
          <p:nvPr/>
        </p:nvPicPr>
        <p:blipFill>
          <a:blip r:embed="rId5"/>
          <a:stretch>
            <a:fillRect/>
          </a:stretch>
        </p:blipFill>
        <p:spPr>
          <a:xfrm>
            <a:off x="1314451" y="2663627"/>
            <a:ext cx="9436892" cy="3624023"/>
          </a:xfrm>
          <a:prstGeom prst="rect">
            <a:avLst/>
          </a:prstGeom>
        </p:spPr>
      </p:pic>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7FCDB38A-874A-FE08-D493-FC7843DD865B}"/>
                  </a:ext>
                </a:extLst>
              </p:cNvPr>
              <p:cNvSpPr txBox="1"/>
              <p:nvPr/>
            </p:nvSpPr>
            <p:spPr>
              <a:xfrm rot="20957779">
                <a:off x="277640" y="2266622"/>
                <a:ext cx="1943100" cy="461665"/>
              </a:xfrm>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noFill/>
              <a:ln w="25400">
                <a:solidFill>
                  <a:srgbClr val="C00000"/>
                </a:solidFill>
                <a:extLst>
                  <a:ext uri="{C807C97D-BFC1-408E-A445-0C87EB9F89A2}">
                    <ask:lineSketchStyleProps xmlns:ask="http://schemas.microsoft.com/office/drawing/2018/sketchyshapes" sd="4134954316">
                      <a:prstGeom prst="rect">
                        <a:avLst/>
                      </a:prstGeom>
                      <ask:type>
                        <ask:lineSketchScribble/>
                      </ask:type>
                    </ask:lineSketchStyleProps>
                  </a:ext>
                </a:extLst>
              </a:ln>
            </p:spPr>
            <p:txBody>
              <a:bodyPr wrap="square" rtlCol="0">
                <a:spAutoFit/>
              </a:bodyPr>
              <a:lstStyle/>
              <a:p>
                <a:pPr algn="ctr"/>
                <a:r>
                  <a:rPr lang="en-US" altLang="zh-CN" sz="2400" b="1">
                    <a:solidFill>
                      <a:srgbClr val="C00000"/>
                    </a:solidFill>
                    <a:latin typeface="Times New Roman" panose="02020603050405020304" pitchFamily="18" charset="0"/>
                    <a:cs typeface="Times New Roman" panose="02020603050405020304" pitchFamily="18" charset="0"/>
                  </a:rPr>
                  <a:t>Different </a:t>
                </a:r>
                <a14:m>
                  <m:oMath xmlns:m="http://schemas.openxmlformats.org/officeDocument/2006/math">
                    <m:sSub>
                      <m:sSubPr>
                        <m:ctrlPr>
                          <a:rPr lang="en-US" altLang="zh-CN" sz="2400" b="1" i="1" smtClean="0">
                            <a:solidFill>
                              <a:srgbClr val="C00000"/>
                            </a:solidFill>
                            <a:latin typeface="Cambria Math" panose="02040503050406030204" pitchFamily="18" charset="0"/>
                            <a:cs typeface="Times New Roman" panose="02020603050405020304" pitchFamily="18" charset="0"/>
                          </a:rPr>
                        </m:ctrlPr>
                      </m:sSubPr>
                      <m:e>
                        <m:r>
                          <a:rPr lang="en-US" altLang="zh-CN" sz="2400" b="1" i="1" smtClean="0">
                            <a:solidFill>
                              <a:srgbClr val="C00000"/>
                            </a:solidFill>
                            <a:latin typeface="Cambria Math" panose="02040503050406030204" pitchFamily="18" charset="0"/>
                            <a:cs typeface="Times New Roman" panose="02020603050405020304" pitchFamily="18" charset="0"/>
                          </a:rPr>
                          <m:t>𝒃</m:t>
                        </m:r>
                      </m:e>
                      <m:sub>
                        <m:r>
                          <a:rPr lang="en-US" altLang="zh-CN" sz="2400" b="1" i="1" smtClean="0">
                            <a:solidFill>
                              <a:srgbClr val="C00000"/>
                            </a:solidFill>
                            <a:latin typeface="Cambria Math" panose="02040503050406030204" pitchFamily="18" charset="0"/>
                            <a:cs typeface="Times New Roman" panose="02020603050405020304" pitchFamily="18" charset="0"/>
                          </a:rPr>
                          <m:t>⊥</m:t>
                        </m:r>
                      </m:sub>
                    </m:sSub>
                  </m:oMath>
                </a14:m>
                <a:endParaRPr lang="zh-CN" altLang="en-US" sz="2400" b="1">
                  <a:solidFill>
                    <a:srgbClr val="C00000"/>
                  </a:solidFill>
                  <a:latin typeface="Times New Roman" panose="02020603050405020304" pitchFamily="18" charset="0"/>
                  <a:cs typeface="Times New Roman" panose="02020603050405020304" pitchFamily="18" charset="0"/>
                </a:endParaRPr>
              </a:p>
            </p:txBody>
          </p:sp>
        </mc:Choice>
        <mc:Fallback>
          <p:sp>
            <p:nvSpPr>
              <p:cNvPr id="2" name="文本框 1">
                <a:extLst>
                  <a:ext uri="{FF2B5EF4-FFF2-40B4-BE49-F238E27FC236}">
                    <a16:creationId xmlns:a16="http://schemas.microsoft.com/office/drawing/2014/main" id="{7FCDB38A-874A-FE08-D493-FC7843DD865B}"/>
                  </a:ext>
                </a:extLst>
              </p:cNvPr>
              <p:cNvSpPr txBox="1">
                <a:spLocks noRot="1" noChangeAspect="1" noMove="1" noResize="1" noEditPoints="1" noAdjustHandles="1" noChangeArrowheads="1" noChangeShapeType="1" noTextEdit="1"/>
              </p:cNvSpPr>
              <p:nvPr/>
            </p:nvSpPr>
            <p:spPr>
              <a:xfrm rot="20957779">
                <a:off x="277640" y="2266622"/>
                <a:ext cx="1943100" cy="461665"/>
              </a:xfrm>
              <a:prstGeom prst="rect">
                <a:avLst/>
              </a:prstGeom>
              <a:blipFill>
                <a:blip r:embed="rId6"/>
                <a:stretch>
                  <a:fillRect l="-602" b="-14388"/>
                </a:stretch>
              </a:blipFill>
              <a:ln w="25400">
                <a:solidFill>
                  <a:srgbClr val="C00000"/>
                </a:solidFill>
                <a:extLst>
                  <a:ext uri="{C807C97D-BFC1-408E-A445-0C87EB9F89A2}">
                    <ask:lineSketchStyleProps xmlns:ask="http://schemas.microsoft.com/office/drawing/2018/sketchyshapes" sd="4134954316">
                      <a:custGeom>
                        <a:avLst/>
                        <a:gdLst>
                          <a:gd name="connsiteX0" fmla="*/ 0 w 1943100"/>
                          <a:gd name="connsiteY0" fmla="*/ 0 h 461665"/>
                          <a:gd name="connsiteX1" fmla="*/ 524637 w 1943100"/>
                          <a:gd name="connsiteY1" fmla="*/ 0 h 461665"/>
                          <a:gd name="connsiteX2" fmla="*/ 952119 w 1943100"/>
                          <a:gd name="connsiteY2" fmla="*/ 0 h 461665"/>
                          <a:gd name="connsiteX3" fmla="*/ 1399032 w 1943100"/>
                          <a:gd name="connsiteY3" fmla="*/ 0 h 461665"/>
                          <a:gd name="connsiteX4" fmla="*/ 1943100 w 1943100"/>
                          <a:gd name="connsiteY4" fmla="*/ 0 h 461665"/>
                          <a:gd name="connsiteX5" fmla="*/ 1943100 w 1943100"/>
                          <a:gd name="connsiteY5" fmla="*/ 461665 h 461665"/>
                          <a:gd name="connsiteX6" fmla="*/ 1437894 w 1943100"/>
                          <a:gd name="connsiteY6" fmla="*/ 461665 h 461665"/>
                          <a:gd name="connsiteX7" fmla="*/ 990981 w 1943100"/>
                          <a:gd name="connsiteY7" fmla="*/ 461665 h 461665"/>
                          <a:gd name="connsiteX8" fmla="*/ 544068 w 1943100"/>
                          <a:gd name="connsiteY8" fmla="*/ 461665 h 461665"/>
                          <a:gd name="connsiteX9" fmla="*/ 0 w 1943100"/>
                          <a:gd name="connsiteY9" fmla="*/ 461665 h 461665"/>
                          <a:gd name="connsiteX10" fmla="*/ 0 w 19431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100" h="461665" extrusionOk="0">
                            <a:moveTo>
                              <a:pt x="0" y="0"/>
                            </a:moveTo>
                            <a:cubicBezTo>
                              <a:pt x="113835" y="-23442"/>
                              <a:pt x="283224" y="18197"/>
                              <a:pt x="524637" y="0"/>
                            </a:cubicBezTo>
                            <a:cubicBezTo>
                              <a:pt x="766050" y="-18197"/>
                              <a:pt x="827702" y="42709"/>
                              <a:pt x="952119" y="0"/>
                            </a:cubicBezTo>
                            <a:cubicBezTo>
                              <a:pt x="1076536" y="-42709"/>
                              <a:pt x="1187408" y="24018"/>
                              <a:pt x="1399032" y="0"/>
                            </a:cubicBezTo>
                            <a:cubicBezTo>
                              <a:pt x="1610656" y="-24018"/>
                              <a:pt x="1729279" y="13084"/>
                              <a:pt x="1943100" y="0"/>
                            </a:cubicBezTo>
                            <a:cubicBezTo>
                              <a:pt x="1957140" y="206555"/>
                              <a:pt x="1932976" y="330642"/>
                              <a:pt x="1943100" y="461665"/>
                            </a:cubicBezTo>
                            <a:cubicBezTo>
                              <a:pt x="1728503" y="490083"/>
                              <a:pt x="1547672" y="447325"/>
                              <a:pt x="1437894" y="461665"/>
                            </a:cubicBezTo>
                            <a:cubicBezTo>
                              <a:pt x="1328116" y="476005"/>
                              <a:pt x="1113574" y="410111"/>
                              <a:pt x="990981" y="461665"/>
                            </a:cubicBezTo>
                            <a:cubicBezTo>
                              <a:pt x="868388" y="513219"/>
                              <a:pt x="689765" y="421465"/>
                              <a:pt x="544068" y="461665"/>
                            </a:cubicBezTo>
                            <a:cubicBezTo>
                              <a:pt x="398371" y="501865"/>
                              <a:pt x="163456" y="436414"/>
                              <a:pt x="0" y="461665"/>
                            </a:cubicBezTo>
                            <a:cubicBezTo>
                              <a:pt x="-20392" y="365879"/>
                              <a:pt x="7123" y="105944"/>
                              <a:pt x="0" y="0"/>
                            </a:cubicBezTo>
                            <a:close/>
                          </a:path>
                        </a:pathLst>
                      </a:custGeom>
                      <ask:type>
                        <ask:lineSketchScribble/>
                      </ask:type>
                    </ask:lineSketchStyleProps>
                  </a:ext>
                </a:extLst>
              </a:ln>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FE4DA5E4-3E72-7813-EE36-247E1FCA07AB}"/>
              </a:ext>
            </a:extLst>
          </p:cNvPr>
          <p:cNvSpPr txBox="1"/>
          <p:nvPr/>
        </p:nvSpPr>
        <p:spPr>
          <a:xfrm>
            <a:off x="9916248" y="6329125"/>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
        <p:nvSpPr>
          <p:cNvPr id="8" name="Text Box 3">
            <a:extLst>
              <a:ext uri="{FF2B5EF4-FFF2-40B4-BE49-F238E27FC236}">
                <a16:creationId xmlns:a16="http://schemas.microsoft.com/office/drawing/2014/main" id="{E172D01B-5FB6-9C75-717B-B4386B38B8D5}"/>
              </a:ext>
            </a:extLst>
          </p:cNvPr>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Result for Quasi-TMDWFs in Momentum Space</a:t>
            </a:r>
          </a:p>
        </p:txBody>
      </p:sp>
    </p:spTree>
    <p:extLst>
      <p:ext uri="{BB962C8B-B14F-4D97-AF65-F5344CB8AC3E}">
        <p14:creationId xmlns:p14="http://schemas.microsoft.com/office/powerpoint/2010/main" val="7531629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A5917-12B6-E187-9B4C-1FC7E77FFF7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9957FC2-D88C-5C14-6D6D-7F61E83A22A9}"/>
              </a:ext>
            </a:extLst>
          </p:cNvPr>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a:extLst>
              <a:ext uri="{FF2B5EF4-FFF2-40B4-BE49-F238E27FC236}">
                <a16:creationId xmlns:a16="http://schemas.microsoft.com/office/drawing/2014/main" id="{9C3DC9DD-FE26-0531-6DE7-926432679A1F}"/>
              </a:ext>
            </a:extLst>
          </p:cNvPr>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a:extLst>
              <a:ext uri="{FF2B5EF4-FFF2-40B4-BE49-F238E27FC236}">
                <a16:creationId xmlns:a16="http://schemas.microsoft.com/office/drawing/2014/main" id="{75F326E6-094B-34E2-2871-1DAC2E03D7F1}"/>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24</a:t>
            </a:fld>
            <a:endParaRPr kumimoji="0" lang="zh-CN" altLang="en-US" sz="2800"/>
          </a:p>
        </p:txBody>
      </p:sp>
      <p:sp>
        <p:nvSpPr>
          <p:cNvPr id="9" name="Line 2">
            <a:extLst>
              <a:ext uri="{FF2B5EF4-FFF2-40B4-BE49-F238E27FC236}">
                <a16:creationId xmlns:a16="http://schemas.microsoft.com/office/drawing/2014/main" id="{A5C67263-3FD7-22A9-D878-2F588D5AFF99}"/>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a:extLst>
              <a:ext uri="{FF2B5EF4-FFF2-40B4-BE49-F238E27FC236}">
                <a16:creationId xmlns:a16="http://schemas.microsoft.com/office/drawing/2014/main" id="{4026CC9A-104A-9A4F-D89E-61D7D551178D}"/>
              </a:ext>
            </a:extLst>
          </p:cNvPr>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a:latin typeface="Times New Roman" panose="02020603050405020304" charset="0"/>
                <a:ea typeface="黑体" panose="02010609060101010101" charset="-122"/>
                <a:cs typeface="Times New Roman" panose="02020603050405020304" charset="0"/>
                <a:sym typeface="+mn-ea"/>
              </a:rPr>
              <a:t>Lattice QCD</a:t>
            </a:r>
            <a:r>
              <a:rPr lang="zh-CN" altLang="en-US" sz="3200" b="1">
                <a:latin typeface="Times New Roman" panose="02020603050405020304" charset="0"/>
                <a:ea typeface="黑体" panose="02010609060101010101" charset="-122"/>
                <a:cs typeface="Times New Roman" panose="02020603050405020304" charset="0"/>
                <a:sym typeface="+mn-ea"/>
              </a:rPr>
              <a:t> </a:t>
            </a:r>
            <a:r>
              <a:rPr lang="en-US" altLang="zh-CN" sz="3200" b="1">
                <a:latin typeface="Times New Roman" panose="02020603050405020304" charset="0"/>
                <a:ea typeface="黑体" panose="02010609060101010101" charset="-122"/>
                <a:cs typeface="Times New Roman" panose="02020603050405020304" charset="0"/>
                <a:sym typeface="+mn-ea"/>
              </a:rPr>
              <a:t>calculation of </a:t>
            </a:r>
            <a:r>
              <a:rPr lang="en-US" altLang="zh-CN" sz="3200" b="1">
                <a:latin typeface="Times New Roman" panose="02020603050405020304" charset="0"/>
                <a:cs typeface="Times New Roman" panose="02020603050405020304" charset="0"/>
              </a:rPr>
              <a:t>Collins-Soper</a:t>
            </a:r>
            <a:r>
              <a:rPr lang="en-US" altLang="zh-CN" sz="3200" b="1">
                <a:latin typeface="Times New Roman" panose="02020603050405020304" charset="0"/>
                <a:cs typeface="Times New Roman" panose="02020603050405020304" charset="0"/>
                <a:sym typeface="+mn-ea"/>
              </a:rPr>
              <a:t> Kernel</a:t>
            </a:r>
            <a:r>
              <a:rPr lang="en-US" altLang="zh-CN" sz="3200" b="1">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Quasi-TMD Wave Function</a:t>
            </a:r>
          </a:p>
          <a:p>
            <a:pPr marL="914400" lvl="1" indent="-457200">
              <a:lnSpc>
                <a:spcPct val="150000"/>
              </a:lnSpc>
              <a:buSzPct val="50000"/>
              <a:buFont typeface="Wingdings" panose="05000000000000000000" charset="0"/>
              <a:buChar char="l"/>
            </a:pPr>
            <a:r>
              <a:rPr lang="en-US" altLang="zh-CN" sz="3200" b="1">
                <a:latin typeface="Times New Roman" panose="02020603050405020304" charset="0"/>
                <a:cs typeface="Times New Roman" panose="02020603050405020304" charset="0"/>
              </a:rPr>
              <a:t>Collins-Soper</a:t>
            </a:r>
            <a:r>
              <a:rPr lang="en-US" altLang="zh-CN" sz="3200" b="1">
                <a:latin typeface="Times New Roman" panose="02020603050405020304" charset="0"/>
                <a:cs typeface="Times New Roman" panose="02020603050405020304" charset="0"/>
                <a:sym typeface="+mn-ea"/>
              </a:rPr>
              <a:t> Kernel</a:t>
            </a:r>
            <a:endParaRPr lang="en-US" altLang="zh-CN" sz="3200" b="1">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extLst>
      <p:ext uri="{BB962C8B-B14F-4D97-AF65-F5344CB8AC3E}">
        <p14:creationId xmlns:p14="http://schemas.microsoft.com/office/powerpoint/2010/main" val="26028508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25</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CS Kernel Extracted from Quasi-TMDWFs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3"/>
          <a:srcRect r="3297"/>
          <a:stretch>
            <a:fillRect/>
          </a:stretch>
        </p:blipFill>
        <p:spPr>
          <a:xfrm>
            <a:off x="3754293" y="1536066"/>
            <a:ext cx="5222240" cy="1006475"/>
          </a:xfrm>
          <a:prstGeom prst="rect">
            <a:avLst/>
          </a:prstGeom>
        </p:spPr>
      </p:pic>
      <p:sp>
        <p:nvSpPr>
          <p:cNvPr id="3" name="矩形 2"/>
          <p:cNvSpPr/>
          <p:nvPr/>
        </p:nvSpPr>
        <p:spPr>
          <a:xfrm>
            <a:off x="2542078" y="1565911"/>
            <a:ext cx="6670675" cy="98742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2"/>
          <p:cNvSpPr/>
          <p:nvPr/>
        </p:nvSpPr>
        <p:spPr>
          <a:xfrm>
            <a:off x="6359063" y="2094231"/>
            <a:ext cx="949960" cy="344805"/>
          </a:xfrm>
          <a:prstGeom prst="roundRect">
            <a:avLst/>
          </a:prstGeom>
          <a:solidFill>
            <a:schemeClr val="bg1">
              <a:alpha val="0"/>
            </a:schemeClr>
          </a:solidFill>
          <a:ln w="28575" cmpd="sng">
            <a:solidFill>
              <a:srgbClr val="00B05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圆角矩形 3"/>
          <p:cNvSpPr/>
          <p:nvPr/>
        </p:nvSpPr>
        <p:spPr>
          <a:xfrm>
            <a:off x="7293783" y="1696721"/>
            <a:ext cx="1521460" cy="323215"/>
          </a:xfrm>
          <a:prstGeom prst="roundRect">
            <a:avLst/>
          </a:prstGeom>
          <a:solidFill>
            <a:schemeClr val="bg1">
              <a:alpha val="0"/>
            </a:schemeClr>
          </a:solidFill>
          <a:ln w="28575" cmpd="sng">
            <a:solidFill>
              <a:srgbClr val="CE292F"/>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7560483" y="1223646"/>
            <a:ext cx="2082165" cy="398780"/>
          </a:xfrm>
          <a:prstGeom prst="rect">
            <a:avLst/>
          </a:prstGeom>
          <a:noFill/>
        </p:spPr>
        <p:txBody>
          <a:bodyPr wrap="square" rtlCol="0" anchor="t">
            <a:spAutoFit/>
          </a:bodyPr>
          <a:lstStyle/>
          <a:p>
            <a:r>
              <a:rPr lang="en-US" altLang="zh-CN" sz="2000" b="1">
                <a:solidFill>
                  <a:srgbClr val="C00000"/>
                </a:solidFill>
                <a:latin typeface="Times New Roman" panose="02020603050405020304" charset="0"/>
                <a:ea typeface="黑体" panose="02010609060101010101" charset="-122"/>
                <a:cs typeface="Times New Roman" panose="02020603050405020304" charset="0"/>
                <a:sym typeface="+mn-ea"/>
              </a:rPr>
              <a:t>quasi-TMDWFs </a:t>
            </a:r>
          </a:p>
        </p:txBody>
      </p:sp>
      <p:sp>
        <p:nvSpPr>
          <p:cNvPr id="7" name="文本框 6"/>
          <p:cNvSpPr txBox="1"/>
          <p:nvPr/>
        </p:nvSpPr>
        <p:spPr>
          <a:xfrm>
            <a:off x="5682153" y="2520316"/>
            <a:ext cx="2536825" cy="368300"/>
          </a:xfrm>
          <a:prstGeom prst="rect">
            <a:avLst/>
          </a:prstGeom>
          <a:noFill/>
        </p:spPr>
        <p:txBody>
          <a:bodyPr wrap="square" rtlCol="0">
            <a:spAutoFit/>
          </a:bodyPr>
          <a:lstStyle/>
          <a:p>
            <a:r>
              <a:rPr lang="en-US" altLang="zh-CN" b="1">
                <a:solidFill>
                  <a:srgbClr val="00B050"/>
                </a:solidFill>
                <a:latin typeface="Times New Roman" panose="02020603050405020304" charset="0"/>
                <a:cs typeface="Times New Roman" panose="02020603050405020304" charset="0"/>
              </a:rPr>
              <a:t> matching kernel</a:t>
            </a:r>
          </a:p>
        </p:txBody>
      </p:sp>
      <p:pic>
        <p:nvPicPr>
          <p:cNvPr id="8" name="图片 7"/>
          <p:cNvPicPr>
            <a:picLocks noChangeAspect="1"/>
          </p:cNvPicPr>
          <p:nvPr/>
        </p:nvPicPr>
        <p:blipFill>
          <a:blip r:embed="rId4"/>
          <a:srcRect t="28132" r="73362" b="27594"/>
          <a:stretch>
            <a:fillRect/>
          </a:stretch>
        </p:blipFill>
        <p:spPr>
          <a:xfrm>
            <a:off x="2686858" y="1856106"/>
            <a:ext cx="2067560" cy="365760"/>
          </a:xfrm>
          <a:prstGeom prst="rect">
            <a:avLst/>
          </a:prstGeom>
        </p:spPr>
      </p:pic>
      <p:pic>
        <p:nvPicPr>
          <p:cNvPr id="10" name="图片 9"/>
          <p:cNvPicPr>
            <a:picLocks noChangeAspect="1"/>
          </p:cNvPicPr>
          <p:nvPr/>
        </p:nvPicPr>
        <p:blipFill>
          <a:blip r:embed="rId5"/>
          <a:stretch>
            <a:fillRect/>
          </a:stretch>
        </p:blipFill>
        <p:spPr>
          <a:xfrm>
            <a:off x="451485" y="2976880"/>
            <a:ext cx="3668060" cy="2998800"/>
          </a:xfrm>
          <a:prstGeom prst="rect">
            <a:avLst/>
          </a:prstGeom>
        </p:spPr>
      </p:pic>
      <p:pic>
        <p:nvPicPr>
          <p:cNvPr id="11" name="图片 10"/>
          <p:cNvPicPr>
            <a:picLocks noChangeAspect="1"/>
          </p:cNvPicPr>
          <p:nvPr/>
        </p:nvPicPr>
        <p:blipFill>
          <a:blip r:embed="rId6"/>
          <a:stretch>
            <a:fillRect/>
          </a:stretch>
        </p:blipFill>
        <p:spPr>
          <a:xfrm>
            <a:off x="4179570" y="2980690"/>
            <a:ext cx="3719542" cy="2998800"/>
          </a:xfrm>
          <a:prstGeom prst="rect">
            <a:avLst/>
          </a:prstGeom>
        </p:spPr>
      </p:pic>
      <p:pic>
        <p:nvPicPr>
          <p:cNvPr id="12" name="图片 11"/>
          <p:cNvPicPr>
            <a:picLocks noChangeAspect="1"/>
          </p:cNvPicPr>
          <p:nvPr/>
        </p:nvPicPr>
        <p:blipFill>
          <a:blip r:embed="rId7"/>
          <a:stretch>
            <a:fillRect/>
          </a:stretch>
        </p:blipFill>
        <p:spPr>
          <a:xfrm>
            <a:off x="7959725" y="3027045"/>
            <a:ext cx="3668060" cy="2998800"/>
          </a:xfrm>
          <a:prstGeom prst="rect">
            <a:avLst/>
          </a:prstGeom>
        </p:spPr>
      </p:pic>
      <p:sp>
        <p:nvSpPr>
          <p:cNvPr id="16" name="文本框 15"/>
          <p:cNvSpPr txBox="1"/>
          <p:nvPr/>
        </p:nvSpPr>
        <p:spPr>
          <a:xfrm>
            <a:off x="307975" y="5993130"/>
            <a:ext cx="6534785" cy="638810"/>
          </a:xfrm>
          <a:prstGeom prst="rect">
            <a:avLst/>
          </a:prstGeom>
          <a:noFill/>
        </p:spPr>
        <p:txBody>
          <a:bodyPr wrap="square" rtlCol="0" anchor="t">
            <a:noAutofit/>
          </a:bodyPr>
          <a:lstStyle/>
          <a:p>
            <a:r>
              <a:rPr lang="en-US" altLang="zh-CN" b="1">
                <a:latin typeface="Times New Roman" panose="02020603050405020304" charset="0"/>
                <a:cs typeface="Times New Roman" panose="02020603050405020304" charset="0"/>
              </a:rPr>
              <a:t>(For better visualization, we present a subset of points selected </a:t>
            </a:r>
          </a:p>
          <a:p>
            <a:r>
              <a:rPr lang="en-US" altLang="zh-CN" b="1">
                <a:latin typeface="Times New Roman" panose="02020603050405020304" charset="0"/>
                <a:cs typeface="Times New Roman" panose="02020603050405020304" charset="0"/>
              </a:rPr>
              <a:t>from the 200 data points in each of the 3 cases.)</a:t>
            </a:r>
          </a:p>
          <a:p>
            <a:endParaRPr lang="zh-CN" altLang="en-US" b="1">
              <a:latin typeface="Times New Roman" panose="02020603050405020304" charset="0"/>
              <a:cs typeface="Times New Roman" panose="02020603050405020304" charset="0"/>
            </a:endParaRPr>
          </a:p>
        </p:txBody>
      </p:sp>
      <p:sp>
        <p:nvSpPr>
          <p:cNvPr id="9" name="文本框 8">
            <a:extLst>
              <a:ext uri="{FF2B5EF4-FFF2-40B4-BE49-F238E27FC236}">
                <a16:creationId xmlns:a16="http://schemas.microsoft.com/office/drawing/2014/main" id="{CD338026-2E2F-0E02-B84E-6CF4BA0EE50D}"/>
              </a:ext>
            </a:extLst>
          </p:cNvPr>
          <p:cNvSpPr txBox="1"/>
          <p:nvPr/>
        </p:nvSpPr>
        <p:spPr>
          <a:xfrm>
            <a:off x="7889710" y="6346587"/>
            <a:ext cx="4211303" cy="369332"/>
          </a:xfrm>
          <a:prstGeom prst="rect">
            <a:avLst/>
          </a:prstGeom>
          <a:noFill/>
        </p:spPr>
        <p:txBody>
          <a:bodyPr wrap="square">
            <a:spAutoFit/>
          </a:bodyPr>
          <a:lstStyle/>
          <a:p>
            <a:r>
              <a:rPr lang="en-US" altLang="zh-CN" sz="1800" i="1" err="1">
                <a:solidFill>
                  <a:srgbClr val="001CB6"/>
                </a:solidFill>
                <a:latin typeface="Times New Roman" panose="02020603050405020304" charset="0"/>
                <a:cs typeface="Times New Roman" panose="02020603050405020304" charset="0"/>
              </a:rPr>
              <a:t>Avkhadiev</a:t>
            </a:r>
            <a:r>
              <a:rPr lang="en-US" altLang="zh-CN" sz="1800" i="1">
                <a:solidFill>
                  <a:srgbClr val="001CB6"/>
                </a:solidFill>
                <a:latin typeface="Times New Roman" panose="02020603050405020304" charset="0"/>
                <a:cs typeface="Times New Roman" panose="02020603050405020304" charset="0"/>
              </a:rPr>
              <a:t>, </a:t>
            </a:r>
            <a:r>
              <a:rPr lang="fr-FR" altLang="zh-CN" sz="1800" i="1">
                <a:solidFill>
                  <a:srgbClr val="001CB6"/>
                </a:solidFill>
                <a:latin typeface="Times New Roman" panose="02020603050405020304" charset="0"/>
                <a:cs typeface="Times New Roman" panose="02020603050405020304" charset="0"/>
              </a:rPr>
              <a:t>et al.</a:t>
            </a:r>
            <a:r>
              <a:rPr lang="en-US" altLang="zh-CN" sz="1800" i="1">
                <a:solidFill>
                  <a:srgbClr val="001CB6"/>
                </a:solidFill>
                <a:latin typeface="Times New Roman" panose="02020603050405020304" charset="0"/>
                <a:cs typeface="Times New Roman" panose="02020603050405020304" charset="0"/>
              </a:rPr>
              <a:t>, PRD 108, 114505 (2023).</a:t>
            </a:r>
            <a:endParaRPr lang="zh-CN" altLang="en-US" sz="1800" i="1">
              <a:solidFill>
                <a:srgbClr val="001CB6"/>
              </a:solidFill>
              <a:latin typeface="Times New Roman" panose="02020603050405020304" charset="0"/>
              <a:cs typeface="Times New Roman" panose="02020603050405020304" charset="0"/>
            </a:endParaRPr>
          </a:p>
        </p:txBody>
      </p:sp>
      <p:sp>
        <p:nvSpPr>
          <p:cNvPr id="13" name="文本框 12">
            <a:extLst>
              <a:ext uri="{FF2B5EF4-FFF2-40B4-BE49-F238E27FC236}">
                <a16:creationId xmlns:a16="http://schemas.microsoft.com/office/drawing/2014/main" id="{35F7DDFB-9FF7-AA53-1123-9B05C4AE53EC}"/>
              </a:ext>
            </a:extLst>
          </p:cNvPr>
          <p:cNvSpPr txBox="1"/>
          <p:nvPr/>
        </p:nvSpPr>
        <p:spPr>
          <a:xfrm>
            <a:off x="9654809" y="5980132"/>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26</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indent="0">
              <a:buFont typeface="Wingdings" panose="05000000000000000000" charset="0"/>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Large Momentum Limit Extrapolation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p:cNvPicPr>
            <a:picLocks noChangeAspect="1"/>
          </p:cNvPicPr>
          <p:nvPr/>
        </p:nvPicPr>
        <p:blipFill>
          <a:blip r:embed="rId3"/>
          <a:stretch>
            <a:fillRect/>
          </a:stretch>
        </p:blipFill>
        <p:spPr>
          <a:xfrm>
            <a:off x="1840667" y="1358587"/>
            <a:ext cx="7761605" cy="826135"/>
          </a:xfrm>
          <a:prstGeom prst="rect">
            <a:avLst/>
          </a:prstGeom>
        </p:spPr>
      </p:pic>
      <p:sp>
        <p:nvSpPr>
          <p:cNvPr id="3" name="矩形 2"/>
          <p:cNvSpPr/>
          <p:nvPr/>
        </p:nvSpPr>
        <p:spPr>
          <a:xfrm>
            <a:off x="1742877" y="1383987"/>
            <a:ext cx="7859395" cy="82613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stretch>
            <a:fillRect/>
          </a:stretch>
        </p:blipFill>
        <p:spPr>
          <a:xfrm>
            <a:off x="414020" y="2628265"/>
            <a:ext cx="3767264" cy="3060000"/>
          </a:xfrm>
          <a:prstGeom prst="rect">
            <a:avLst/>
          </a:prstGeom>
        </p:spPr>
      </p:pic>
      <p:pic>
        <p:nvPicPr>
          <p:cNvPr id="6" name="图片 5"/>
          <p:cNvPicPr>
            <a:picLocks noChangeAspect="1"/>
          </p:cNvPicPr>
          <p:nvPr/>
        </p:nvPicPr>
        <p:blipFill>
          <a:blip r:embed="rId5"/>
          <a:stretch>
            <a:fillRect/>
          </a:stretch>
        </p:blipFill>
        <p:spPr>
          <a:xfrm>
            <a:off x="4060825" y="2717800"/>
            <a:ext cx="3986150" cy="3060000"/>
          </a:xfrm>
          <a:prstGeom prst="rect">
            <a:avLst/>
          </a:prstGeom>
        </p:spPr>
      </p:pic>
      <p:pic>
        <p:nvPicPr>
          <p:cNvPr id="10" name="图片 9"/>
          <p:cNvPicPr>
            <a:picLocks noChangeAspect="1"/>
          </p:cNvPicPr>
          <p:nvPr/>
        </p:nvPicPr>
        <p:blipFill>
          <a:blip r:embed="rId6"/>
          <a:stretch>
            <a:fillRect/>
          </a:stretch>
        </p:blipFill>
        <p:spPr>
          <a:xfrm>
            <a:off x="8003540" y="2682875"/>
            <a:ext cx="3788572" cy="3060000"/>
          </a:xfrm>
          <a:prstGeom prst="rect">
            <a:avLst/>
          </a:prstGeom>
        </p:spPr>
      </p:pic>
      <p:sp>
        <p:nvSpPr>
          <p:cNvPr id="11" name="文本框 10"/>
          <p:cNvSpPr txBox="1"/>
          <p:nvPr/>
        </p:nvSpPr>
        <p:spPr>
          <a:xfrm>
            <a:off x="307975" y="5993130"/>
            <a:ext cx="6534785" cy="638810"/>
          </a:xfrm>
          <a:prstGeom prst="rect">
            <a:avLst/>
          </a:prstGeom>
          <a:noFill/>
        </p:spPr>
        <p:txBody>
          <a:bodyPr wrap="square" rtlCol="0" anchor="t">
            <a:noAutofit/>
          </a:bodyPr>
          <a:lstStyle/>
          <a:p>
            <a:r>
              <a:rPr lang="en-US" altLang="zh-CN" b="1">
                <a:latin typeface="Times New Roman" panose="02020603050405020304" charset="0"/>
                <a:cs typeface="Times New Roman" panose="02020603050405020304" charset="0"/>
              </a:rPr>
              <a:t>(For better visualization, we present a subset of points selected </a:t>
            </a:r>
          </a:p>
          <a:p>
            <a:r>
              <a:rPr lang="en-US" altLang="zh-CN" b="1">
                <a:latin typeface="Times New Roman" panose="02020603050405020304" charset="0"/>
                <a:cs typeface="Times New Roman" panose="02020603050405020304" charset="0"/>
              </a:rPr>
              <a:t>from the 200 data points in each of the 3 cases.)</a:t>
            </a:r>
          </a:p>
          <a:p>
            <a:endParaRPr lang="zh-CN" altLang="en-US" b="1">
              <a:latin typeface="Times New Roman" panose="02020603050405020304" charset="0"/>
              <a:cs typeface="Times New Roman" panose="02020603050405020304" charset="0"/>
            </a:endParaRPr>
          </a:p>
        </p:txBody>
      </p:sp>
      <p:sp>
        <p:nvSpPr>
          <p:cNvPr id="4" name="文本框 3">
            <a:extLst>
              <a:ext uri="{FF2B5EF4-FFF2-40B4-BE49-F238E27FC236}">
                <a16:creationId xmlns:a16="http://schemas.microsoft.com/office/drawing/2014/main" id="{454037E2-752B-F2B8-15D5-2DA941E58654}"/>
              </a:ext>
            </a:extLst>
          </p:cNvPr>
          <p:cNvSpPr txBox="1"/>
          <p:nvPr/>
        </p:nvSpPr>
        <p:spPr>
          <a:xfrm>
            <a:off x="9953838" y="6337856"/>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01FFA7-DCF2-BC04-8556-44627F4AE8E1}"/>
              </a:ext>
            </a:extLst>
          </p:cNvPr>
          <p:cNvPicPr>
            <a:picLocks noChangeAspect="1"/>
          </p:cNvPicPr>
          <p:nvPr/>
        </p:nvPicPr>
        <p:blipFill>
          <a:blip r:embed="rId3"/>
          <a:stretch>
            <a:fillRect/>
          </a:stretch>
        </p:blipFill>
        <p:spPr>
          <a:xfrm>
            <a:off x="3218858" y="2241209"/>
            <a:ext cx="5353109" cy="4483441"/>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27</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indent="0">
              <a:buFont typeface="Wingdings" panose="05000000000000000000" charset="0"/>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Large Momentum Limit Extrapolation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p:cNvPicPr>
            <a:picLocks noChangeAspect="1"/>
          </p:cNvPicPr>
          <p:nvPr/>
        </p:nvPicPr>
        <p:blipFill>
          <a:blip r:embed="rId4"/>
          <a:stretch>
            <a:fillRect/>
          </a:stretch>
        </p:blipFill>
        <p:spPr>
          <a:xfrm>
            <a:off x="810362" y="1358587"/>
            <a:ext cx="7761605" cy="826135"/>
          </a:xfrm>
          <a:prstGeom prst="rect">
            <a:avLst/>
          </a:prstGeom>
        </p:spPr>
      </p:pic>
      <p:sp>
        <p:nvSpPr>
          <p:cNvPr id="4" name="矩形 3"/>
          <p:cNvSpPr/>
          <p:nvPr/>
        </p:nvSpPr>
        <p:spPr>
          <a:xfrm>
            <a:off x="712572" y="1383987"/>
            <a:ext cx="7859395" cy="82613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5" name="文本框 4"/>
              <p:cNvSpPr txBox="1"/>
              <p:nvPr/>
            </p:nvSpPr>
            <p:spPr>
              <a:xfrm>
                <a:off x="8939097" y="1380177"/>
                <a:ext cx="2877820" cy="829945"/>
              </a:xfrm>
              <a:prstGeom prst="rect">
                <a:avLst/>
              </a:prstGeom>
              <a:solidFill>
                <a:srgbClr val="FFC000"/>
              </a:solidFill>
              <a:ln w="41275" cmpd="dbl">
                <a:solidFill>
                  <a:schemeClr val="accent4">
                    <a:lumMod val="50000"/>
                  </a:schemeClr>
                </a:solidFill>
                <a:prstDash val="solid"/>
              </a:ln>
            </p:spPr>
            <p:txBody>
              <a:bodyPr wrap="square" rtlCol="0">
                <a:spAutoFit/>
              </a:bodyPr>
              <a:lstStyle/>
              <a:p>
                <a:r>
                  <a:rPr lang="en-US" altLang="zh-CN" sz="2400" b="1">
                    <a:solidFill>
                      <a:schemeClr val="tx1">
                        <a:lumMod val="65000"/>
                        <a:lumOff val="35000"/>
                      </a:schemeClr>
                    </a:solidFill>
                    <a:latin typeface="Times New Roman" panose="02020603050405020304" charset="0"/>
                    <a:cs typeface="Times New Roman" panose="02020603050405020304" charset="0"/>
                  </a:rPr>
                  <a:t>... repeat for each </a:t>
                </a:r>
                <a14:m>
                  <m:oMath xmlns:m="http://schemas.openxmlformats.org/officeDocument/2006/math">
                    <m:sSub>
                      <m:sSubPr>
                        <m:ctrlPr>
                          <a:rPr lang="en-US" altLang="zh-CN" sz="2400" b="1" i="1">
                            <a:solidFill>
                              <a:schemeClr val="tx1">
                                <a:lumMod val="65000"/>
                                <a:lumOff val="35000"/>
                              </a:schemeClr>
                            </a:solidFill>
                            <a:latin typeface="Cambria Math" panose="02040503050406030204" pitchFamily="18" charset="0"/>
                            <a:cs typeface="Cambria Math" panose="02040503050406030204" pitchFamily="18" charset="0"/>
                            <a:sym typeface="+mn-ea"/>
                          </a:rPr>
                        </m:ctrlPr>
                      </m:sSubPr>
                      <m:e>
                        <m:r>
                          <a:rPr lang="en-US" altLang="zh-CN" sz="2400" b="1" i="1">
                            <a:solidFill>
                              <a:schemeClr val="tx1">
                                <a:lumMod val="65000"/>
                                <a:lumOff val="35000"/>
                              </a:schemeClr>
                            </a:solidFill>
                            <a:latin typeface="Cambria Math" panose="02040503050406030204" pitchFamily="18" charset="0"/>
                            <a:cs typeface="Cambria Math" panose="02040503050406030204" pitchFamily="18" charset="0"/>
                            <a:sym typeface="+mn-ea"/>
                          </a:rPr>
                          <m:t>𝒃</m:t>
                        </m:r>
                      </m:e>
                      <m:sub>
                        <m:r>
                          <a:rPr lang="en-US" altLang="zh-CN" sz="2400" b="1" i="1">
                            <a:solidFill>
                              <a:schemeClr val="tx1">
                                <a:lumMod val="65000"/>
                                <a:lumOff val="35000"/>
                              </a:schemeClr>
                            </a:solidFill>
                            <a:latin typeface="Cambria Math" panose="02040503050406030204" pitchFamily="18" charset="0"/>
                            <a:ea typeface="MS Mincho" charset="0"/>
                            <a:cs typeface="Cambria Math" panose="02040503050406030204" pitchFamily="18" charset="0"/>
                            <a:sym typeface="+mn-ea"/>
                          </a:rPr>
                          <m:t>⊥</m:t>
                        </m:r>
                      </m:sub>
                    </m:sSub>
                  </m:oMath>
                </a14:m>
                <a:r>
                  <a:rPr lang="en-US" altLang="zh-CN" sz="2400" b="1">
                    <a:solidFill>
                      <a:schemeClr val="tx1">
                        <a:lumMod val="65000"/>
                        <a:lumOff val="35000"/>
                      </a:schemeClr>
                    </a:solidFill>
                    <a:latin typeface="Times New Roman" panose="02020603050405020304" charset="0"/>
                    <a:cs typeface="Times New Roman" panose="02020603050405020304" charset="0"/>
                  </a:rPr>
                  <a:t> </a:t>
                </a:r>
              </a:p>
              <a:p>
                <a:r>
                  <a:rPr lang="en-US" altLang="zh-CN" sz="2400" b="1">
                    <a:solidFill>
                      <a:schemeClr val="tx1">
                        <a:lumMod val="65000"/>
                        <a:lumOff val="35000"/>
                      </a:schemeClr>
                    </a:solidFill>
                    <a:latin typeface="Times New Roman" panose="02020603050405020304" charset="0"/>
                    <a:cs typeface="Times New Roman" panose="02020603050405020304" charset="0"/>
                  </a:rPr>
                  <a:t>and each ensemble</a:t>
                </a:r>
                <a:r>
                  <a:rPr lang="en-US" altLang="zh-CN" sz="2400" b="1" i="1">
                    <a:solidFill>
                      <a:schemeClr val="tx1">
                        <a:lumMod val="65000"/>
                        <a:lumOff val="35000"/>
                      </a:schemeClr>
                    </a:solidFill>
                    <a:latin typeface="Times New Roman" panose="02020603050405020304" charset="0"/>
                    <a:cs typeface="Times New Roman" panose="02020603050405020304" charset="0"/>
                  </a:rPr>
                  <a:t> </a:t>
                </a:r>
                <a:r>
                  <a:rPr lang="en-US" altLang="zh-CN" sz="2400" b="1">
                    <a:solidFill>
                      <a:schemeClr val="tx1">
                        <a:lumMod val="65000"/>
                        <a:lumOff val="35000"/>
                      </a:schemeClr>
                    </a:solidFill>
                    <a:latin typeface="Times New Roman" panose="02020603050405020304" charset="0"/>
                    <a:cs typeface="Times New Roman" panose="02020603050405020304" charset="0"/>
                  </a:rPr>
                  <a:t>... </a:t>
                </a:r>
              </a:p>
            </p:txBody>
          </p:sp>
        </mc:Choice>
        <mc:Fallback>
          <p:sp>
            <p:nvSpPr>
              <p:cNvPr id="5" name="文本框 4"/>
              <p:cNvSpPr txBox="1">
                <a:spLocks noRot="1" noChangeAspect="1" noMove="1" noResize="1" noEditPoints="1" noAdjustHandles="1" noChangeArrowheads="1" noChangeShapeType="1" noTextEdit="1"/>
              </p:cNvSpPr>
              <p:nvPr/>
            </p:nvSpPr>
            <p:spPr>
              <a:xfrm>
                <a:off x="8939097" y="1380177"/>
                <a:ext cx="2877820" cy="829945"/>
              </a:xfrm>
              <a:prstGeom prst="rect">
                <a:avLst/>
              </a:prstGeom>
              <a:blipFill>
                <a:blip r:embed="rId5"/>
                <a:stretch>
                  <a:fillRect l="-2505" t="-3472" r="-6681" b="-11806"/>
                </a:stretch>
              </a:blipFill>
              <a:ln w="41275" cmpd="dbl">
                <a:solidFill>
                  <a:schemeClr val="accent4">
                    <a:lumMod val="50000"/>
                  </a:schemeClr>
                </a:solidFill>
                <a:prstDash val="solid"/>
              </a:ln>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1BCF4688-4497-065D-1933-88A31D26632C}"/>
              </a:ext>
            </a:extLst>
          </p:cNvPr>
          <p:cNvSpPr txBox="1"/>
          <p:nvPr/>
        </p:nvSpPr>
        <p:spPr>
          <a:xfrm>
            <a:off x="9968482" y="6337856"/>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28</a:t>
            </a:r>
            <a:endParaRPr kumimoji="0" lang="zh-CN" altLang="en-US" sz="2800"/>
          </a:p>
        </p:txBody>
      </p:sp>
      <p:sp>
        <p:nvSpPr>
          <p:cNvPr id="17" name="Text Box 3"/>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Continuum Limit and Physical Mass </a:t>
            </a:r>
            <a:r>
              <a:rPr lang="en-US" altLang="zh-CN" b="1">
                <a:solidFill>
                  <a:srgbClr val="C00000"/>
                </a:solidFill>
                <a:latin typeface="Times New Roman" panose="02020603050405020304" charset="0"/>
                <a:ea typeface="黑体" panose="02010609060101010101" charset="-122"/>
                <a:cs typeface="Times New Roman" panose="02020603050405020304" charset="0"/>
              </a:rPr>
              <a:t>Extrapolation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12" name="图片 11"/>
          <p:cNvPicPr>
            <a:picLocks noChangeAspect="1"/>
          </p:cNvPicPr>
          <p:nvPr/>
        </p:nvPicPr>
        <p:blipFill>
          <a:blip r:embed="rId3"/>
          <a:srcRect b="47653"/>
          <a:stretch>
            <a:fillRect/>
          </a:stretch>
        </p:blipFill>
        <p:spPr>
          <a:xfrm>
            <a:off x="1488440" y="1185545"/>
            <a:ext cx="6085205" cy="566420"/>
          </a:xfrm>
          <a:prstGeom prst="rect">
            <a:avLst/>
          </a:prstGeom>
        </p:spPr>
      </p:pic>
      <p:pic>
        <p:nvPicPr>
          <p:cNvPr id="13" name="图片 12"/>
          <p:cNvPicPr>
            <a:picLocks noChangeAspect="1"/>
          </p:cNvPicPr>
          <p:nvPr/>
        </p:nvPicPr>
        <p:blipFill>
          <a:blip r:embed="rId3"/>
          <a:srcRect l="41104" t="53521"/>
          <a:stretch>
            <a:fillRect/>
          </a:stretch>
        </p:blipFill>
        <p:spPr>
          <a:xfrm>
            <a:off x="7021830" y="1244600"/>
            <a:ext cx="3583940" cy="502920"/>
          </a:xfrm>
          <a:prstGeom prst="rect">
            <a:avLst/>
          </a:prstGeom>
        </p:spPr>
      </p:pic>
      <p:sp>
        <p:nvSpPr>
          <p:cNvPr id="14" name="矩形 13"/>
          <p:cNvSpPr/>
          <p:nvPr/>
        </p:nvSpPr>
        <p:spPr>
          <a:xfrm>
            <a:off x="1494790" y="1157605"/>
            <a:ext cx="9117965" cy="628015"/>
          </a:xfrm>
          <a:prstGeom prst="rect">
            <a:avLst/>
          </a:prstGeom>
          <a:solidFill>
            <a:schemeClr val="bg1">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497DDC7-8FF5-8B2D-A186-CA05652AAF8C}"/>
              </a:ext>
            </a:extLst>
          </p:cNvPr>
          <p:cNvPicPr>
            <a:picLocks noChangeAspect="1"/>
          </p:cNvPicPr>
          <p:nvPr/>
        </p:nvPicPr>
        <p:blipFill>
          <a:blip r:embed="rId4"/>
          <a:stretch>
            <a:fillRect/>
          </a:stretch>
        </p:blipFill>
        <p:spPr>
          <a:xfrm>
            <a:off x="1488440" y="1970723"/>
            <a:ext cx="8998423" cy="4532990"/>
          </a:xfrm>
          <a:prstGeom prst="rect">
            <a:avLst/>
          </a:prstGeom>
        </p:spPr>
      </p:pic>
      <p:sp>
        <p:nvSpPr>
          <p:cNvPr id="3" name="文本框 2">
            <a:extLst>
              <a:ext uri="{FF2B5EF4-FFF2-40B4-BE49-F238E27FC236}">
                <a16:creationId xmlns:a16="http://schemas.microsoft.com/office/drawing/2014/main" id="{0AEAEEDB-501B-FAA8-C371-254FD181A492}"/>
              </a:ext>
            </a:extLst>
          </p:cNvPr>
          <p:cNvSpPr txBox="1"/>
          <p:nvPr/>
        </p:nvSpPr>
        <p:spPr>
          <a:xfrm>
            <a:off x="9976989" y="6357541"/>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29</a:t>
            </a:r>
            <a:endParaRPr kumimoji="0" lang="zh-CN" altLang="en-US" sz="2800"/>
          </a:p>
        </p:txBody>
      </p:sp>
      <p:sp>
        <p:nvSpPr>
          <p:cNvPr id="17" name="Text Box 3"/>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The Systematic Uncertainty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142C668-6A2D-C055-8A92-1B82287BE1AE}"/>
                  </a:ext>
                </a:extLst>
              </p:cNvPr>
              <p:cNvSpPr txBox="1"/>
              <p:nvPr/>
            </p:nvSpPr>
            <p:spPr>
              <a:xfrm>
                <a:off x="641350" y="1195070"/>
                <a:ext cx="11028680" cy="138366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We have considered four sources of systematic uncertainties:  </a:t>
                </a:r>
              </a:p>
              <a:p>
                <a:pPr indent="0">
                  <a:buFont typeface="Wingdings" panose="05000000000000000000" charset="0"/>
                  <a:buNone/>
                </a:pPr>
                <a:r>
                  <a:rPr lang="en-US" altLang="zh-CN" sz="2000" b="1">
                    <a:solidFill>
                      <a:schemeClr val="accent1">
                        <a:lumMod val="75000"/>
                      </a:schemeClr>
                    </a:solidFill>
                    <a:latin typeface="Times New Roman" panose="02020603050405020304" charset="0"/>
                    <a:cs typeface="Times New Roman" panose="02020603050405020304" charset="0"/>
                  </a:rPr>
                  <a:t>1.the unphysical imaginary part,  </a:t>
                </a:r>
                <a:r>
                  <a:rPr lang="en-US" altLang="zh-CN" sz="2000" b="1">
                    <a:latin typeface="Times New Roman" panose="02020603050405020304" charset="0"/>
                    <a:cs typeface="Times New Roman" panose="02020603050405020304" charset="0"/>
                  </a:rPr>
                  <a:t>                </a:t>
                </a:r>
                <a:r>
                  <a:rPr lang="en-US" altLang="zh-CN" sz="2000" b="1">
                    <a:solidFill>
                      <a:schemeClr val="accent2"/>
                    </a:solidFill>
                    <a:latin typeface="Times New Roman" panose="02020603050405020304" charset="0"/>
                    <a:cs typeface="Times New Roman" panose="02020603050405020304" charset="0"/>
                  </a:rPr>
                  <a:t>2.the large-</a:t>
                </a:r>
                <a14:m>
                  <m:oMath xmlns:m="http://schemas.openxmlformats.org/officeDocument/2006/math">
                    <m:r>
                      <a:rPr lang="en-US" altLang="zh-CN" sz="2000" b="1" i="1">
                        <a:solidFill>
                          <a:schemeClr val="accent2"/>
                        </a:solidFill>
                        <a:latin typeface="Cambria Math" panose="02040503050406030204" pitchFamily="18" charset="0"/>
                        <a:cs typeface="Cambria Math" panose="02040503050406030204" pitchFamily="18" charset="0"/>
                      </a:rPr>
                      <m:t>𝝀</m:t>
                    </m:r>
                  </m:oMath>
                </a14:m>
                <a:r>
                  <a:rPr lang="en-US" altLang="zh-CN" sz="2000" b="1">
                    <a:solidFill>
                      <a:schemeClr val="accent2"/>
                    </a:solidFill>
                    <a:latin typeface="Times New Roman" panose="02020603050405020304" charset="0"/>
                    <a:cs typeface="Times New Roman" panose="02020603050405020304" charset="0"/>
                  </a:rPr>
                  <a:t> extrapolation,  </a:t>
                </a:r>
              </a:p>
              <a:p>
                <a:pPr indent="0">
                  <a:buFont typeface="Wingdings" panose="05000000000000000000" charset="0"/>
                  <a:buNone/>
                </a:pPr>
                <a:r>
                  <a:rPr lang="en-US" altLang="zh-CN" sz="2000" b="1">
                    <a:solidFill>
                      <a:srgbClr val="00B050"/>
                    </a:solidFill>
                    <a:latin typeface="Times New Roman" panose="02020603050405020304" charset="0"/>
                    <a:cs typeface="Times New Roman" panose="02020603050405020304" charset="0"/>
                  </a:rPr>
                  <a:t>3.the large-momentum extrapolation,     </a:t>
                </a:r>
                <a:r>
                  <a:rPr lang="en-US" altLang="zh-CN" sz="2000" b="1">
                    <a:latin typeface="Times New Roman" panose="02020603050405020304" charset="0"/>
                    <a:cs typeface="Times New Roman" panose="02020603050405020304" charset="0"/>
                  </a:rPr>
                  <a:t>     </a:t>
                </a:r>
                <a:r>
                  <a:rPr lang="en-US" altLang="zh-CN" sz="2000" b="1">
                    <a:solidFill>
                      <a:srgbClr val="C00000"/>
                    </a:solidFill>
                    <a:latin typeface="Times New Roman" panose="02020603050405020304" charset="0"/>
                    <a:cs typeface="Times New Roman" panose="02020603050405020304" charset="0"/>
                  </a:rPr>
                  <a:t>4.the continuum and physical mass extrapolations.</a:t>
                </a:r>
              </a:p>
              <a:p>
                <a:endParaRPr lang="en-US" altLang="zh-CN" sz="2000" b="1">
                  <a:solidFill>
                    <a:srgbClr val="C00000"/>
                  </a:solidFill>
                  <a:latin typeface="Times New Roman" panose="02020603050405020304" charset="0"/>
                  <a:cs typeface="Times New Roman" panose="02020603050405020304" charset="0"/>
                </a:endParaRPr>
              </a:p>
            </p:txBody>
          </p:sp>
        </mc:Choice>
        <mc:Fallback>
          <p:sp>
            <p:nvSpPr>
              <p:cNvPr id="8" name="文本框 7">
                <a:extLst>
                  <a:ext uri="{FF2B5EF4-FFF2-40B4-BE49-F238E27FC236}">
                    <a16:creationId xmlns:a16="http://schemas.microsoft.com/office/drawing/2014/main" id="{2142C668-6A2D-C055-8A92-1B82287BE1AE}"/>
                  </a:ext>
                </a:extLst>
              </p:cNvPr>
              <p:cNvSpPr txBox="1">
                <a:spLocks noRot="1" noChangeAspect="1" noMove="1" noResize="1" noEditPoints="1" noAdjustHandles="1" noChangeArrowheads="1" noChangeShapeType="1" noTextEdit="1"/>
              </p:cNvSpPr>
              <p:nvPr/>
            </p:nvSpPr>
            <p:spPr>
              <a:xfrm>
                <a:off x="641350" y="1195070"/>
                <a:ext cx="11028680" cy="1383665"/>
              </a:xfrm>
              <a:prstGeom prst="rect">
                <a:avLst/>
              </a:prstGeom>
              <a:blipFill>
                <a:blip r:embed="rId3"/>
                <a:stretch>
                  <a:fillRect l="-719" t="-3524"/>
                </a:stretch>
              </a:blipFill>
            </p:spPr>
            <p:txBody>
              <a:bodyPr/>
              <a:lstStyle/>
              <a:p>
                <a:r>
                  <a:rPr lang="zh-CN" altLang="en-US">
                    <a:noFill/>
                  </a:rPr>
                  <a:t> </a:t>
                </a:r>
              </a:p>
            </p:txBody>
          </p:sp>
        </mc:Fallback>
      </mc:AlternateContent>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A8EF-D498-FB13-24FF-4BEA0A2E56F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9B5E91B-C46E-BD90-6E97-477901580CBA}"/>
              </a:ext>
            </a:extLst>
          </p:cNvPr>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a:extLst>
              <a:ext uri="{FF2B5EF4-FFF2-40B4-BE49-F238E27FC236}">
                <a16:creationId xmlns:a16="http://schemas.microsoft.com/office/drawing/2014/main" id="{25809C1E-4034-D8DF-EEAA-6745FC8FF5B4}"/>
              </a:ext>
            </a:extLst>
          </p:cNvPr>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a:extLst>
              <a:ext uri="{FF2B5EF4-FFF2-40B4-BE49-F238E27FC236}">
                <a16:creationId xmlns:a16="http://schemas.microsoft.com/office/drawing/2014/main" id="{33940B71-0010-CD64-BBAA-E46AAB2A553A}"/>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3</a:t>
            </a:fld>
            <a:endParaRPr kumimoji="0" lang="zh-CN" altLang="en-US" sz="2800"/>
          </a:p>
        </p:txBody>
      </p:sp>
      <p:sp>
        <p:nvSpPr>
          <p:cNvPr id="9" name="Line 2">
            <a:extLst>
              <a:ext uri="{FF2B5EF4-FFF2-40B4-BE49-F238E27FC236}">
                <a16:creationId xmlns:a16="http://schemas.microsoft.com/office/drawing/2014/main" id="{962BA01D-8CC2-8AAE-4CBB-7AFD1AD5060D}"/>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a:extLst>
              <a:ext uri="{FF2B5EF4-FFF2-40B4-BE49-F238E27FC236}">
                <a16:creationId xmlns:a16="http://schemas.microsoft.com/office/drawing/2014/main" id="{73DFF27C-28C1-2D3C-3FE5-8C2199C8094F}"/>
              </a:ext>
            </a:extLst>
          </p:cNvPr>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a:solidFill>
                  <a:schemeClr val="bg1">
                    <a:lumMod val="75000"/>
                  </a:schemeClr>
                </a:solidFill>
                <a:latin typeface="Times New Roman" panose="02020603050405020304" charset="0"/>
                <a:cs typeface="Times New Roman" panose="02020603050405020304" charset="0"/>
              </a:rPr>
              <a:t>Collins-Soper</a:t>
            </a:r>
            <a:r>
              <a:rPr lang="en-US" altLang="zh-CN" sz="3200" b="1">
                <a:solidFill>
                  <a:schemeClr val="bg1">
                    <a:lumMod val="75000"/>
                  </a:schemeClr>
                </a:solidFill>
                <a:latin typeface="Times New Roman" panose="02020603050405020304" charset="0"/>
                <a:cs typeface="Times New Roman" panose="02020603050405020304" charset="0"/>
                <a:sym typeface="+mn-ea"/>
              </a:rPr>
              <a:t> Kernel</a:t>
            </a: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Quasi-TMD Wave Function</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cs typeface="Times New Roman" panose="02020603050405020304" charset="0"/>
              </a:rPr>
              <a:t>Collins-Soper</a:t>
            </a:r>
            <a:r>
              <a:rPr lang="en-US" altLang="zh-CN" sz="3200" b="1">
                <a:solidFill>
                  <a:schemeClr val="bg1">
                    <a:lumMod val="75000"/>
                  </a:schemeClr>
                </a:solidFill>
                <a:latin typeface="Times New Roman" panose="02020603050405020304" charset="0"/>
                <a:cs typeface="Times New Roman" panose="02020603050405020304" charset="0"/>
                <a:sym typeface="+mn-ea"/>
              </a:rPr>
              <a:t> Kernel</a:t>
            </a:r>
            <a:endPar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extLst>
      <p:ext uri="{BB962C8B-B14F-4D97-AF65-F5344CB8AC3E}">
        <p14:creationId xmlns:p14="http://schemas.microsoft.com/office/powerpoint/2010/main" val="37432607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stretch>
            <a:fillRect/>
          </a:stretch>
        </p:blipFill>
        <p:spPr>
          <a:xfrm>
            <a:off x="1026292" y="3199839"/>
            <a:ext cx="4613562" cy="3356366"/>
          </a:xfrm>
          <a:prstGeom prst="rect">
            <a:avLst/>
          </a:prstGeom>
        </p:spPr>
      </p:pic>
      <p:pic>
        <p:nvPicPr>
          <p:cNvPr id="37" name="图片 36"/>
          <p:cNvPicPr>
            <a:picLocks noChangeAspect="1"/>
          </p:cNvPicPr>
          <p:nvPr/>
        </p:nvPicPr>
        <p:blipFill>
          <a:blip r:embed="rId4"/>
          <a:stretch>
            <a:fillRect/>
          </a:stretch>
        </p:blipFill>
        <p:spPr>
          <a:xfrm>
            <a:off x="5451993" y="3303116"/>
            <a:ext cx="4439187" cy="325359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30</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“Imaginary part” of the CS kernel</a:t>
            </a: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0" name="文本框 9"/>
          <p:cNvSpPr txBox="1"/>
          <p:nvPr/>
        </p:nvSpPr>
        <p:spPr>
          <a:xfrm>
            <a:off x="353364" y="1232285"/>
            <a:ext cx="11432564" cy="193899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marL="285750" indent="-285750">
              <a:buFont typeface="Wingdings" panose="05000000000000000000" charset="0"/>
              <a:buChar char="Ø"/>
            </a:pPr>
            <a:r>
              <a:rPr lang="en-US" altLang="zh-CN" sz="2400" b="1">
                <a:latin typeface="Times New Roman" panose="02020603050405020304" charset="0"/>
                <a:cs typeface="Times New Roman" panose="02020603050405020304" charset="0"/>
              </a:rPr>
              <a:t>Systematic uncertainty from the imaginary part of the CS kernel:</a:t>
            </a:r>
          </a:p>
          <a:p>
            <a:pPr indent="0">
              <a:buFont typeface="Wingdings" panose="05000000000000000000" charset="0"/>
              <a:buNone/>
            </a:pPr>
            <a:endParaRPr lang="en-US" altLang="zh-CN" sz="2400" b="1">
              <a:latin typeface="Times New Roman" panose="02020603050405020304" charset="0"/>
              <a:cs typeface="Times New Roman" panose="02020603050405020304" charset="0"/>
            </a:endParaRPr>
          </a:p>
          <a:p>
            <a:pPr marL="285750" indent="-285750">
              <a:buFont typeface="Wingdings" panose="05000000000000000000" charset="0"/>
              <a:buChar char="Ø"/>
            </a:pPr>
            <a:endParaRPr lang="en-US" altLang="zh-CN" sz="2400" b="1">
              <a:latin typeface="Times New Roman" panose="02020603050405020304" charset="0"/>
              <a:cs typeface="Times New Roman" panose="02020603050405020304" charset="0"/>
            </a:endParaRPr>
          </a:p>
          <a:p>
            <a:pPr marL="285750" indent="-285750">
              <a:buFont typeface="Wingdings" panose="05000000000000000000" charset="0"/>
              <a:buChar char="Ø"/>
            </a:pPr>
            <a:r>
              <a:rPr lang="en-US" altLang="zh-CN" sz="2400" b="1">
                <a:latin typeface="Times New Roman" panose="02020603050405020304" charset="0"/>
                <a:cs typeface="Times New Roman" panose="02020603050405020304" charset="0"/>
              </a:rPr>
              <a:t>Previous studies have shown that the imaginary part of the CS kernel primarily originates from the matching kernel.</a:t>
            </a:r>
          </a:p>
        </p:txBody>
      </p:sp>
      <mc:AlternateContent xmlns:mc="http://schemas.openxmlformats.org/markup-compatibility/2006">
        <mc:Choice xmlns:a14="http://schemas.microsoft.com/office/drawing/2010/main" Requires="a14">
          <p:sp>
            <p:nvSpPr>
              <p:cNvPr id="11" name="对象 10"/>
              <p:cNvSpPr txBox="1"/>
              <p:nvPr/>
            </p:nvSpPr>
            <p:spPr>
              <a:xfrm>
                <a:off x="3398677" y="1681923"/>
                <a:ext cx="5341938" cy="42227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b="1" i="1">
                              <a:solidFill>
                                <a:srgbClr val="000000"/>
                              </a:solidFill>
                              <a:latin typeface="Cambria Math" panose="02040503050406030204" pitchFamily="18" charset="0"/>
                            </a:rPr>
                          </m:ctrlPr>
                        </m:sSubSupPr>
                        <m:e>
                          <m:r>
                            <a:rPr lang="zh-CN" altLang="en-US" sz="1600" b="1" i="1">
                              <a:solidFill>
                                <a:srgbClr val="000000"/>
                              </a:solidFill>
                              <a:latin typeface="Cambria Math" panose="02040503050406030204" pitchFamily="18" charset="0"/>
                            </a:rPr>
                            <m:t>𝝈</m:t>
                          </m:r>
                        </m:e>
                        <m:sub>
                          <m:r>
                            <m:rPr>
                              <m:nor/>
                            </m:rPr>
                            <a:rPr lang="zh-CN" altLang="en-US" sz="1600" b="1" i="0">
                              <a:solidFill>
                                <a:srgbClr val="000000"/>
                              </a:solidFill>
                              <a:latin typeface="Cambria Math" panose="02040503050406030204" pitchFamily="18" charset="0"/>
                            </a:rPr>
                            <m:t>sys</m:t>
                          </m:r>
                        </m:sub>
                        <m:sup>
                          <m:r>
                            <m:rPr>
                              <m:nor/>
                            </m:rPr>
                            <a:rPr lang="zh-CN" altLang="en-US" sz="1600" b="1" i="0">
                              <a:solidFill>
                                <a:srgbClr val="000000"/>
                              </a:solidFill>
                              <a:latin typeface="Cambria Math" panose="02040503050406030204" pitchFamily="18" charset="0"/>
                            </a:rPr>
                            <m:t>Im</m:t>
                          </m:r>
                        </m:sup>
                      </m:sSubSup>
                      <m:r>
                        <a:rPr lang="zh-CN" altLang="en-US" sz="1600" b="1" i="1">
                          <a:solidFill>
                            <a:srgbClr val="000000"/>
                          </a:solidFill>
                          <a:latin typeface="Cambria Math" panose="02040503050406030204" pitchFamily="18" charset="0"/>
                        </a:rPr>
                        <m:t>=</m:t>
                      </m:r>
                      <m:rad>
                        <m:radPr>
                          <m:degHide m:val="on"/>
                          <m:ctrlPr>
                            <a:rPr lang="zh-CN" altLang="en-US" sz="1600" b="1" i="1">
                              <a:solidFill>
                                <a:srgbClr val="000000"/>
                              </a:solidFill>
                              <a:latin typeface="Cambria Math" panose="02040503050406030204" pitchFamily="18" charset="0"/>
                            </a:rPr>
                          </m:ctrlPr>
                        </m:radPr>
                        <m:deg/>
                        <m:e>
                          <m:r>
                            <a:rPr lang="zh-CN" altLang="en-US" sz="1600" b="1" i="1">
                              <a:solidFill>
                                <a:srgbClr val="000000"/>
                              </a:solidFill>
                              <a:latin typeface="Cambria Math" panose="02040503050406030204" pitchFamily="18" charset="0"/>
                            </a:rPr>
                            <m:t>𝑲</m:t>
                          </m:r>
                          <m:r>
                            <a:rPr lang="zh-CN" altLang="en-US" sz="1600" b="1" i="1">
                              <a:solidFill>
                                <a:srgbClr val="000000"/>
                              </a:solidFill>
                              <a:latin typeface="Cambria Math" panose="02040503050406030204" pitchFamily="18" charset="0"/>
                            </a:rPr>
                            <m:t>(</m:t>
                          </m:r>
                          <m:sSub>
                            <m:sSubPr>
                              <m:ctrlPr>
                                <a:rPr lang="zh-CN" altLang="en-US" sz="1600" b="1" i="1">
                                  <a:solidFill>
                                    <a:srgbClr val="000000"/>
                                  </a:solidFill>
                                  <a:latin typeface="Cambria Math" panose="02040503050406030204" pitchFamily="18" charset="0"/>
                                </a:rPr>
                              </m:ctrlPr>
                            </m:sSubPr>
                            <m:e>
                              <m:r>
                                <a:rPr lang="zh-CN" altLang="en-US" sz="1600" b="1" i="1">
                                  <a:solidFill>
                                    <a:srgbClr val="000000"/>
                                  </a:solidFill>
                                  <a:latin typeface="Cambria Math" panose="02040503050406030204" pitchFamily="18" charset="0"/>
                                </a:rPr>
                                <m:t>𝒃</m:t>
                              </m:r>
                            </m:e>
                            <m:sub>
                              <m:r>
                                <a:rPr lang="zh-CN" altLang="en-US" sz="1600" b="1" i="1">
                                  <a:solidFill>
                                    <a:srgbClr val="000000"/>
                                  </a:solidFill>
                                  <a:latin typeface="Cambria Math" panose="02040503050406030204" pitchFamily="18" charset="0"/>
                                </a:rPr>
                                <m:t>⊥</m:t>
                              </m:r>
                            </m:sub>
                          </m:sSub>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sSup>
                            <m:sSupPr>
                              <m:ctrlPr>
                                <a:rPr lang="zh-CN" altLang="en-US" sz="1600" b="1" i="1">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m:t>
                              </m:r>
                            </m:e>
                            <m:sup>
                              <m:r>
                                <a:rPr lang="zh-CN" altLang="en-US" sz="1600" b="1" i="1">
                                  <a:solidFill>
                                    <a:srgbClr val="000000"/>
                                  </a:solidFill>
                                  <a:latin typeface="Cambria Math" panose="02040503050406030204" pitchFamily="18" charset="0"/>
                                </a:rPr>
                                <m:t>𝟐</m:t>
                              </m:r>
                            </m:sup>
                          </m:sSup>
                          <m:r>
                            <a:rPr lang="zh-CN" altLang="en-US" sz="1600" b="1" i="1">
                              <a:solidFill>
                                <a:srgbClr val="000000"/>
                              </a:solidFill>
                              <a:latin typeface="Cambria Math" panose="02040503050406030204" pitchFamily="18" charset="0"/>
                            </a:rPr>
                            <m:t>+</m:t>
                          </m:r>
                          <m:func>
                            <m:funcPr>
                              <m:ctrlPr>
                                <a:rPr lang="zh-CN" altLang="en-US" sz="1600" b="1" i="1">
                                  <a:solidFill>
                                    <a:srgbClr val="000000"/>
                                  </a:solidFill>
                                  <a:latin typeface="Cambria Math" panose="02040503050406030204" pitchFamily="18" charset="0"/>
                                </a:rPr>
                              </m:ctrlPr>
                            </m:funcPr>
                            <m:fName>
                              <m:r>
                                <a:rPr lang="zh-CN" altLang="en-US" sz="1600" b="1" i="0">
                                  <a:solidFill>
                                    <a:srgbClr val="000000"/>
                                  </a:solidFill>
                                  <a:latin typeface="Cambria Math" panose="02040503050406030204" pitchFamily="18" charset="0"/>
                                </a:rPr>
                                <m:t>𝐈𝐦</m:t>
                              </m:r>
                            </m:fName>
                            <m:e>
                              <m:r>
                                <a:rPr lang="zh-CN" altLang="en-US" sz="1600" b="1" i="1">
                                  <a:solidFill>
                                    <a:srgbClr val="000000"/>
                                  </a:solidFill>
                                  <a:latin typeface="Cambria Math" panose="02040503050406030204" pitchFamily="18" charset="0"/>
                                </a:rPr>
                                <m:t>[</m:t>
                              </m:r>
                            </m:e>
                          </m:func>
                          <m:r>
                            <a:rPr lang="zh-CN" altLang="en-US" sz="1600" b="1" i="1">
                              <a:solidFill>
                                <a:srgbClr val="000000"/>
                              </a:solidFill>
                              <a:latin typeface="Cambria Math" panose="02040503050406030204" pitchFamily="18" charset="0"/>
                            </a:rPr>
                            <m:t>𝑲</m:t>
                          </m:r>
                          <m:r>
                            <a:rPr lang="zh-CN" altLang="en-US" sz="1600" b="1" i="1">
                              <a:solidFill>
                                <a:srgbClr val="000000"/>
                              </a:solidFill>
                              <a:latin typeface="Cambria Math" panose="02040503050406030204" pitchFamily="18" charset="0"/>
                            </a:rPr>
                            <m:t>(</m:t>
                          </m:r>
                          <m:sSub>
                            <m:sSubPr>
                              <m:ctrlPr>
                                <a:rPr lang="zh-CN" altLang="en-US" sz="1600" b="1" i="1">
                                  <a:solidFill>
                                    <a:srgbClr val="000000"/>
                                  </a:solidFill>
                                  <a:latin typeface="Cambria Math" panose="02040503050406030204" pitchFamily="18" charset="0"/>
                                </a:rPr>
                              </m:ctrlPr>
                            </m:sSubPr>
                            <m:e>
                              <m:r>
                                <a:rPr lang="zh-CN" altLang="en-US" sz="1600" b="1" i="1">
                                  <a:solidFill>
                                    <a:srgbClr val="000000"/>
                                  </a:solidFill>
                                  <a:latin typeface="Cambria Math" panose="02040503050406030204" pitchFamily="18" charset="0"/>
                                </a:rPr>
                                <m:t>𝒃</m:t>
                              </m:r>
                            </m:e>
                            <m:sub>
                              <m:r>
                                <a:rPr lang="zh-CN" altLang="en-US" sz="1600" b="1" i="1">
                                  <a:solidFill>
                                    <a:srgbClr val="000000"/>
                                  </a:solidFill>
                                  <a:latin typeface="Cambria Math" panose="02040503050406030204" pitchFamily="18" charset="0"/>
                                </a:rPr>
                                <m:t>⊥</m:t>
                              </m:r>
                            </m:sub>
                          </m:sSub>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sSup>
                            <m:sSupPr>
                              <m:ctrlPr>
                                <a:rPr lang="zh-CN" altLang="en-US" sz="1600" b="1" i="1">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m:t>
                              </m:r>
                            </m:e>
                            <m:sup>
                              <m:r>
                                <a:rPr lang="zh-CN" altLang="en-US" sz="1600" b="1" i="1">
                                  <a:solidFill>
                                    <a:srgbClr val="000000"/>
                                  </a:solidFill>
                                  <a:latin typeface="Cambria Math" panose="02040503050406030204" pitchFamily="18" charset="0"/>
                                </a:rPr>
                                <m:t>𝟐</m:t>
                              </m:r>
                            </m:sup>
                          </m:sSup>
                          <m:r>
                            <a:rPr lang="zh-CN" altLang="en-US" sz="1600" b="1" i="1">
                              <a:solidFill>
                                <a:srgbClr val="000000"/>
                              </a:solidFill>
                              <a:latin typeface="Cambria Math" panose="02040503050406030204" pitchFamily="18" charset="0"/>
                            </a:rPr>
                            <m:t>]</m:t>
                          </m:r>
                        </m:e>
                      </m:rad>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𝑲</m:t>
                      </m:r>
                      <m:r>
                        <a:rPr lang="zh-CN" altLang="en-US" sz="1600" b="1" i="1">
                          <a:solidFill>
                            <a:srgbClr val="000000"/>
                          </a:solidFill>
                          <a:latin typeface="Cambria Math" panose="02040503050406030204" pitchFamily="18" charset="0"/>
                        </a:rPr>
                        <m:t>(</m:t>
                      </m:r>
                      <m:sSub>
                        <m:sSubPr>
                          <m:ctrlPr>
                            <a:rPr lang="zh-CN" altLang="en-US" sz="1600" b="1" i="1">
                              <a:solidFill>
                                <a:srgbClr val="000000"/>
                              </a:solidFill>
                              <a:latin typeface="Cambria Math" panose="02040503050406030204" pitchFamily="18" charset="0"/>
                            </a:rPr>
                          </m:ctrlPr>
                        </m:sSubPr>
                        <m:e>
                          <m:r>
                            <a:rPr lang="zh-CN" altLang="en-US" sz="1600" b="1" i="1">
                              <a:solidFill>
                                <a:srgbClr val="000000"/>
                              </a:solidFill>
                              <a:latin typeface="Cambria Math" panose="02040503050406030204" pitchFamily="18" charset="0"/>
                            </a:rPr>
                            <m:t>𝒃</m:t>
                          </m:r>
                        </m:e>
                        <m:sub>
                          <m:r>
                            <a:rPr lang="zh-CN" altLang="en-US" sz="1600" b="1" i="1">
                              <a:solidFill>
                                <a:srgbClr val="000000"/>
                              </a:solidFill>
                              <a:latin typeface="Cambria Math" panose="02040503050406030204" pitchFamily="18" charset="0"/>
                            </a:rPr>
                            <m:t>⊥</m:t>
                          </m:r>
                        </m:sub>
                      </m:sSub>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r>
                        <a:rPr lang="zh-CN" altLang="en-US" sz="1600" b="1" i="1">
                          <a:solidFill>
                            <a:srgbClr val="000000"/>
                          </a:solidFill>
                          <a:latin typeface="Cambria Math" panose="02040503050406030204" pitchFamily="18" charset="0"/>
                        </a:rPr>
                        <m:t>)|</m:t>
                      </m:r>
                    </m:oMath>
                  </m:oMathPara>
                </a14:m>
                <a:endParaRPr lang="zh-CN" altLang="en-US" sz="1600" b="1"/>
              </a:p>
            </p:txBody>
          </p:sp>
        </mc:Choice>
        <mc:Fallback>
          <p:sp>
            <p:nvSpPr>
              <p:cNvPr id="11" name="对象 10"/>
              <p:cNvSpPr txBox="1">
                <a:spLocks noRot="1" noChangeAspect="1" noMove="1" noResize="1" noEditPoints="1" noAdjustHandles="1" noChangeArrowheads="1" noChangeShapeType="1" noTextEdit="1"/>
              </p:cNvSpPr>
              <p:nvPr/>
            </p:nvSpPr>
            <p:spPr>
              <a:xfrm>
                <a:off x="3398677" y="1681923"/>
                <a:ext cx="5341938" cy="422275"/>
              </a:xfrm>
              <a:prstGeom prst="rect">
                <a:avLst/>
              </a:prstGeom>
              <a:blipFill>
                <a:blip r:embed="rId5"/>
                <a:stretch>
                  <a:fillRect b="-28986"/>
                </a:stretch>
              </a:blipFill>
            </p:spPr>
            <p:txBody>
              <a:bodyPr/>
              <a:lstStyle/>
              <a:p>
                <a:r>
                  <a:rPr lang="zh-CN" altLang="en-US">
                    <a:noFill/>
                  </a:rPr>
                  <a:t> </a:t>
                </a:r>
              </a:p>
            </p:txBody>
          </p:sp>
        </mc:Fallback>
      </mc:AlternateContent>
      <p:sp>
        <p:nvSpPr>
          <p:cNvPr id="38" name="矩形 37"/>
          <p:cNvSpPr/>
          <p:nvPr/>
        </p:nvSpPr>
        <p:spPr>
          <a:xfrm>
            <a:off x="6226935" y="3638711"/>
            <a:ext cx="1197735" cy="933718"/>
          </a:xfrm>
          <a:custGeom>
            <a:avLst/>
            <a:gdLst>
              <a:gd name="connsiteX0" fmla="*/ 0 w 1197735"/>
              <a:gd name="connsiteY0" fmla="*/ 0 h 933718"/>
              <a:gd name="connsiteX1" fmla="*/ 622822 w 1197735"/>
              <a:gd name="connsiteY1" fmla="*/ 0 h 933718"/>
              <a:gd name="connsiteX2" fmla="*/ 1197735 w 1197735"/>
              <a:gd name="connsiteY2" fmla="*/ 0 h 933718"/>
              <a:gd name="connsiteX3" fmla="*/ 1197735 w 1197735"/>
              <a:gd name="connsiteY3" fmla="*/ 485533 h 933718"/>
              <a:gd name="connsiteX4" fmla="*/ 1197735 w 1197735"/>
              <a:gd name="connsiteY4" fmla="*/ 933718 h 933718"/>
              <a:gd name="connsiteX5" fmla="*/ 634800 w 1197735"/>
              <a:gd name="connsiteY5" fmla="*/ 933718 h 933718"/>
              <a:gd name="connsiteX6" fmla="*/ 0 w 1197735"/>
              <a:gd name="connsiteY6" fmla="*/ 933718 h 933718"/>
              <a:gd name="connsiteX7" fmla="*/ 0 w 1197735"/>
              <a:gd name="connsiteY7" fmla="*/ 476196 h 933718"/>
              <a:gd name="connsiteX8" fmla="*/ 0 w 1197735"/>
              <a:gd name="connsiteY8" fmla="*/ 0 h 9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735" h="933718" extrusionOk="0">
                <a:moveTo>
                  <a:pt x="0" y="0"/>
                </a:moveTo>
                <a:cubicBezTo>
                  <a:pt x="147310" y="-36918"/>
                  <a:pt x="364540" y="44669"/>
                  <a:pt x="622822" y="0"/>
                </a:cubicBezTo>
                <a:cubicBezTo>
                  <a:pt x="881104" y="-44669"/>
                  <a:pt x="972600" y="39218"/>
                  <a:pt x="1197735" y="0"/>
                </a:cubicBezTo>
                <a:cubicBezTo>
                  <a:pt x="1212337" y="112215"/>
                  <a:pt x="1195880" y="319095"/>
                  <a:pt x="1197735" y="485533"/>
                </a:cubicBezTo>
                <a:cubicBezTo>
                  <a:pt x="1199590" y="651971"/>
                  <a:pt x="1176966" y="723871"/>
                  <a:pt x="1197735" y="933718"/>
                </a:cubicBezTo>
                <a:cubicBezTo>
                  <a:pt x="1043627" y="953901"/>
                  <a:pt x="753143" y="902103"/>
                  <a:pt x="634800" y="933718"/>
                </a:cubicBezTo>
                <a:cubicBezTo>
                  <a:pt x="516458" y="965333"/>
                  <a:pt x="144233" y="899273"/>
                  <a:pt x="0" y="933718"/>
                </a:cubicBezTo>
                <a:cubicBezTo>
                  <a:pt x="-28327" y="799598"/>
                  <a:pt x="8812" y="674272"/>
                  <a:pt x="0" y="476196"/>
                </a:cubicBezTo>
                <a:cubicBezTo>
                  <a:pt x="-8812" y="278120"/>
                  <a:pt x="7336" y="178278"/>
                  <a:pt x="0" y="0"/>
                </a:cubicBezTo>
                <a:close/>
              </a:path>
            </a:pathLst>
          </a:cu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6D7736C-9C71-F890-4B08-5B29855C40E1}"/>
              </a:ext>
            </a:extLst>
          </p:cNvPr>
          <p:cNvSpPr txBox="1"/>
          <p:nvPr/>
        </p:nvSpPr>
        <p:spPr>
          <a:xfrm>
            <a:off x="8409767" y="3251204"/>
            <a:ext cx="3311576" cy="1015663"/>
          </a:xfrm>
          <a:prstGeom prst="rect">
            <a:avLst/>
          </a:prstGeom>
          <a:noFill/>
        </p:spPr>
        <p:txBody>
          <a:bodyPr wrap="square">
            <a:spAutoFit/>
          </a:bodyPr>
          <a:lstStyle/>
          <a:p>
            <a:r>
              <a:rPr lang="zh-CN" altLang="en-US" sz="2000" b="1">
                <a:solidFill>
                  <a:srgbClr val="C00000"/>
                </a:solidFill>
                <a:latin typeface="Times New Roman" panose="02020603050405020304" pitchFamily="18" charset="0"/>
                <a:cs typeface="Times New Roman" panose="02020603050405020304" pitchFamily="18" charset="0"/>
              </a:rPr>
              <a:t>The unphysical imaginary part </a:t>
            </a:r>
            <a:r>
              <a:rPr lang="en-US" altLang="zh-CN" sz="2000" b="1">
                <a:solidFill>
                  <a:srgbClr val="C00000"/>
                </a:solidFill>
                <a:latin typeface="Times New Roman" panose="02020603050405020304" pitchFamily="18" charset="0"/>
                <a:cs typeface="Times New Roman" panose="02020603050405020304" pitchFamily="18" charset="0"/>
              </a:rPr>
              <a:t>will</a:t>
            </a:r>
            <a:r>
              <a:rPr lang="zh-CN" altLang="en-US" sz="2000" b="1">
                <a:solidFill>
                  <a:srgbClr val="C00000"/>
                </a:solidFill>
                <a:latin typeface="Times New Roman" panose="02020603050405020304" pitchFamily="18" charset="0"/>
                <a:cs typeface="Times New Roman" panose="02020603050405020304" pitchFamily="18" charset="0"/>
              </a:rPr>
              <a:t> introduce </a:t>
            </a:r>
            <a:r>
              <a:rPr lang="en-US" altLang="zh-CN" sz="2000" b="1">
                <a:solidFill>
                  <a:srgbClr val="C00000"/>
                </a:solidFill>
                <a:latin typeface="Times New Roman" panose="02020603050405020304" pitchFamily="18" charset="0"/>
                <a:cs typeface="Times New Roman" panose="02020603050405020304" pitchFamily="18" charset="0"/>
              </a:rPr>
              <a:t>large</a:t>
            </a:r>
            <a:r>
              <a:rPr lang="zh-CN" altLang="en-US" sz="2000" b="1">
                <a:solidFill>
                  <a:srgbClr val="C00000"/>
                </a:solidFill>
                <a:latin typeface="Times New Roman" panose="02020603050405020304" pitchFamily="18" charset="0"/>
                <a:cs typeface="Times New Roman" panose="02020603050405020304" pitchFamily="18" charset="0"/>
              </a:rPr>
              <a:t> systematic </a:t>
            </a:r>
            <a:r>
              <a:rPr lang="en-US" altLang="zh-CN" sz="2000" b="1">
                <a:solidFill>
                  <a:srgbClr val="C00000"/>
                </a:solidFill>
                <a:latin typeface="Times New Roman" panose="02020603050405020304" pitchFamily="18" charset="0"/>
                <a:cs typeface="Times New Roman" panose="02020603050405020304" pitchFamily="18" charset="0"/>
              </a:rPr>
              <a:t>error</a:t>
            </a:r>
            <a:r>
              <a:rPr lang="zh-CN" altLang="en-US" sz="2000" b="1">
                <a:solidFill>
                  <a:srgbClr val="C00000"/>
                </a:solidFill>
                <a:latin typeface="Times New Roman" panose="02020603050405020304" pitchFamily="18" charset="0"/>
                <a:cs typeface="Times New Roman" panose="02020603050405020304" pitchFamily="18" charset="0"/>
              </a:rPr>
              <a:t>.</a:t>
            </a:r>
          </a:p>
        </p:txBody>
      </p:sp>
      <p:cxnSp>
        <p:nvCxnSpPr>
          <p:cNvPr id="7" name="直接连接符 6">
            <a:extLst>
              <a:ext uri="{FF2B5EF4-FFF2-40B4-BE49-F238E27FC236}">
                <a16:creationId xmlns:a16="http://schemas.microsoft.com/office/drawing/2014/main" id="{CDDC200B-5996-68CA-72C9-4C21FDB4CF1D}"/>
              </a:ext>
            </a:extLst>
          </p:cNvPr>
          <p:cNvCxnSpPr>
            <a:cxnSpLocks/>
            <a:stCxn id="38" idx="3"/>
            <a:endCxn id="5" idx="7"/>
          </p:cNvCxnSpPr>
          <p:nvPr/>
        </p:nvCxnSpPr>
        <p:spPr>
          <a:xfrm flipV="1">
            <a:off x="7424670" y="3768957"/>
            <a:ext cx="886860" cy="355287"/>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
        <p:nvSpPr>
          <p:cNvPr id="5" name="矩形 37">
            <a:extLst>
              <a:ext uri="{FF2B5EF4-FFF2-40B4-BE49-F238E27FC236}">
                <a16:creationId xmlns:a16="http://schemas.microsoft.com/office/drawing/2014/main" id="{FC24CADD-10F4-53C4-DE54-13DDE5DB22BA}"/>
              </a:ext>
            </a:extLst>
          </p:cNvPr>
          <p:cNvSpPr/>
          <p:nvPr/>
        </p:nvSpPr>
        <p:spPr>
          <a:xfrm>
            <a:off x="8311530" y="3262878"/>
            <a:ext cx="3203401" cy="992313"/>
          </a:xfrm>
          <a:custGeom>
            <a:avLst/>
            <a:gdLst>
              <a:gd name="connsiteX0" fmla="*/ 0 w 1197735"/>
              <a:gd name="connsiteY0" fmla="*/ 0 h 933718"/>
              <a:gd name="connsiteX1" fmla="*/ 622822 w 1197735"/>
              <a:gd name="connsiteY1" fmla="*/ 0 h 933718"/>
              <a:gd name="connsiteX2" fmla="*/ 1197735 w 1197735"/>
              <a:gd name="connsiteY2" fmla="*/ 0 h 933718"/>
              <a:gd name="connsiteX3" fmla="*/ 1197735 w 1197735"/>
              <a:gd name="connsiteY3" fmla="*/ 485533 h 933718"/>
              <a:gd name="connsiteX4" fmla="*/ 1197735 w 1197735"/>
              <a:gd name="connsiteY4" fmla="*/ 933718 h 933718"/>
              <a:gd name="connsiteX5" fmla="*/ 634800 w 1197735"/>
              <a:gd name="connsiteY5" fmla="*/ 933718 h 933718"/>
              <a:gd name="connsiteX6" fmla="*/ 0 w 1197735"/>
              <a:gd name="connsiteY6" fmla="*/ 933718 h 933718"/>
              <a:gd name="connsiteX7" fmla="*/ 0 w 1197735"/>
              <a:gd name="connsiteY7" fmla="*/ 476196 h 933718"/>
              <a:gd name="connsiteX8" fmla="*/ 0 w 1197735"/>
              <a:gd name="connsiteY8" fmla="*/ 0 h 9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735" h="933718" extrusionOk="0">
                <a:moveTo>
                  <a:pt x="0" y="0"/>
                </a:moveTo>
                <a:cubicBezTo>
                  <a:pt x="147310" y="-36918"/>
                  <a:pt x="364540" y="44669"/>
                  <a:pt x="622822" y="0"/>
                </a:cubicBezTo>
                <a:cubicBezTo>
                  <a:pt x="881104" y="-44669"/>
                  <a:pt x="972600" y="39218"/>
                  <a:pt x="1197735" y="0"/>
                </a:cubicBezTo>
                <a:cubicBezTo>
                  <a:pt x="1212337" y="112215"/>
                  <a:pt x="1195880" y="319095"/>
                  <a:pt x="1197735" y="485533"/>
                </a:cubicBezTo>
                <a:cubicBezTo>
                  <a:pt x="1199590" y="651971"/>
                  <a:pt x="1176966" y="723871"/>
                  <a:pt x="1197735" y="933718"/>
                </a:cubicBezTo>
                <a:cubicBezTo>
                  <a:pt x="1043627" y="953901"/>
                  <a:pt x="753143" y="902103"/>
                  <a:pt x="634800" y="933718"/>
                </a:cubicBezTo>
                <a:cubicBezTo>
                  <a:pt x="516458" y="965333"/>
                  <a:pt x="144233" y="899273"/>
                  <a:pt x="0" y="933718"/>
                </a:cubicBezTo>
                <a:cubicBezTo>
                  <a:pt x="-28327" y="799598"/>
                  <a:pt x="8812" y="674272"/>
                  <a:pt x="0" y="476196"/>
                </a:cubicBezTo>
                <a:cubicBezTo>
                  <a:pt x="-8812" y="278120"/>
                  <a:pt x="7336" y="178278"/>
                  <a:pt x="0" y="0"/>
                </a:cubicBezTo>
                <a:close/>
              </a:path>
            </a:pathLst>
          </a:cu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995E81D-18A0-B419-DFCA-0961FDC7D990}"/>
              </a:ext>
            </a:extLst>
          </p:cNvPr>
          <p:cNvSpPr txBox="1"/>
          <p:nvPr/>
        </p:nvSpPr>
        <p:spPr>
          <a:xfrm>
            <a:off x="158750" y="6371194"/>
            <a:ext cx="4185916" cy="369332"/>
          </a:xfrm>
          <a:prstGeom prst="rect">
            <a:avLst/>
          </a:prstGeom>
          <a:noFill/>
        </p:spPr>
        <p:txBody>
          <a:bodyPr wrap="square">
            <a:spAutoFit/>
          </a:bodyPr>
          <a:lstStyle/>
          <a:p>
            <a:r>
              <a:rPr lang="fr-FR" altLang="zh-CN" sz="1800" i="1">
                <a:solidFill>
                  <a:srgbClr val="001CB6"/>
                </a:solidFill>
                <a:latin typeface="Times New Roman" panose="02020603050405020304" charset="0"/>
                <a:cs typeface="Times New Roman" panose="02020603050405020304" charset="0"/>
              </a:rPr>
              <a:t>Chu et al. (LPC), PRD 106, 034509 (2022);</a:t>
            </a:r>
          </a:p>
        </p:txBody>
      </p:sp>
    </p:spTree>
    <p:extLst>
      <p:ext uri="{BB962C8B-B14F-4D97-AF65-F5344CB8AC3E}">
        <p14:creationId xmlns:p14="http://schemas.microsoft.com/office/powerpoint/2010/main" val="1354992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3D01B28-DED5-812C-74AA-E7F318C1DF6D}"/>
              </a:ext>
            </a:extLst>
          </p:cNvPr>
          <p:cNvPicPr>
            <a:picLocks noChangeAspect="1"/>
          </p:cNvPicPr>
          <p:nvPr/>
        </p:nvPicPr>
        <p:blipFill>
          <a:blip r:embed="rId3"/>
          <a:stretch>
            <a:fillRect/>
          </a:stretch>
        </p:blipFill>
        <p:spPr>
          <a:xfrm>
            <a:off x="2858401" y="2213377"/>
            <a:ext cx="5981357" cy="3519964"/>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31</a:t>
            </a:r>
            <a:endParaRPr kumimoji="0" lang="zh-CN" altLang="en-US" sz="2800"/>
          </a:p>
        </p:txBody>
      </p:sp>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“Imaginary part” of the CS kernel</a:t>
            </a: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D41FB527-5965-4F20-853B-116734A6C64C}"/>
                  </a:ext>
                </a:extLst>
              </p:cNvPr>
              <p:cNvSpPr txBox="1"/>
              <p:nvPr/>
            </p:nvSpPr>
            <p:spPr>
              <a:xfrm>
                <a:off x="274637" y="1195756"/>
                <a:ext cx="11514455" cy="91947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marL="342900" indent="-342900">
                  <a:buFont typeface="Wingdings" panose="05000000000000000000" pitchFamily="2" charset="2"/>
                  <a:buChar char="Ø"/>
                </a:pPr>
                <a:r>
                  <a:rPr lang="en-US" altLang="zh-CN" sz="2400" b="1">
                    <a:latin typeface="Times New Roman" panose="02020603050405020304" charset="0"/>
                    <a:cs typeface="Times New Roman" panose="02020603050405020304" charset="0"/>
                  </a:rPr>
                  <a:t>The quasi-TMDWF factorization formula requires</a:t>
                </a:r>
                <a:r>
                  <a:rPr lang="zh-CN" altLang="en-US" sz="2400" b="1">
                    <a:latin typeface="Times New Roman" panose="02020603050405020304" charset="0"/>
                    <a:cs typeface="Times New Roman" panose="02020603050405020304" charset="0"/>
                  </a:rPr>
                  <a:t> </a:t>
                </a:r>
                <a14:m>
                  <m:oMath xmlns:m="http://schemas.openxmlformats.org/officeDocument/2006/math">
                    <m:r>
                      <a:rPr lang="en-US" altLang="zh-CN" sz="2400" b="1" i="1" smtClean="0">
                        <a:latin typeface="Cambria Math" panose="02040503050406030204" pitchFamily="18" charset="0"/>
                        <a:cs typeface="Times New Roman" panose="02020603050405020304" charset="0"/>
                      </a:rPr>
                      <m:t>𝒙</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oMath>
                </a14:m>
                <a:r>
                  <a:rPr lang="en-US" altLang="zh-CN" sz="2400" b="1">
                    <a:latin typeface="Times New Roman" panose="02020603050405020304" charset="0"/>
                    <a:cs typeface="Times New Roman" panose="02020603050405020304" charset="0"/>
                  </a:rPr>
                  <a:t> at small </a:t>
                </a:r>
                <a14:m>
                  <m:oMath xmlns:m="http://schemas.openxmlformats.org/officeDocument/2006/math">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 </m:t>
                    </m:r>
                  </m:oMath>
                </a14:m>
                <a:r>
                  <a:rPr lang="en-US" altLang="zh-CN" sz="2400" b="1">
                    <a:latin typeface="Times New Roman" panose="02020603050405020304" charset="0"/>
                    <a:cs typeface="Times New Roman" panose="02020603050405020304" charset="0"/>
                  </a:rPr>
                  <a:t>region, remain the </a:t>
                </a:r>
                <a:r>
                  <a:rPr lang="en-US" altLang="zh-CN" sz="2400" b="1">
                    <a:solidFill>
                      <a:srgbClr val="C00000"/>
                    </a:solidFill>
                    <a:latin typeface="Times New Roman" panose="02020603050405020304" charset="0"/>
                    <a:cs typeface="Times New Roman" panose="02020603050405020304" charset="0"/>
                  </a:rPr>
                  <a:t>dependence on </a:t>
                </a:r>
                <a14:m>
                  <m:oMath xmlns:m="http://schemas.openxmlformats.org/officeDocument/2006/math">
                    <m:sSub>
                      <m:sSubPr>
                        <m:ctrlPr>
                          <a:rPr lang="en-US" altLang="zh-CN" sz="2400" b="1" i="1">
                            <a:solidFill>
                              <a:srgbClr val="C00000"/>
                            </a:solidFill>
                            <a:latin typeface="Cambria Math" panose="02040503050406030204" pitchFamily="18" charset="0"/>
                            <a:cs typeface="Times New Roman" panose="02020603050405020304" charset="0"/>
                          </a:rPr>
                        </m:ctrlPr>
                      </m:sSubPr>
                      <m:e>
                        <m:r>
                          <a:rPr lang="en-US" altLang="zh-CN" sz="2400" b="1" i="1">
                            <a:solidFill>
                              <a:srgbClr val="C00000"/>
                            </a:solidFill>
                            <a:latin typeface="Cambria Math" panose="02040503050406030204" pitchFamily="18" charset="0"/>
                            <a:cs typeface="Times New Roman" panose="02020603050405020304" charset="0"/>
                          </a:rPr>
                          <m:t>𝒃</m:t>
                        </m:r>
                      </m:e>
                      <m:sub>
                        <m:r>
                          <a:rPr lang="en-US" altLang="zh-CN" sz="2400" b="1" i="1">
                            <a:solidFill>
                              <a:srgbClr val="C00000"/>
                            </a:solidFill>
                            <a:latin typeface="Cambria Math" panose="02040503050406030204" pitchFamily="18" charset="0"/>
                            <a:cs typeface="Times New Roman" panose="02020603050405020304" charset="0"/>
                          </a:rPr>
                          <m:t>⊥</m:t>
                        </m:r>
                      </m:sub>
                    </m:sSub>
                    <m:r>
                      <a:rPr lang="en-US" altLang="zh-CN" sz="2400" b="1" i="1">
                        <a:latin typeface="Cambria Math" panose="02040503050406030204" pitchFamily="18" charset="0"/>
                        <a:cs typeface="Times New Roman" panose="02020603050405020304" charset="0"/>
                      </a:rPr>
                      <m:t> </m:t>
                    </m:r>
                  </m:oMath>
                </a14:m>
                <a:r>
                  <a:rPr lang="en-US" altLang="zh-CN" sz="2400" b="1">
                    <a:latin typeface="Times New Roman" panose="02020603050405020304" charset="0"/>
                    <a:cs typeface="Times New Roman" panose="02020603050405020304" charset="0"/>
                  </a:rPr>
                  <a:t>when computing the matching kernel.</a:t>
                </a:r>
              </a:p>
            </p:txBody>
          </p:sp>
        </mc:Choice>
        <mc:Fallback>
          <p:sp>
            <p:nvSpPr>
              <p:cNvPr id="4" name="文本框 3">
                <a:extLst>
                  <a:ext uri="{FF2B5EF4-FFF2-40B4-BE49-F238E27FC236}">
                    <a16:creationId xmlns:a16="http://schemas.microsoft.com/office/drawing/2014/main" id="{D41FB527-5965-4F20-853B-116734A6C64C}"/>
                  </a:ext>
                </a:extLst>
              </p:cNvPr>
              <p:cNvSpPr txBox="1">
                <a:spLocks noRot="1" noChangeAspect="1" noMove="1" noResize="1" noEditPoints="1" noAdjustHandles="1" noChangeArrowheads="1" noChangeShapeType="1" noTextEdit="1"/>
              </p:cNvSpPr>
              <p:nvPr/>
            </p:nvSpPr>
            <p:spPr>
              <a:xfrm>
                <a:off x="274637" y="1195756"/>
                <a:ext cx="11514455" cy="919479"/>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3DC486C0-49C1-0CCE-362A-3D60BAEC72AA}"/>
              </a:ext>
            </a:extLst>
          </p:cNvPr>
          <p:cNvSpPr txBox="1"/>
          <p:nvPr/>
        </p:nvSpPr>
        <p:spPr>
          <a:xfrm>
            <a:off x="1590795" y="5733341"/>
            <a:ext cx="9249925" cy="55098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algn="ctr"/>
            <a:r>
              <a:rPr lang="en-US" altLang="zh-CN" sz="2800" b="1">
                <a:solidFill>
                  <a:srgbClr val="C00000"/>
                </a:solidFill>
                <a:latin typeface="Times New Roman" panose="02020603050405020304" charset="0"/>
                <a:ea typeface="黑体" panose="02010609060101010101" charset="-122"/>
                <a:cs typeface="Times New Roman" panose="02020603050405020304" charset="0"/>
              </a:rPr>
              <a:t>Imaginary parts of the CS kernel are all very close to zero!</a:t>
            </a:r>
            <a:endParaRPr lang="zh-CN" altLang="en-US" sz="2800" b="1">
              <a:solidFill>
                <a:srgbClr val="C00000"/>
              </a:solidFill>
              <a:latin typeface="Times New Roman" panose="02020603050405020304" charset="0"/>
              <a:ea typeface="黑体" panose="02010609060101010101" charset="-122"/>
              <a:cs typeface="Times New Roman" panose="02020603050405020304" charset="0"/>
            </a:endParaRPr>
          </a:p>
        </p:txBody>
      </p:sp>
      <p:sp>
        <p:nvSpPr>
          <p:cNvPr id="8" name="文本框 7">
            <a:extLst>
              <a:ext uri="{FF2B5EF4-FFF2-40B4-BE49-F238E27FC236}">
                <a16:creationId xmlns:a16="http://schemas.microsoft.com/office/drawing/2014/main" id="{15E02013-798B-7323-BD59-3BA82B0D0CD2}"/>
              </a:ext>
            </a:extLst>
          </p:cNvPr>
          <p:cNvSpPr txBox="1"/>
          <p:nvPr/>
        </p:nvSpPr>
        <p:spPr>
          <a:xfrm>
            <a:off x="7821935" y="6304518"/>
            <a:ext cx="4211303" cy="369332"/>
          </a:xfrm>
          <a:prstGeom prst="rect">
            <a:avLst/>
          </a:prstGeom>
          <a:noFill/>
        </p:spPr>
        <p:txBody>
          <a:bodyPr wrap="square">
            <a:spAutoFit/>
          </a:bodyPr>
          <a:lstStyle/>
          <a:p>
            <a:r>
              <a:rPr lang="en-US" altLang="zh-CN" sz="1800" i="1" err="1">
                <a:solidFill>
                  <a:srgbClr val="001CB6"/>
                </a:solidFill>
                <a:latin typeface="Times New Roman" panose="02020603050405020304" charset="0"/>
                <a:cs typeface="Times New Roman" panose="02020603050405020304" charset="0"/>
              </a:rPr>
              <a:t>Avkhadiev</a:t>
            </a:r>
            <a:r>
              <a:rPr lang="en-US" altLang="zh-CN" sz="1800" i="1">
                <a:solidFill>
                  <a:srgbClr val="001CB6"/>
                </a:solidFill>
                <a:latin typeface="Times New Roman" panose="02020603050405020304" charset="0"/>
                <a:cs typeface="Times New Roman" panose="02020603050405020304" charset="0"/>
              </a:rPr>
              <a:t>, </a:t>
            </a:r>
            <a:r>
              <a:rPr lang="fr-FR" altLang="zh-CN" sz="1800" i="1">
                <a:solidFill>
                  <a:srgbClr val="001CB6"/>
                </a:solidFill>
                <a:latin typeface="Times New Roman" panose="02020603050405020304" charset="0"/>
                <a:cs typeface="Times New Roman" panose="02020603050405020304" charset="0"/>
              </a:rPr>
              <a:t>et al.</a:t>
            </a:r>
            <a:r>
              <a:rPr lang="en-US" altLang="zh-CN" sz="1800" i="1">
                <a:solidFill>
                  <a:srgbClr val="001CB6"/>
                </a:solidFill>
                <a:latin typeface="Times New Roman" panose="02020603050405020304" charset="0"/>
                <a:cs typeface="Times New Roman" panose="02020603050405020304" charset="0"/>
              </a:rPr>
              <a:t>, PRD 108, 114505 (2023).</a:t>
            </a:r>
            <a:endParaRPr lang="zh-CN" altLang="en-US" sz="1800" i="1">
              <a:solidFill>
                <a:srgbClr val="001CB6"/>
              </a:solidFill>
              <a:latin typeface="Times New Roman" panose="02020603050405020304" charset="0"/>
              <a:cs typeface="Times New Roman" panose="02020603050405020304" charset="0"/>
            </a:endParaRPr>
          </a:p>
        </p:txBody>
      </p:sp>
      <p:sp>
        <p:nvSpPr>
          <p:cNvPr id="3" name="文本框 2">
            <a:extLst>
              <a:ext uri="{FF2B5EF4-FFF2-40B4-BE49-F238E27FC236}">
                <a16:creationId xmlns:a16="http://schemas.microsoft.com/office/drawing/2014/main" id="{FF4AE672-05E3-8DAE-4C72-31992F9C5264}"/>
              </a:ext>
            </a:extLst>
          </p:cNvPr>
          <p:cNvSpPr txBox="1"/>
          <p:nvPr/>
        </p:nvSpPr>
        <p:spPr>
          <a:xfrm>
            <a:off x="8214827" y="5210474"/>
            <a:ext cx="2056262"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LPC, in preparation</a:t>
            </a:r>
          </a:p>
        </p:txBody>
      </p:sp>
    </p:spTree>
    <p:extLst>
      <p:ext uri="{BB962C8B-B14F-4D97-AF65-F5344CB8AC3E}">
        <p14:creationId xmlns:p14="http://schemas.microsoft.com/office/powerpoint/2010/main" val="238484786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6E154-6AF2-81B5-A3C4-1A1E1405DC74}"/>
            </a:ext>
          </a:extLst>
        </p:cNvPr>
        <p:cNvGrpSpPr/>
        <p:nvPr/>
      </p:nvGrpSpPr>
      <p:grpSpPr>
        <a:xfrm>
          <a:off x="0" y="0"/>
          <a:ext cx="0" cy="0"/>
          <a:chOff x="0" y="0"/>
          <a:chExt cx="0" cy="0"/>
        </a:xfrm>
      </p:grpSpPr>
      <p:sp>
        <p:nvSpPr>
          <p:cNvPr id="47" name="文本框 46">
            <a:extLst>
              <a:ext uri="{FF2B5EF4-FFF2-40B4-BE49-F238E27FC236}">
                <a16:creationId xmlns:a16="http://schemas.microsoft.com/office/drawing/2014/main" id="{33B4DC15-0B59-4477-C280-B7C5E309AEEC}"/>
              </a:ext>
            </a:extLst>
          </p:cNvPr>
          <p:cNvSpPr txBox="1"/>
          <p:nvPr/>
        </p:nvSpPr>
        <p:spPr>
          <a:xfrm>
            <a:off x="8135301" y="4432077"/>
            <a:ext cx="1725926" cy="646331"/>
          </a:xfrm>
          <a:prstGeom prst="rect">
            <a:avLst/>
          </a:prstGeom>
          <a:solidFill>
            <a:schemeClr val="bg1"/>
          </a:solidFill>
        </p:spPr>
        <p:txBody>
          <a:bodyPr wrap="square">
            <a:spAutoFit/>
          </a:bodyPr>
          <a:lstStyle/>
          <a:p>
            <a:pPr algn="ctr"/>
            <a:r>
              <a:rPr lang="en-US" altLang="zh-CN" b="1">
                <a:solidFill>
                  <a:srgbClr val="C00000"/>
                </a:solidFill>
                <a:latin typeface="Times New Roman" panose="02020603050405020304" charset="0"/>
                <a:cs typeface="Times New Roman" panose="02020603050405020304" charset="0"/>
              </a:rPr>
              <a:t>different scheme</a:t>
            </a:r>
            <a:endParaRPr lang="zh-CN" altLang="en-US" b="1">
              <a:solidFill>
                <a:srgbClr val="C00000"/>
              </a:solidFill>
              <a:latin typeface="Times New Roman" panose="02020603050405020304" charset="0"/>
              <a:cs typeface="Times New Roman" panose="02020603050405020304" charset="0"/>
            </a:endParaRPr>
          </a:p>
        </p:txBody>
      </p:sp>
      <p:sp>
        <p:nvSpPr>
          <p:cNvPr id="19" name="箭头: 右 18">
            <a:extLst>
              <a:ext uri="{FF2B5EF4-FFF2-40B4-BE49-F238E27FC236}">
                <a16:creationId xmlns:a16="http://schemas.microsoft.com/office/drawing/2014/main" id="{B7EE025E-63A7-268A-AA08-4DB24FA195FC}"/>
              </a:ext>
            </a:extLst>
          </p:cNvPr>
          <p:cNvSpPr/>
          <p:nvPr/>
        </p:nvSpPr>
        <p:spPr>
          <a:xfrm>
            <a:off x="2103152" y="4154834"/>
            <a:ext cx="1406998" cy="215041"/>
          </a:xfrm>
          <a:prstGeom prst="rightArrow">
            <a:avLst/>
          </a:prstGeom>
          <a:solidFill>
            <a:srgbClr val="EE822F"/>
          </a:solidFill>
          <a:ln>
            <a:solidFill>
              <a:srgbClr val="EE82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14" name="灯片编号占位符 4">
            <a:extLst>
              <a:ext uri="{FF2B5EF4-FFF2-40B4-BE49-F238E27FC236}">
                <a16:creationId xmlns:a16="http://schemas.microsoft.com/office/drawing/2014/main" id="{01016CD1-EC24-6531-B24F-9C9B9EB3682C}"/>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32</a:t>
            </a:r>
            <a:endParaRPr kumimoji="0" lang="zh-CN" altLang="en-US" sz="2800"/>
          </a:p>
        </p:txBody>
      </p:sp>
      <p:sp>
        <p:nvSpPr>
          <p:cNvPr id="17" name="Text Box 3">
            <a:extLst>
              <a:ext uri="{FF2B5EF4-FFF2-40B4-BE49-F238E27FC236}">
                <a16:creationId xmlns:a16="http://schemas.microsoft.com/office/drawing/2014/main" id="{3D631994-21AC-5A4C-EDC9-21D023D18301}"/>
              </a:ext>
            </a:extLst>
          </p:cNvPr>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The Systematic Uncertainty </a:t>
            </a:r>
          </a:p>
        </p:txBody>
      </p:sp>
      <p:grpSp>
        <p:nvGrpSpPr>
          <p:cNvPr id="25" name="组合 24">
            <a:extLst>
              <a:ext uri="{FF2B5EF4-FFF2-40B4-BE49-F238E27FC236}">
                <a16:creationId xmlns:a16="http://schemas.microsoft.com/office/drawing/2014/main" id="{9BA3B5C2-261A-097C-B29F-95D9B117047C}"/>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19D21A49-12D4-132E-0C68-F516255C155F}"/>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0AD4B0AC-AC82-BF44-2AC1-8911B1140FCF}"/>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5B5DE7D4-582B-E1CB-A9F6-211B9175EA33}"/>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742A1DAF-A6EF-7760-A627-DA8F5FA4862D}"/>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文本框 5">
            <a:extLst>
              <a:ext uri="{FF2B5EF4-FFF2-40B4-BE49-F238E27FC236}">
                <a16:creationId xmlns:a16="http://schemas.microsoft.com/office/drawing/2014/main" id="{382055F3-49A1-8A05-B83F-7A6F1BBA7855}"/>
              </a:ext>
            </a:extLst>
          </p:cNvPr>
          <p:cNvSpPr txBox="1"/>
          <p:nvPr/>
        </p:nvSpPr>
        <p:spPr>
          <a:xfrm>
            <a:off x="641350" y="2428916"/>
            <a:ext cx="11028680" cy="1138773"/>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For these extrapolations(</a:t>
            </a:r>
            <a:r>
              <a:rPr lang="en-US" altLang="zh-CN" sz="2400" b="1">
                <a:solidFill>
                  <a:schemeClr val="accent2"/>
                </a:solidFill>
                <a:latin typeface="Times New Roman" panose="02020603050405020304" charset="0"/>
                <a:cs typeface="Times New Roman" panose="02020603050405020304" charset="0"/>
              </a:rPr>
              <a:t>2,</a:t>
            </a:r>
            <a:r>
              <a:rPr lang="en-US" altLang="zh-CN" sz="2400" b="1">
                <a:solidFill>
                  <a:srgbClr val="00B050"/>
                </a:solidFill>
                <a:latin typeface="Times New Roman" panose="02020603050405020304" charset="0"/>
                <a:cs typeface="Times New Roman" panose="02020603050405020304" charset="0"/>
              </a:rPr>
              <a:t> 3,</a:t>
            </a:r>
            <a:r>
              <a:rPr lang="en-US" altLang="zh-CN" sz="2400" b="1">
                <a:solidFill>
                  <a:srgbClr val="C00000"/>
                </a:solidFill>
                <a:latin typeface="Times New Roman" panose="02020603050405020304" charset="0"/>
                <a:cs typeface="Times New Roman" panose="02020603050405020304" charset="0"/>
              </a:rPr>
              <a:t> 4</a:t>
            </a:r>
            <a:r>
              <a:rPr lang="en-US" altLang="zh-CN" sz="2400" b="1">
                <a:latin typeface="Times New Roman" panose="02020603050405020304" charset="0"/>
                <a:cs typeface="Times New Roman" panose="02020603050405020304" charset="0"/>
              </a:rPr>
              <a:t>), the difference of the result with different extrapolation schemes</a:t>
            </a:r>
            <a:r>
              <a:rPr lang="en-US" altLang="zh-CN" sz="2400"/>
              <a:t> </a:t>
            </a:r>
            <a:r>
              <a:rPr lang="en-US" altLang="zh-CN" sz="2400" b="1">
                <a:latin typeface="Times New Roman" panose="02020603050405020304" charset="0"/>
                <a:cs typeface="Times New Roman" panose="02020603050405020304" charset="0"/>
              </a:rPr>
              <a:t>denotes the systematic error. </a:t>
            </a:r>
          </a:p>
          <a:p>
            <a:endParaRPr lang="en-US" altLang="zh-CN" sz="2000" b="1">
              <a:solidFill>
                <a:srgbClr val="C00000"/>
              </a:solidFill>
              <a:latin typeface="Times New Roman" panose="02020603050405020304" charset="0"/>
              <a:cs typeface="Times New Roman" panose="02020603050405020304" charset="0"/>
            </a:endParaRPr>
          </a:p>
        </p:txBody>
      </p:sp>
      <p:sp>
        <p:nvSpPr>
          <p:cNvPr id="9" name="矩形: 圆角 8">
            <a:extLst>
              <a:ext uri="{FF2B5EF4-FFF2-40B4-BE49-F238E27FC236}">
                <a16:creationId xmlns:a16="http://schemas.microsoft.com/office/drawing/2014/main" id="{5EDAAAC3-221A-4AC5-3F48-E483CCE313B4}"/>
              </a:ext>
            </a:extLst>
          </p:cNvPr>
          <p:cNvSpPr/>
          <p:nvPr/>
        </p:nvSpPr>
        <p:spPr>
          <a:xfrm>
            <a:off x="435768" y="3716841"/>
            <a:ext cx="1588768" cy="1019483"/>
          </a:xfrm>
          <a:prstGeom prst="roundRect">
            <a:avLst/>
          </a:prstGeom>
          <a:solidFill>
            <a:schemeClr val="accent1">
              <a:alpha val="0"/>
            </a:schemeClr>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solidFill>
                <a:latin typeface="Times New Roman" panose="02020603050405020304" charset="0"/>
                <a:cs typeface="Times New Roman" panose="02020603050405020304" charset="0"/>
              </a:rPr>
              <a:t>MEs in </a:t>
            </a:r>
            <a:r>
              <a:rPr lang="en-US" altLang="zh-CN" sz="2000" b="1">
                <a:solidFill>
                  <a:schemeClr val="tx1"/>
                </a:solidFill>
                <a:latin typeface="Times New Roman" panose="02020603050405020304" charset="0"/>
                <a:cs typeface="Times New Roman" panose="02020603050405020304" charset="0"/>
                <a:sym typeface="+mn-ea"/>
              </a:rPr>
              <a:t>coordinate space</a:t>
            </a:r>
            <a:r>
              <a:rPr lang="en-US" altLang="zh-CN" sz="2000" b="1">
                <a:solidFill>
                  <a:schemeClr val="tx1"/>
                </a:solidFill>
                <a:latin typeface="Times New Roman" panose="02020603050405020304" charset="0"/>
                <a:cs typeface="Times New Roman" panose="02020603050405020304" charset="0"/>
              </a:rPr>
              <a:t> </a:t>
            </a:r>
            <a:endParaRPr lang="zh-CN" altLang="en-US" sz="2000" b="1">
              <a:solidFill>
                <a:schemeClr val="tx1"/>
              </a:solidFill>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77AC2934-9C2C-E685-FB13-CBC11F57047F}"/>
                  </a:ext>
                </a:extLst>
              </p:cNvPr>
              <p:cNvSpPr txBox="1"/>
              <p:nvPr/>
            </p:nvSpPr>
            <p:spPr>
              <a:xfrm>
                <a:off x="1640203" y="3551707"/>
                <a:ext cx="2323147" cy="646331"/>
              </a:xfrm>
              <a:prstGeom prst="rect">
                <a:avLst/>
              </a:prstGeom>
              <a:noFill/>
            </p:spPr>
            <p:txBody>
              <a:bodyPr wrap="square">
                <a:spAutoFit/>
              </a:bodyPr>
              <a:lstStyle/>
              <a:p>
                <a:pPr algn="ctr"/>
                <a:r>
                  <a:rPr lang="en-US" altLang="zh-CN" sz="1800" b="1">
                    <a:solidFill>
                      <a:schemeClr val="accent2"/>
                    </a:solidFill>
                    <a:latin typeface="Times New Roman" panose="02020603050405020304" charset="0"/>
                    <a:cs typeface="Times New Roman" panose="02020603050405020304" charset="0"/>
                  </a:rPr>
                  <a:t>large-</a:t>
                </a:r>
                <a14:m>
                  <m:oMath xmlns:m="http://schemas.openxmlformats.org/officeDocument/2006/math">
                    <m:r>
                      <a:rPr lang="en-US" altLang="zh-CN" sz="1800" b="1" i="1">
                        <a:solidFill>
                          <a:schemeClr val="accent2"/>
                        </a:solidFill>
                        <a:latin typeface="Cambria Math" panose="02040503050406030204" pitchFamily="18" charset="0"/>
                        <a:cs typeface="Cambria Math" panose="02040503050406030204" pitchFamily="18" charset="0"/>
                      </a:rPr>
                      <m:t>𝝀</m:t>
                    </m:r>
                  </m:oMath>
                </a14:m>
                <a:r>
                  <a:rPr lang="en-US" altLang="zh-CN" sz="1800" b="1">
                    <a:solidFill>
                      <a:schemeClr val="accent2"/>
                    </a:solidFill>
                    <a:latin typeface="Times New Roman" panose="02020603050405020304" charset="0"/>
                    <a:cs typeface="Times New Roman" panose="02020603050405020304" charset="0"/>
                  </a:rPr>
                  <a:t> </a:t>
                </a:r>
              </a:p>
              <a:p>
                <a:pPr algn="ctr"/>
                <a:r>
                  <a:rPr lang="en-US" altLang="zh-CN" sz="1800" b="1">
                    <a:solidFill>
                      <a:schemeClr val="accent2"/>
                    </a:solidFill>
                    <a:latin typeface="Times New Roman" panose="02020603050405020304" charset="0"/>
                    <a:cs typeface="Times New Roman" panose="02020603050405020304" charset="0"/>
                  </a:rPr>
                  <a:t>extrapolation</a:t>
                </a:r>
                <a:endParaRPr lang="zh-CN" altLang="en-US"/>
              </a:p>
            </p:txBody>
          </p:sp>
        </mc:Choice>
        <mc:Fallback>
          <p:sp>
            <p:nvSpPr>
              <p:cNvPr id="16" name="文本框 15">
                <a:extLst>
                  <a:ext uri="{FF2B5EF4-FFF2-40B4-BE49-F238E27FC236}">
                    <a16:creationId xmlns:a16="http://schemas.microsoft.com/office/drawing/2014/main" id="{77AC2934-9C2C-E685-FB13-CBC11F57047F}"/>
                  </a:ext>
                </a:extLst>
              </p:cNvPr>
              <p:cNvSpPr txBox="1">
                <a:spLocks noRot="1" noChangeAspect="1" noMove="1" noResize="1" noEditPoints="1" noAdjustHandles="1" noChangeArrowheads="1" noChangeShapeType="1" noTextEdit="1"/>
              </p:cNvSpPr>
              <p:nvPr/>
            </p:nvSpPr>
            <p:spPr>
              <a:xfrm>
                <a:off x="1640203" y="3551707"/>
                <a:ext cx="2323147" cy="646331"/>
              </a:xfrm>
              <a:prstGeom prst="rect">
                <a:avLst/>
              </a:prstGeom>
              <a:blipFill>
                <a:blip r:embed="rId3"/>
                <a:stretch>
                  <a:fillRect t="-5660" b="-13208"/>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EA1E2216-04EC-F47E-6978-89FB9A8E1026}"/>
              </a:ext>
            </a:extLst>
          </p:cNvPr>
          <p:cNvSpPr txBox="1"/>
          <p:nvPr/>
        </p:nvSpPr>
        <p:spPr>
          <a:xfrm>
            <a:off x="1809235" y="4970280"/>
            <a:ext cx="1725926" cy="646331"/>
          </a:xfrm>
          <a:prstGeom prst="rect">
            <a:avLst/>
          </a:prstGeom>
          <a:noFill/>
        </p:spPr>
        <p:txBody>
          <a:bodyPr wrap="square">
            <a:spAutoFit/>
          </a:bodyPr>
          <a:lstStyle/>
          <a:p>
            <a:pPr algn="ctr"/>
            <a:r>
              <a:rPr lang="en-US" altLang="zh-CN" b="1">
                <a:solidFill>
                  <a:schemeClr val="accent2"/>
                </a:solidFill>
                <a:latin typeface="Times New Roman" panose="02020603050405020304" charset="0"/>
                <a:cs typeface="Times New Roman" panose="02020603050405020304" charset="0"/>
              </a:rPr>
              <a:t>different scheme</a:t>
            </a:r>
            <a:endParaRPr lang="zh-CN" altLang="en-US" b="1">
              <a:solidFill>
                <a:schemeClr val="accent2"/>
              </a:solidFill>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23" name="文本框 22">
                <a:extLst>
                  <a:ext uri="{FF2B5EF4-FFF2-40B4-BE49-F238E27FC236}">
                    <a16:creationId xmlns:a16="http://schemas.microsoft.com/office/drawing/2014/main" id="{3CC91BB3-20D0-A3A9-B6F4-6EDD003150C0}"/>
                  </a:ext>
                </a:extLst>
              </p:cNvPr>
              <p:cNvSpPr txBox="1"/>
              <p:nvPr/>
            </p:nvSpPr>
            <p:spPr>
              <a:xfrm>
                <a:off x="5110347" y="3587332"/>
                <a:ext cx="1668783" cy="646331"/>
              </a:xfrm>
              <a:prstGeom prst="rect">
                <a:avLst/>
              </a:prstGeom>
              <a:noFill/>
            </p:spPr>
            <p:txBody>
              <a:bodyPr wrap="square">
                <a:spAutoFit/>
              </a:bodyPr>
              <a:lstStyle/>
              <a:p>
                <a:pPr algn="ctr"/>
                <a:r>
                  <a:rPr lang="en-US" altLang="zh-CN" sz="1800" b="1">
                    <a:solidFill>
                      <a:srgbClr val="00B050"/>
                    </a:solidFill>
                    <a:latin typeface="Times New Roman" panose="02020603050405020304" charset="0"/>
                    <a:cs typeface="Times New Roman" panose="02020603050405020304" charset="0"/>
                  </a:rPr>
                  <a:t>large-</a:t>
                </a:r>
                <a14:m>
                  <m:oMath xmlns:m="http://schemas.openxmlformats.org/officeDocument/2006/math">
                    <m:sSup>
                      <m:sSupPr>
                        <m:ctrlPr>
                          <a:rPr lang="en-US" altLang="zh-CN" sz="1800" b="1" i="1" dirty="0" smtClean="0">
                            <a:solidFill>
                              <a:srgbClr val="00B050"/>
                            </a:solidFill>
                            <a:latin typeface="Cambria Math" panose="02040503050406030204" pitchFamily="18" charset="0"/>
                            <a:cs typeface="Times New Roman" panose="02020603050405020304" charset="0"/>
                          </a:rPr>
                        </m:ctrlPr>
                      </m:sSupPr>
                      <m:e>
                        <m:r>
                          <a:rPr lang="en-US" altLang="zh-CN" sz="1800" b="1" i="1" dirty="0" smtClean="0">
                            <a:solidFill>
                              <a:srgbClr val="00B050"/>
                            </a:solidFill>
                            <a:latin typeface="Cambria Math" panose="02040503050406030204" pitchFamily="18" charset="0"/>
                            <a:cs typeface="Times New Roman" panose="02020603050405020304" charset="0"/>
                          </a:rPr>
                          <m:t>𝑷</m:t>
                        </m:r>
                      </m:e>
                      <m:sup>
                        <m:r>
                          <a:rPr lang="en-US" altLang="zh-CN" sz="1800" b="1" i="1" dirty="0" smtClean="0">
                            <a:solidFill>
                              <a:srgbClr val="00B050"/>
                            </a:solidFill>
                            <a:latin typeface="Cambria Math" panose="02040503050406030204" pitchFamily="18" charset="0"/>
                            <a:cs typeface="Times New Roman" panose="02020603050405020304" charset="0"/>
                          </a:rPr>
                          <m:t>𝒛</m:t>
                        </m:r>
                      </m:sup>
                    </m:sSup>
                  </m:oMath>
                </a14:m>
                <a:r>
                  <a:rPr lang="en-US" altLang="zh-CN" sz="1800" b="1">
                    <a:solidFill>
                      <a:srgbClr val="00B050"/>
                    </a:solidFill>
                    <a:latin typeface="Times New Roman" panose="02020603050405020304" charset="0"/>
                    <a:cs typeface="Times New Roman" panose="02020603050405020304" charset="0"/>
                  </a:rPr>
                  <a:t> </a:t>
                </a:r>
              </a:p>
              <a:p>
                <a:pPr algn="ctr"/>
                <a:r>
                  <a:rPr lang="en-US" altLang="zh-CN" sz="1800" b="1">
                    <a:solidFill>
                      <a:srgbClr val="00B050"/>
                    </a:solidFill>
                    <a:latin typeface="Times New Roman" panose="02020603050405020304" charset="0"/>
                    <a:cs typeface="Times New Roman" panose="02020603050405020304" charset="0"/>
                  </a:rPr>
                  <a:t>extrapolation</a:t>
                </a:r>
                <a:endParaRPr lang="zh-CN" altLang="en-US"/>
              </a:p>
            </p:txBody>
          </p:sp>
        </mc:Choice>
        <mc:Fallback>
          <p:sp>
            <p:nvSpPr>
              <p:cNvPr id="23" name="文本框 22">
                <a:extLst>
                  <a:ext uri="{FF2B5EF4-FFF2-40B4-BE49-F238E27FC236}">
                    <a16:creationId xmlns:a16="http://schemas.microsoft.com/office/drawing/2014/main" id="{3CC91BB3-20D0-A3A9-B6F4-6EDD003150C0}"/>
                  </a:ext>
                </a:extLst>
              </p:cNvPr>
              <p:cNvSpPr txBox="1">
                <a:spLocks noRot="1" noChangeAspect="1" noMove="1" noResize="1" noEditPoints="1" noAdjustHandles="1" noChangeArrowheads="1" noChangeShapeType="1" noTextEdit="1"/>
              </p:cNvSpPr>
              <p:nvPr/>
            </p:nvSpPr>
            <p:spPr>
              <a:xfrm>
                <a:off x="5110347" y="3587332"/>
                <a:ext cx="1668783" cy="646331"/>
              </a:xfrm>
              <a:prstGeom prst="rect">
                <a:avLst/>
              </a:prstGeom>
              <a:blipFill>
                <a:blip r:embed="rId4"/>
                <a:stretch>
                  <a:fillRect t="-4717" b="-13208"/>
                </a:stretch>
              </a:blipFill>
            </p:spPr>
            <p:txBody>
              <a:bodyPr/>
              <a:lstStyle/>
              <a:p>
                <a:r>
                  <a:rPr lang="zh-CN" altLang="en-US">
                    <a:noFill/>
                  </a:rPr>
                  <a:t> </a:t>
                </a:r>
              </a:p>
            </p:txBody>
          </p:sp>
        </mc:Fallback>
      </mc:AlternateContent>
      <p:sp>
        <p:nvSpPr>
          <p:cNvPr id="34" name="矩形: 圆角 33">
            <a:extLst>
              <a:ext uri="{FF2B5EF4-FFF2-40B4-BE49-F238E27FC236}">
                <a16:creationId xmlns:a16="http://schemas.microsoft.com/office/drawing/2014/main" id="{A85A31A8-2CA9-BD99-B55F-96D8DD8B2D46}"/>
              </a:ext>
            </a:extLst>
          </p:cNvPr>
          <p:cNvSpPr/>
          <p:nvPr/>
        </p:nvSpPr>
        <p:spPr>
          <a:xfrm>
            <a:off x="6722270" y="3723207"/>
            <a:ext cx="1588768" cy="1019483"/>
          </a:xfrm>
          <a:prstGeom prst="roundRect">
            <a:avLst/>
          </a:prstGeom>
          <a:solidFill>
            <a:schemeClr val="accent1">
              <a:alpha val="0"/>
            </a:schemeClr>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solidFill>
                <a:latin typeface="Times New Roman" panose="02020603050405020304" charset="0"/>
                <a:cs typeface="Times New Roman" panose="02020603050405020304" charset="0"/>
              </a:rPr>
              <a:t>CS kernel at different</a:t>
            </a:r>
          </a:p>
          <a:p>
            <a:pPr algn="ctr"/>
            <a:r>
              <a:rPr lang="en-US" altLang="zh-CN" sz="2000" b="1">
                <a:solidFill>
                  <a:schemeClr val="tx1"/>
                </a:solidFill>
                <a:latin typeface="Times New Roman" panose="02020603050405020304" charset="0"/>
                <a:cs typeface="Times New Roman" panose="02020603050405020304" charset="0"/>
              </a:rPr>
              <a:t>ensembles</a:t>
            </a:r>
            <a:endParaRPr lang="zh-CN" altLang="en-US" sz="2000" b="1">
              <a:solidFill>
                <a:schemeClr val="tx1"/>
              </a:solidFill>
              <a:latin typeface="Times New Roman" panose="02020603050405020304" charset="0"/>
              <a:cs typeface="Times New Roman" panose="02020603050405020304" charset="0"/>
            </a:endParaRPr>
          </a:p>
        </p:txBody>
      </p:sp>
      <p:sp>
        <p:nvSpPr>
          <p:cNvPr id="36" name="文本框 35">
            <a:extLst>
              <a:ext uri="{FF2B5EF4-FFF2-40B4-BE49-F238E27FC236}">
                <a16:creationId xmlns:a16="http://schemas.microsoft.com/office/drawing/2014/main" id="{BFAC93DC-3646-9D7B-070E-23C0FE6B9ED5}"/>
              </a:ext>
            </a:extLst>
          </p:cNvPr>
          <p:cNvSpPr txBox="1"/>
          <p:nvPr/>
        </p:nvSpPr>
        <p:spPr>
          <a:xfrm>
            <a:off x="10346902" y="6079986"/>
            <a:ext cx="988676" cy="369332"/>
          </a:xfrm>
          <a:prstGeom prst="rect">
            <a:avLst/>
          </a:prstGeom>
          <a:noFill/>
          <a:ln w="31750" cap="rnd">
            <a:solidFill>
              <a:srgbClr val="EE822F"/>
            </a:solidFill>
          </a:ln>
        </p:spPr>
        <p:txBody>
          <a:bodyPr wrap="square">
            <a:spAutoFit/>
          </a:bodyPr>
          <a:lstStyle/>
          <a:p>
            <a:pPr algn="ctr"/>
            <a:r>
              <a:rPr lang="en-US" altLang="zh-CN" b="1">
                <a:solidFill>
                  <a:schemeClr val="accent2"/>
                </a:solidFill>
                <a:latin typeface="Times New Roman" panose="02020603050405020304" charset="0"/>
                <a:cs typeface="Times New Roman" panose="02020603050405020304" charset="0"/>
              </a:rPr>
              <a:t>result 2</a:t>
            </a:r>
            <a:endParaRPr lang="zh-CN" altLang="en-US" b="1">
              <a:solidFill>
                <a:schemeClr val="accent2"/>
              </a:solidFill>
              <a:latin typeface="Times New Roman" panose="02020603050405020304" charset="0"/>
              <a:cs typeface="Times New Roman" panose="02020603050405020304" charset="0"/>
            </a:endParaRPr>
          </a:p>
        </p:txBody>
      </p:sp>
      <p:sp>
        <p:nvSpPr>
          <p:cNvPr id="37" name="箭头: 圆角右 36">
            <a:extLst>
              <a:ext uri="{FF2B5EF4-FFF2-40B4-BE49-F238E27FC236}">
                <a16:creationId xmlns:a16="http://schemas.microsoft.com/office/drawing/2014/main" id="{75ED9012-E812-DF23-DD0B-E08600306942}"/>
              </a:ext>
            </a:extLst>
          </p:cNvPr>
          <p:cNvSpPr/>
          <p:nvPr/>
        </p:nvSpPr>
        <p:spPr>
          <a:xfrm flipV="1">
            <a:off x="2093405" y="4210801"/>
            <a:ext cx="8230336" cy="2165290"/>
          </a:xfrm>
          <a:prstGeom prst="bentArrow">
            <a:avLst>
              <a:gd name="adj1" fmla="val 4674"/>
              <a:gd name="adj2" fmla="val 4799"/>
              <a:gd name="adj3" fmla="val 7331"/>
              <a:gd name="adj4" fmla="val 17674"/>
            </a:avLst>
          </a:prstGeom>
          <a:solidFill>
            <a:srgbClr val="EE822F"/>
          </a:solidFill>
          <a:ln>
            <a:solidFill>
              <a:srgbClr val="EE82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箭头: 右 37">
            <a:extLst>
              <a:ext uri="{FF2B5EF4-FFF2-40B4-BE49-F238E27FC236}">
                <a16:creationId xmlns:a16="http://schemas.microsoft.com/office/drawing/2014/main" id="{D62689D9-B53C-A3C9-46EB-830482613B2F}"/>
              </a:ext>
            </a:extLst>
          </p:cNvPr>
          <p:cNvSpPr/>
          <p:nvPr/>
        </p:nvSpPr>
        <p:spPr>
          <a:xfrm>
            <a:off x="5251050" y="4154834"/>
            <a:ext cx="1406998" cy="215041"/>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9" name="文本框 38">
            <a:extLst>
              <a:ext uri="{FF2B5EF4-FFF2-40B4-BE49-F238E27FC236}">
                <a16:creationId xmlns:a16="http://schemas.microsoft.com/office/drawing/2014/main" id="{C35E8F1B-E959-16B6-89CA-1B9997FDB912}"/>
              </a:ext>
            </a:extLst>
          </p:cNvPr>
          <p:cNvSpPr txBox="1"/>
          <p:nvPr/>
        </p:nvSpPr>
        <p:spPr>
          <a:xfrm>
            <a:off x="4996339" y="4706849"/>
            <a:ext cx="1725926" cy="646331"/>
          </a:xfrm>
          <a:prstGeom prst="rect">
            <a:avLst/>
          </a:prstGeom>
          <a:solidFill>
            <a:schemeClr val="bg1"/>
          </a:solidFill>
        </p:spPr>
        <p:txBody>
          <a:bodyPr wrap="square">
            <a:spAutoFit/>
          </a:bodyPr>
          <a:lstStyle/>
          <a:p>
            <a:pPr algn="ctr"/>
            <a:r>
              <a:rPr lang="en-US" altLang="zh-CN" b="1">
                <a:solidFill>
                  <a:srgbClr val="00B050"/>
                </a:solidFill>
                <a:latin typeface="Times New Roman" panose="02020603050405020304" charset="0"/>
                <a:cs typeface="Times New Roman" panose="02020603050405020304" charset="0"/>
              </a:rPr>
              <a:t>different scheme</a:t>
            </a:r>
            <a:endParaRPr lang="zh-CN" altLang="en-US" b="1">
              <a:solidFill>
                <a:srgbClr val="00B050"/>
              </a:solidFill>
              <a:latin typeface="Times New Roman" panose="02020603050405020304" charset="0"/>
              <a:cs typeface="Times New Roman" panose="02020603050405020304" charset="0"/>
            </a:endParaRPr>
          </a:p>
        </p:txBody>
      </p:sp>
      <p:sp>
        <p:nvSpPr>
          <p:cNvPr id="40" name="文本框 39">
            <a:extLst>
              <a:ext uri="{FF2B5EF4-FFF2-40B4-BE49-F238E27FC236}">
                <a16:creationId xmlns:a16="http://schemas.microsoft.com/office/drawing/2014/main" id="{FC4144CF-195C-A5AF-1580-7430EA922774}"/>
              </a:ext>
            </a:extLst>
          </p:cNvPr>
          <p:cNvSpPr txBox="1"/>
          <p:nvPr/>
        </p:nvSpPr>
        <p:spPr>
          <a:xfrm>
            <a:off x="10346902" y="5540373"/>
            <a:ext cx="955649" cy="369332"/>
          </a:xfrm>
          <a:prstGeom prst="rect">
            <a:avLst/>
          </a:prstGeom>
          <a:solidFill>
            <a:schemeClr val="bg1"/>
          </a:solidFill>
          <a:ln w="31750" cap="rnd">
            <a:solidFill>
              <a:srgbClr val="00B050"/>
            </a:solidFill>
          </a:ln>
        </p:spPr>
        <p:txBody>
          <a:bodyPr wrap="square">
            <a:spAutoFit/>
          </a:bodyPr>
          <a:lstStyle/>
          <a:p>
            <a:pPr algn="ctr"/>
            <a:r>
              <a:rPr lang="en-US" altLang="zh-CN" b="1">
                <a:solidFill>
                  <a:srgbClr val="00B050"/>
                </a:solidFill>
                <a:latin typeface="Times New Roman" panose="02020603050405020304" charset="0"/>
                <a:cs typeface="Times New Roman" panose="02020603050405020304" charset="0"/>
              </a:rPr>
              <a:t>result 3</a:t>
            </a:r>
            <a:endParaRPr lang="zh-CN" altLang="en-US" b="1">
              <a:solidFill>
                <a:srgbClr val="00B050"/>
              </a:solidFill>
              <a:latin typeface="Times New Roman" panose="02020603050405020304" charset="0"/>
              <a:cs typeface="Times New Roman" panose="02020603050405020304" charset="0"/>
            </a:endParaRPr>
          </a:p>
        </p:txBody>
      </p:sp>
      <p:sp>
        <p:nvSpPr>
          <p:cNvPr id="41" name="箭头: 圆角右 40">
            <a:extLst>
              <a:ext uri="{FF2B5EF4-FFF2-40B4-BE49-F238E27FC236}">
                <a16:creationId xmlns:a16="http://schemas.microsoft.com/office/drawing/2014/main" id="{03F1603B-DCB3-2BD7-0F23-D5D9FBE9713D}"/>
              </a:ext>
            </a:extLst>
          </p:cNvPr>
          <p:cNvSpPr/>
          <p:nvPr/>
        </p:nvSpPr>
        <p:spPr>
          <a:xfrm flipV="1">
            <a:off x="5241303" y="4210801"/>
            <a:ext cx="5082443" cy="1629056"/>
          </a:xfrm>
          <a:prstGeom prst="bentArrow">
            <a:avLst>
              <a:gd name="adj1" fmla="val 6495"/>
              <a:gd name="adj2" fmla="val 6660"/>
              <a:gd name="adj3" fmla="val 10184"/>
              <a:gd name="adj4" fmla="val 1925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mc:AlternateContent xmlns:mc="http://schemas.openxmlformats.org/markup-compatibility/2006">
        <mc:Choice xmlns:a14="http://schemas.microsoft.com/office/drawing/2010/main" Requires="a14">
          <p:sp>
            <p:nvSpPr>
              <p:cNvPr id="42" name="文本框 41">
                <a:extLst>
                  <a:ext uri="{FF2B5EF4-FFF2-40B4-BE49-F238E27FC236}">
                    <a16:creationId xmlns:a16="http://schemas.microsoft.com/office/drawing/2014/main" id="{1C0B62AF-3623-FBA8-5F9C-7097E41E68D1}"/>
                  </a:ext>
                </a:extLst>
              </p:cNvPr>
              <p:cNvSpPr txBox="1"/>
              <p:nvPr/>
            </p:nvSpPr>
            <p:spPr>
              <a:xfrm>
                <a:off x="8304044" y="3595980"/>
                <a:ext cx="1668783" cy="671209"/>
              </a:xfrm>
              <a:prstGeom prst="rect">
                <a:avLst/>
              </a:prstGeom>
              <a:noFill/>
            </p:spPr>
            <p:txBody>
              <a:bodyPr wrap="square">
                <a:spAutoFit/>
              </a:bodyPr>
              <a:lstStyle/>
              <a:p>
                <a:pPr algn="ctr"/>
                <a:r>
                  <a:rPr lang="en-US" altLang="zh-CN" b="1">
                    <a:solidFill>
                      <a:srgbClr val="C00000"/>
                    </a:solidFill>
                    <a:latin typeface="Times New Roman" panose="02020603050405020304" charset="0"/>
                    <a:cs typeface="Times New Roman" panose="02020603050405020304" charset="0"/>
                  </a:rPr>
                  <a:t>a</a:t>
                </a:r>
                <a:r>
                  <a:rPr lang="en-US" altLang="zh-CN" sz="1800" b="1">
                    <a:solidFill>
                      <a:srgbClr val="C00000"/>
                    </a:solidFill>
                    <a:latin typeface="Times New Roman" panose="02020603050405020304" charset="0"/>
                    <a:cs typeface="Times New Roman" panose="02020603050405020304" charset="0"/>
                  </a:rPr>
                  <a:t> and </a:t>
                </a:r>
                <a14:m>
                  <m:oMath xmlns:m="http://schemas.openxmlformats.org/officeDocument/2006/math">
                    <m:sSub>
                      <m:sSubPr>
                        <m:ctrlPr>
                          <a:rPr lang="en-US" altLang="zh-CN" sz="1800" b="1" i="1" smtClean="0">
                            <a:solidFill>
                              <a:srgbClr val="C00000"/>
                            </a:solidFill>
                            <a:latin typeface="Cambria Math" panose="02040503050406030204" pitchFamily="18" charset="0"/>
                            <a:cs typeface="Times New Roman" panose="02020603050405020304" charset="0"/>
                          </a:rPr>
                        </m:ctrlPr>
                      </m:sSubPr>
                      <m:e>
                        <m:r>
                          <a:rPr lang="en-US" altLang="zh-CN" sz="1800" b="1" i="1" smtClean="0">
                            <a:solidFill>
                              <a:srgbClr val="C00000"/>
                            </a:solidFill>
                            <a:latin typeface="Cambria Math" panose="02040503050406030204" pitchFamily="18" charset="0"/>
                            <a:cs typeface="Times New Roman" panose="02020603050405020304" charset="0"/>
                          </a:rPr>
                          <m:t>𝒎</m:t>
                        </m:r>
                      </m:e>
                      <m:sub>
                        <m:r>
                          <a:rPr lang="en-US" altLang="zh-CN" sz="1800" b="1" i="1" smtClean="0">
                            <a:solidFill>
                              <a:srgbClr val="C00000"/>
                            </a:solidFill>
                            <a:latin typeface="Cambria Math" panose="02040503050406030204" pitchFamily="18" charset="0"/>
                            <a:cs typeface="Times New Roman" panose="02020603050405020304" charset="0"/>
                          </a:rPr>
                          <m:t>𝝅</m:t>
                        </m:r>
                      </m:sub>
                    </m:sSub>
                  </m:oMath>
                </a14:m>
                <a:endParaRPr lang="en-US" altLang="zh-CN" sz="1800" b="1">
                  <a:solidFill>
                    <a:srgbClr val="C00000"/>
                  </a:solidFill>
                  <a:latin typeface="Times New Roman" panose="02020603050405020304" charset="0"/>
                  <a:cs typeface="Times New Roman" panose="02020603050405020304" charset="0"/>
                </a:endParaRPr>
              </a:p>
              <a:p>
                <a:pPr algn="ctr"/>
                <a:r>
                  <a:rPr lang="en-US" altLang="zh-CN" sz="1800" b="1">
                    <a:solidFill>
                      <a:srgbClr val="C00000"/>
                    </a:solidFill>
                    <a:latin typeface="Times New Roman" panose="02020603050405020304" charset="0"/>
                    <a:cs typeface="Times New Roman" panose="02020603050405020304" charset="0"/>
                  </a:rPr>
                  <a:t>extrapolation</a:t>
                </a:r>
                <a:endParaRPr lang="zh-CN" altLang="en-US">
                  <a:solidFill>
                    <a:srgbClr val="C00000"/>
                  </a:solidFill>
                </a:endParaRPr>
              </a:p>
            </p:txBody>
          </p:sp>
        </mc:Choice>
        <mc:Fallback>
          <p:sp>
            <p:nvSpPr>
              <p:cNvPr id="42" name="文本框 41">
                <a:extLst>
                  <a:ext uri="{FF2B5EF4-FFF2-40B4-BE49-F238E27FC236}">
                    <a16:creationId xmlns:a16="http://schemas.microsoft.com/office/drawing/2014/main" id="{1C0B62AF-3623-FBA8-5F9C-7097E41E68D1}"/>
                  </a:ext>
                </a:extLst>
              </p:cNvPr>
              <p:cNvSpPr txBox="1">
                <a:spLocks noRot="1" noChangeAspect="1" noMove="1" noResize="1" noEditPoints="1" noAdjustHandles="1" noChangeArrowheads="1" noChangeShapeType="1" noTextEdit="1"/>
              </p:cNvSpPr>
              <p:nvPr/>
            </p:nvSpPr>
            <p:spPr>
              <a:xfrm>
                <a:off x="8304044" y="3595980"/>
                <a:ext cx="1668783" cy="671209"/>
              </a:xfrm>
              <a:prstGeom prst="rect">
                <a:avLst/>
              </a:prstGeom>
              <a:blipFill>
                <a:blip r:embed="rId5"/>
                <a:stretch>
                  <a:fillRect t="-5455" b="-9091"/>
                </a:stretch>
              </a:blipFill>
            </p:spPr>
            <p:txBody>
              <a:bodyPr/>
              <a:lstStyle/>
              <a:p>
                <a:r>
                  <a:rPr lang="zh-CN" altLang="en-US">
                    <a:noFill/>
                  </a:rPr>
                  <a:t> </a:t>
                </a:r>
              </a:p>
            </p:txBody>
          </p:sp>
        </mc:Fallback>
      </mc:AlternateContent>
      <p:sp>
        <p:nvSpPr>
          <p:cNvPr id="43" name="箭头: 右 42">
            <a:extLst>
              <a:ext uri="{FF2B5EF4-FFF2-40B4-BE49-F238E27FC236}">
                <a16:creationId xmlns:a16="http://schemas.microsoft.com/office/drawing/2014/main" id="{4E79C85F-E62A-023B-8D5B-EB638EAB56B7}"/>
              </a:ext>
            </a:extLst>
          </p:cNvPr>
          <p:cNvSpPr/>
          <p:nvPr/>
        </p:nvSpPr>
        <p:spPr>
          <a:xfrm>
            <a:off x="8444747" y="4163482"/>
            <a:ext cx="1406998" cy="21504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44" name="文本框 43">
            <a:extLst>
              <a:ext uri="{FF2B5EF4-FFF2-40B4-BE49-F238E27FC236}">
                <a16:creationId xmlns:a16="http://schemas.microsoft.com/office/drawing/2014/main" id="{52D3C76E-4D08-AF8B-566A-CE66C6B124F1}"/>
              </a:ext>
            </a:extLst>
          </p:cNvPr>
          <p:cNvSpPr txBox="1"/>
          <p:nvPr/>
        </p:nvSpPr>
        <p:spPr>
          <a:xfrm>
            <a:off x="10336731" y="4957025"/>
            <a:ext cx="955649" cy="369332"/>
          </a:xfrm>
          <a:prstGeom prst="rect">
            <a:avLst/>
          </a:prstGeom>
          <a:solidFill>
            <a:schemeClr val="bg1"/>
          </a:solidFill>
          <a:ln w="31750" cap="rnd">
            <a:solidFill>
              <a:srgbClr val="C00000"/>
            </a:solidFill>
          </a:ln>
        </p:spPr>
        <p:txBody>
          <a:bodyPr wrap="square">
            <a:spAutoFit/>
          </a:bodyPr>
          <a:lstStyle/>
          <a:p>
            <a:pPr algn="ctr"/>
            <a:r>
              <a:rPr lang="en-US" altLang="zh-CN" b="1">
                <a:solidFill>
                  <a:srgbClr val="C00000"/>
                </a:solidFill>
                <a:latin typeface="Times New Roman" panose="02020603050405020304" charset="0"/>
                <a:cs typeface="Times New Roman" panose="02020603050405020304" charset="0"/>
              </a:rPr>
              <a:t>result 4</a:t>
            </a:r>
            <a:endParaRPr lang="zh-CN" altLang="en-US" b="1">
              <a:solidFill>
                <a:srgbClr val="C00000"/>
              </a:solidFill>
              <a:latin typeface="Times New Roman" panose="02020603050405020304" charset="0"/>
              <a:cs typeface="Times New Roman" panose="02020603050405020304" charset="0"/>
            </a:endParaRPr>
          </a:p>
        </p:txBody>
      </p:sp>
      <p:sp>
        <p:nvSpPr>
          <p:cNvPr id="45" name="箭头: 圆角右 44">
            <a:extLst>
              <a:ext uri="{FF2B5EF4-FFF2-40B4-BE49-F238E27FC236}">
                <a16:creationId xmlns:a16="http://schemas.microsoft.com/office/drawing/2014/main" id="{88258C4D-AF53-8636-FC9A-F882D4452F08}"/>
              </a:ext>
            </a:extLst>
          </p:cNvPr>
          <p:cNvSpPr/>
          <p:nvPr/>
        </p:nvSpPr>
        <p:spPr>
          <a:xfrm flipV="1">
            <a:off x="8435000" y="4219448"/>
            <a:ext cx="1837562" cy="1035633"/>
          </a:xfrm>
          <a:prstGeom prst="bentArrow">
            <a:avLst>
              <a:gd name="adj1" fmla="val 8655"/>
              <a:gd name="adj2" fmla="val 9402"/>
              <a:gd name="adj3" fmla="val 12745"/>
              <a:gd name="adj4" fmla="val 25184"/>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46" name="矩形: 圆角 45">
            <a:extLst>
              <a:ext uri="{FF2B5EF4-FFF2-40B4-BE49-F238E27FC236}">
                <a16:creationId xmlns:a16="http://schemas.microsoft.com/office/drawing/2014/main" id="{921A59DC-01D4-0A5B-6FF3-057C012B796F}"/>
              </a:ext>
            </a:extLst>
          </p:cNvPr>
          <p:cNvSpPr/>
          <p:nvPr/>
        </p:nvSpPr>
        <p:spPr>
          <a:xfrm>
            <a:off x="9961882" y="3723207"/>
            <a:ext cx="1588768" cy="1019483"/>
          </a:xfrm>
          <a:prstGeom prst="roundRect">
            <a:avLst/>
          </a:prstGeom>
          <a:solidFill>
            <a:schemeClr val="accent1">
              <a:alpha val="0"/>
            </a:schemeClr>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solidFill>
                <a:latin typeface="Times New Roman" panose="02020603050405020304" charset="0"/>
                <a:cs typeface="Times New Roman" panose="02020603050405020304" charset="0"/>
              </a:rPr>
              <a:t>Result</a:t>
            </a:r>
            <a:endParaRPr lang="zh-CN" altLang="en-US" sz="2000" b="1">
              <a:solidFill>
                <a:schemeClr val="tx1"/>
              </a:solidFill>
              <a:latin typeface="Times New Roman" panose="02020603050405020304" charset="0"/>
              <a:cs typeface="Times New Roman" panose="02020603050405020304" charset="0"/>
            </a:endParaRPr>
          </a:p>
        </p:txBody>
      </p:sp>
      <p:sp>
        <p:nvSpPr>
          <p:cNvPr id="14" name="矩形: 圆角 13">
            <a:extLst>
              <a:ext uri="{FF2B5EF4-FFF2-40B4-BE49-F238E27FC236}">
                <a16:creationId xmlns:a16="http://schemas.microsoft.com/office/drawing/2014/main" id="{DF48AEA5-5A51-7C2D-13E9-D3D6C50FFF34}"/>
              </a:ext>
            </a:extLst>
          </p:cNvPr>
          <p:cNvSpPr/>
          <p:nvPr/>
        </p:nvSpPr>
        <p:spPr>
          <a:xfrm>
            <a:off x="3579019" y="3716840"/>
            <a:ext cx="1588768" cy="1019483"/>
          </a:xfrm>
          <a:prstGeom prst="roundRect">
            <a:avLst/>
          </a:prstGeom>
          <a:solidFill>
            <a:schemeClr val="accent1">
              <a:alpha val="0"/>
            </a:schemeClr>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solidFill>
                <a:latin typeface="Times New Roman" panose="02020603050405020304" charset="0"/>
                <a:cs typeface="Times New Roman" panose="02020603050405020304" charset="0"/>
              </a:rPr>
              <a:t>MEs in </a:t>
            </a:r>
            <a:r>
              <a:rPr lang="en-US" altLang="zh-CN" sz="2000" b="1">
                <a:solidFill>
                  <a:schemeClr val="tx1"/>
                </a:solidFill>
                <a:latin typeface="Times New Roman" panose="02020603050405020304" charset="0"/>
                <a:cs typeface="Times New Roman" panose="02020603050405020304" charset="0"/>
                <a:sym typeface="+mn-ea"/>
              </a:rPr>
              <a:t>momentum</a:t>
            </a:r>
            <a:r>
              <a:rPr lang="en-US" altLang="zh-CN" sz="2000" b="1">
                <a:solidFill>
                  <a:srgbClr val="C00000"/>
                </a:solidFill>
                <a:latin typeface="Times New Roman" panose="02020603050405020304" charset="0"/>
                <a:ea typeface="黑体" panose="02010609060101010101" charset="-122"/>
                <a:cs typeface="Times New Roman" panose="02020603050405020304" charset="0"/>
                <a:sym typeface="+mn-ea"/>
              </a:rPr>
              <a:t> </a:t>
            </a:r>
            <a:r>
              <a:rPr lang="en-US" altLang="zh-CN" sz="2000" b="1">
                <a:solidFill>
                  <a:schemeClr val="tx1"/>
                </a:solidFill>
                <a:latin typeface="Times New Roman" panose="02020603050405020304" charset="0"/>
                <a:cs typeface="Times New Roman" panose="02020603050405020304" charset="0"/>
                <a:sym typeface="+mn-ea"/>
              </a:rPr>
              <a:t>space</a:t>
            </a:r>
            <a:r>
              <a:rPr lang="en-US" altLang="zh-CN" sz="2000" b="1">
                <a:solidFill>
                  <a:schemeClr val="tx1"/>
                </a:solidFill>
                <a:latin typeface="Times New Roman" panose="02020603050405020304" charset="0"/>
                <a:cs typeface="Times New Roman" panose="02020603050405020304" charset="0"/>
              </a:rPr>
              <a:t> </a:t>
            </a:r>
            <a:endParaRPr lang="zh-CN" altLang="en-US" sz="2000" b="1">
              <a:solidFill>
                <a:schemeClr val="tx1"/>
              </a:solidFill>
              <a:latin typeface="Times New Roman" panose="02020603050405020304" charset="0"/>
              <a:cs typeface="Times New Roman" panose="02020603050405020304" charset="0"/>
            </a:endParaRPr>
          </a:p>
        </p:txBody>
      </p:sp>
      <p:sp>
        <p:nvSpPr>
          <p:cNvPr id="2" name="文本框 1">
            <a:extLst>
              <a:ext uri="{FF2B5EF4-FFF2-40B4-BE49-F238E27FC236}">
                <a16:creationId xmlns:a16="http://schemas.microsoft.com/office/drawing/2014/main" id="{8385466C-85F7-4670-950E-1E9FCB64449B}"/>
              </a:ext>
            </a:extLst>
          </p:cNvPr>
          <p:cNvSpPr txBox="1"/>
          <p:nvPr/>
        </p:nvSpPr>
        <p:spPr>
          <a:xfrm>
            <a:off x="8713749" y="5183540"/>
            <a:ext cx="476412" cy="584775"/>
          </a:xfrm>
          <a:prstGeom prst="rect">
            <a:avLst/>
          </a:prstGeom>
          <a:noFill/>
        </p:spPr>
        <p:txBody>
          <a:bodyPr wrap="none" rtlCol="0">
            <a:spAutoFit/>
          </a:bodyPr>
          <a:lstStyle/>
          <a:p>
            <a:r>
              <a:rPr lang="en-US" altLang="zh-CN" sz="3200" b="1">
                <a:solidFill>
                  <a:srgbClr val="C00000"/>
                </a:solidFill>
              </a:rPr>
              <a:t>…</a:t>
            </a:r>
            <a:endParaRPr lang="zh-CN" altLang="en-US" sz="3200" b="1">
              <a:solidFill>
                <a:srgbClr val="C00000"/>
              </a:solidFill>
            </a:endParaRPr>
          </a:p>
        </p:txBody>
      </p:sp>
      <p:sp>
        <p:nvSpPr>
          <p:cNvPr id="3" name="文本框 2">
            <a:extLst>
              <a:ext uri="{FF2B5EF4-FFF2-40B4-BE49-F238E27FC236}">
                <a16:creationId xmlns:a16="http://schemas.microsoft.com/office/drawing/2014/main" id="{9AAB1D11-8372-4428-DB80-3744C9F1CB05}"/>
              </a:ext>
            </a:extLst>
          </p:cNvPr>
          <p:cNvSpPr txBox="1"/>
          <p:nvPr/>
        </p:nvSpPr>
        <p:spPr>
          <a:xfrm>
            <a:off x="8736905" y="5723692"/>
            <a:ext cx="476412" cy="584775"/>
          </a:xfrm>
          <a:prstGeom prst="rect">
            <a:avLst/>
          </a:prstGeom>
          <a:noFill/>
        </p:spPr>
        <p:txBody>
          <a:bodyPr wrap="none" rtlCol="0">
            <a:spAutoFit/>
          </a:bodyPr>
          <a:lstStyle/>
          <a:p>
            <a:r>
              <a:rPr lang="en-US" altLang="zh-CN" sz="3200" b="1">
                <a:solidFill>
                  <a:srgbClr val="C00000"/>
                </a:solidFill>
              </a:rPr>
              <a:t>…</a:t>
            </a:r>
            <a:endParaRPr lang="zh-CN" altLang="en-US" sz="3200" b="1">
              <a:solidFill>
                <a:srgbClr val="C00000"/>
              </a:solidFill>
            </a:endParaRPr>
          </a:p>
        </p:txBody>
      </p:sp>
      <p:sp>
        <p:nvSpPr>
          <p:cNvPr id="5" name="文本框 4">
            <a:extLst>
              <a:ext uri="{FF2B5EF4-FFF2-40B4-BE49-F238E27FC236}">
                <a16:creationId xmlns:a16="http://schemas.microsoft.com/office/drawing/2014/main" id="{145DE9D9-2C9C-9215-7E54-39A547C7CD2F}"/>
              </a:ext>
            </a:extLst>
          </p:cNvPr>
          <p:cNvSpPr txBox="1"/>
          <p:nvPr/>
        </p:nvSpPr>
        <p:spPr>
          <a:xfrm>
            <a:off x="5623965" y="5679877"/>
            <a:ext cx="476412" cy="584775"/>
          </a:xfrm>
          <a:prstGeom prst="rect">
            <a:avLst/>
          </a:prstGeom>
          <a:noFill/>
        </p:spPr>
        <p:txBody>
          <a:bodyPr wrap="none" rtlCol="0">
            <a:spAutoFit/>
          </a:bodyPr>
          <a:lstStyle/>
          <a:p>
            <a:r>
              <a:rPr lang="en-US" altLang="zh-CN" sz="3200" b="1">
                <a:solidFill>
                  <a:srgbClr val="00B050"/>
                </a:solidFill>
              </a:rPr>
              <a:t>…</a:t>
            </a:r>
            <a:endParaRPr lang="zh-CN" altLang="en-US" sz="3200" b="1">
              <a:solidFill>
                <a:srgbClr val="00B050"/>
              </a:solidFill>
            </a:endParaRPr>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2E908CAF-191E-C7EF-8C7B-B98A78C9B661}"/>
                  </a:ext>
                </a:extLst>
              </p:cNvPr>
              <p:cNvSpPr txBox="1"/>
              <p:nvPr/>
            </p:nvSpPr>
            <p:spPr>
              <a:xfrm>
                <a:off x="641350" y="1195070"/>
                <a:ext cx="11028680" cy="138366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We have considered four sources of systematic uncertainties:  </a:t>
                </a:r>
              </a:p>
              <a:p>
                <a:pPr indent="0">
                  <a:buFont typeface="Wingdings" panose="05000000000000000000" charset="0"/>
                  <a:buNone/>
                </a:pPr>
                <a:r>
                  <a:rPr lang="en-US" altLang="zh-CN" sz="2000" b="1">
                    <a:solidFill>
                      <a:schemeClr val="accent1">
                        <a:lumMod val="75000"/>
                      </a:schemeClr>
                    </a:solidFill>
                    <a:latin typeface="Times New Roman" panose="02020603050405020304" charset="0"/>
                    <a:cs typeface="Times New Roman" panose="02020603050405020304" charset="0"/>
                  </a:rPr>
                  <a:t>1.the unphysical imaginary part,  </a:t>
                </a:r>
                <a:r>
                  <a:rPr lang="en-US" altLang="zh-CN" sz="2000" b="1">
                    <a:latin typeface="Times New Roman" panose="02020603050405020304" charset="0"/>
                    <a:cs typeface="Times New Roman" panose="02020603050405020304" charset="0"/>
                  </a:rPr>
                  <a:t>                </a:t>
                </a:r>
                <a:r>
                  <a:rPr lang="en-US" altLang="zh-CN" sz="2000" b="1">
                    <a:solidFill>
                      <a:schemeClr val="accent2"/>
                    </a:solidFill>
                    <a:latin typeface="Times New Roman" panose="02020603050405020304" charset="0"/>
                    <a:cs typeface="Times New Roman" panose="02020603050405020304" charset="0"/>
                  </a:rPr>
                  <a:t>2.the large-</a:t>
                </a:r>
                <a14:m>
                  <m:oMath xmlns:m="http://schemas.openxmlformats.org/officeDocument/2006/math">
                    <m:r>
                      <a:rPr lang="en-US" altLang="zh-CN" sz="2000" b="1" i="1">
                        <a:solidFill>
                          <a:schemeClr val="accent2"/>
                        </a:solidFill>
                        <a:latin typeface="Cambria Math" panose="02040503050406030204" pitchFamily="18" charset="0"/>
                        <a:cs typeface="Cambria Math" panose="02040503050406030204" pitchFamily="18" charset="0"/>
                      </a:rPr>
                      <m:t>𝝀</m:t>
                    </m:r>
                  </m:oMath>
                </a14:m>
                <a:r>
                  <a:rPr lang="en-US" altLang="zh-CN" sz="2000" b="1">
                    <a:solidFill>
                      <a:schemeClr val="accent2"/>
                    </a:solidFill>
                    <a:latin typeface="Times New Roman" panose="02020603050405020304" charset="0"/>
                    <a:cs typeface="Times New Roman" panose="02020603050405020304" charset="0"/>
                  </a:rPr>
                  <a:t> extrapolation,  </a:t>
                </a:r>
              </a:p>
              <a:p>
                <a:pPr indent="0">
                  <a:buFont typeface="Wingdings" panose="05000000000000000000" charset="0"/>
                  <a:buNone/>
                </a:pPr>
                <a:r>
                  <a:rPr lang="en-US" altLang="zh-CN" sz="2000" b="1">
                    <a:solidFill>
                      <a:srgbClr val="00B050"/>
                    </a:solidFill>
                    <a:latin typeface="Times New Roman" panose="02020603050405020304" charset="0"/>
                    <a:cs typeface="Times New Roman" panose="02020603050405020304" charset="0"/>
                  </a:rPr>
                  <a:t>3.the large-momentum extrapolation,     </a:t>
                </a:r>
                <a:r>
                  <a:rPr lang="en-US" altLang="zh-CN" sz="2000" b="1">
                    <a:latin typeface="Times New Roman" panose="02020603050405020304" charset="0"/>
                    <a:cs typeface="Times New Roman" panose="02020603050405020304" charset="0"/>
                  </a:rPr>
                  <a:t>     </a:t>
                </a:r>
                <a:r>
                  <a:rPr lang="en-US" altLang="zh-CN" sz="2000" b="1">
                    <a:solidFill>
                      <a:srgbClr val="C00000"/>
                    </a:solidFill>
                    <a:latin typeface="Times New Roman" panose="02020603050405020304" charset="0"/>
                    <a:cs typeface="Times New Roman" panose="02020603050405020304" charset="0"/>
                  </a:rPr>
                  <a:t>4.the continuum and physical mass extrapolations.</a:t>
                </a:r>
              </a:p>
              <a:p>
                <a:endParaRPr lang="en-US" altLang="zh-CN" sz="2000" b="1">
                  <a:solidFill>
                    <a:srgbClr val="C00000"/>
                  </a:solidFill>
                  <a:latin typeface="Times New Roman" panose="02020603050405020304" charset="0"/>
                  <a:cs typeface="Times New Roman" panose="02020603050405020304" charset="0"/>
                </a:endParaRPr>
              </a:p>
            </p:txBody>
          </p:sp>
        </mc:Choice>
        <mc:Fallback>
          <p:sp>
            <p:nvSpPr>
              <p:cNvPr id="7" name="文本框 6">
                <a:extLst>
                  <a:ext uri="{FF2B5EF4-FFF2-40B4-BE49-F238E27FC236}">
                    <a16:creationId xmlns:a16="http://schemas.microsoft.com/office/drawing/2014/main" id="{2E908CAF-191E-C7EF-8C7B-B98A78C9B661}"/>
                  </a:ext>
                </a:extLst>
              </p:cNvPr>
              <p:cNvSpPr txBox="1">
                <a:spLocks noRot="1" noChangeAspect="1" noMove="1" noResize="1" noEditPoints="1" noAdjustHandles="1" noChangeArrowheads="1" noChangeShapeType="1" noTextEdit="1"/>
              </p:cNvSpPr>
              <p:nvPr/>
            </p:nvSpPr>
            <p:spPr>
              <a:xfrm>
                <a:off x="641350" y="1195070"/>
                <a:ext cx="11028680" cy="1383665"/>
              </a:xfrm>
              <a:prstGeom prst="rect">
                <a:avLst/>
              </a:prstGeom>
              <a:blipFill>
                <a:blip r:embed="rId6"/>
                <a:stretch>
                  <a:fillRect l="-719" t="-35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677419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08EA-8799-0317-D4AA-0F5D59D8F8F3}"/>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64F2F6ED-D88E-1E0F-9FD4-C56D47BE8A78}"/>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33</a:t>
            </a:r>
            <a:endParaRPr kumimoji="0" lang="zh-CN" altLang="en-US" sz="2800"/>
          </a:p>
        </p:txBody>
      </p:sp>
      <p:sp>
        <p:nvSpPr>
          <p:cNvPr id="17" name="Text Box 3">
            <a:extLst>
              <a:ext uri="{FF2B5EF4-FFF2-40B4-BE49-F238E27FC236}">
                <a16:creationId xmlns:a16="http://schemas.microsoft.com/office/drawing/2014/main" id="{01D32B52-2F57-7242-BA75-56F5B5AF53DC}"/>
              </a:ext>
            </a:extLst>
          </p:cNvPr>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The Systematic Uncertainty </a:t>
            </a:r>
          </a:p>
        </p:txBody>
      </p:sp>
      <p:grpSp>
        <p:nvGrpSpPr>
          <p:cNvPr id="25" name="组合 24">
            <a:extLst>
              <a:ext uri="{FF2B5EF4-FFF2-40B4-BE49-F238E27FC236}">
                <a16:creationId xmlns:a16="http://schemas.microsoft.com/office/drawing/2014/main" id="{67862ACE-FAB9-C3BF-A60C-0E2D664858A7}"/>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53854A94-8498-53FE-FC61-15F4C94E53BD}"/>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6F7ADB9C-17E1-7AAB-4AFC-82AA5A0BE37E}"/>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908837F1-3F71-968F-C7CA-E38D27666A2B}"/>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ACFBB34E-B13F-2F62-B7E5-B41E8628F497}"/>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B1AD2C20-C42D-441A-0F59-924DD6AD766B}"/>
                  </a:ext>
                </a:extLst>
              </p:cNvPr>
              <p:cNvSpPr txBox="1"/>
              <p:nvPr/>
            </p:nvSpPr>
            <p:spPr>
              <a:xfrm>
                <a:off x="641350" y="1195070"/>
                <a:ext cx="11028680" cy="138366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We have considered four sources of systematic uncertainties:  </a:t>
                </a:r>
              </a:p>
              <a:p>
                <a:pPr indent="0">
                  <a:buFont typeface="Wingdings" panose="05000000000000000000" charset="0"/>
                  <a:buNone/>
                </a:pPr>
                <a:r>
                  <a:rPr lang="en-US" altLang="zh-CN" sz="2000" b="1">
                    <a:solidFill>
                      <a:schemeClr val="accent1">
                        <a:lumMod val="75000"/>
                      </a:schemeClr>
                    </a:solidFill>
                    <a:latin typeface="Times New Roman" panose="02020603050405020304" charset="0"/>
                    <a:cs typeface="Times New Roman" panose="02020603050405020304" charset="0"/>
                  </a:rPr>
                  <a:t>1.the unphysical imaginary part,  </a:t>
                </a:r>
                <a:r>
                  <a:rPr lang="en-US" altLang="zh-CN" sz="2000" b="1">
                    <a:latin typeface="Times New Roman" panose="02020603050405020304" charset="0"/>
                    <a:cs typeface="Times New Roman" panose="02020603050405020304" charset="0"/>
                  </a:rPr>
                  <a:t>                </a:t>
                </a:r>
                <a:r>
                  <a:rPr lang="en-US" altLang="zh-CN" sz="2000" b="1">
                    <a:solidFill>
                      <a:schemeClr val="accent2"/>
                    </a:solidFill>
                    <a:latin typeface="Times New Roman" panose="02020603050405020304" charset="0"/>
                    <a:cs typeface="Times New Roman" panose="02020603050405020304" charset="0"/>
                  </a:rPr>
                  <a:t>2.the large-</a:t>
                </a:r>
                <a14:m>
                  <m:oMath xmlns:m="http://schemas.openxmlformats.org/officeDocument/2006/math">
                    <m:r>
                      <a:rPr lang="en-US" altLang="zh-CN" sz="2000" b="1" i="1">
                        <a:solidFill>
                          <a:schemeClr val="accent2"/>
                        </a:solidFill>
                        <a:latin typeface="Cambria Math" panose="02040503050406030204" pitchFamily="18" charset="0"/>
                        <a:cs typeface="Cambria Math" panose="02040503050406030204" pitchFamily="18" charset="0"/>
                      </a:rPr>
                      <m:t>𝝀</m:t>
                    </m:r>
                  </m:oMath>
                </a14:m>
                <a:r>
                  <a:rPr lang="en-US" altLang="zh-CN" sz="2000" b="1">
                    <a:solidFill>
                      <a:schemeClr val="accent2"/>
                    </a:solidFill>
                    <a:latin typeface="Times New Roman" panose="02020603050405020304" charset="0"/>
                    <a:cs typeface="Times New Roman" panose="02020603050405020304" charset="0"/>
                  </a:rPr>
                  <a:t> extrapolation,  </a:t>
                </a:r>
              </a:p>
              <a:p>
                <a:pPr indent="0">
                  <a:buFont typeface="Wingdings" panose="05000000000000000000" charset="0"/>
                  <a:buNone/>
                </a:pPr>
                <a:r>
                  <a:rPr lang="en-US" altLang="zh-CN" sz="2000" b="1">
                    <a:solidFill>
                      <a:srgbClr val="00B050"/>
                    </a:solidFill>
                    <a:latin typeface="Times New Roman" panose="02020603050405020304" charset="0"/>
                    <a:cs typeface="Times New Roman" panose="02020603050405020304" charset="0"/>
                  </a:rPr>
                  <a:t>3.the large-momentum extrapolation,     </a:t>
                </a:r>
                <a:r>
                  <a:rPr lang="en-US" altLang="zh-CN" sz="2000" b="1">
                    <a:latin typeface="Times New Roman" panose="02020603050405020304" charset="0"/>
                    <a:cs typeface="Times New Roman" panose="02020603050405020304" charset="0"/>
                  </a:rPr>
                  <a:t>     </a:t>
                </a:r>
                <a:r>
                  <a:rPr lang="en-US" altLang="zh-CN" sz="2000" b="1">
                    <a:solidFill>
                      <a:srgbClr val="C00000"/>
                    </a:solidFill>
                    <a:latin typeface="Times New Roman" panose="02020603050405020304" charset="0"/>
                    <a:cs typeface="Times New Roman" panose="02020603050405020304" charset="0"/>
                  </a:rPr>
                  <a:t>4.the continuum and physical mass extrapolations.</a:t>
                </a:r>
              </a:p>
              <a:p>
                <a:endParaRPr lang="en-US" altLang="zh-CN" sz="2000" b="1">
                  <a:solidFill>
                    <a:srgbClr val="C00000"/>
                  </a:solidFill>
                  <a:latin typeface="Times New Roman" panose="02020603050405020304" charset="0"/>
                  <a:cs typeface="Times New Roman" panose="02020603050405020304" charset="0"/>
                </a:endParaRPr>
              </a:p>
            </p:txBody>
          </p:sp>
        </mc:Choice>
        <mc:Fallback>
          <p:sp>
            <p:nvSpPr>
              <p:cNvPr id="4" name="文本框 3">
                <a:extLst>
                  <a:ext uri="{FF2B5EF4-FFF2-40B4-BE49-F238E27FC236}">
                    <a16:creationId xmlns:a16="http://schemas.microsoft.com/office/drawing/2014/main" id="{B1AD2C20-C42D-441A-0F59-924DD6AD766B}"/>
                  </a:ext>
                </a:extLst>
              </p:cNvPr>
              <p:cNvSpPr txBox="1">
                <a:spLocks noRot="1" noChangeAspect="1" noMove="1" noResize="1" noEditPoints="1" noAdjustHandles="1" noChangeArrowheads="1" noChangeShapeType="1" noTextEdit="1"/>
              </p:cNvSpPr>
              <p:nvPr/>
            </p:nvSpPr>
            <p:spPr>
              <a:xfrm>
                <a:off x="641350" y="1195070"/>
                <a:ext cx="11028680" cy="1383665"/>
              </a:xfrm>
              <a:prstGeom prst="rect">
                <a:avLst/>
              </a:prstGeom>
              <a:blipFill>
                <a:blip r:embed="rId3"/>
                <a:stretch>
                  <a:fillRect l="-719" t="-3524"/>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88CCFB37-DC4D-0A2C-16BE-C67E035719F8}"/>
              </a:ext>
            </a:extLst>
          </p:cNvPr>
          <p:cNvPicPr>
            <a:picLocks noChangeAspect="1"/>
          </p:cNvPicPr>
          <p:nvPr/>
        </p:nvPicPr>
        <p:blipFill>
          <a:blip r:embed="rId4"/>
          <a:stretch>
            <a:fillRect/>
          </a:stretch>
        </p:blipFill>
        <p:spPr>
          <a:xfrm>
            <a:off x="1047717" y="2383753"/>
            <a:ext cx="10112440" cy="4212813"/>
          </a:xfrm>
          <a:prstGeom prst="rect">
            <a:avLst/>
          </a:prstGeom>
        </p:spPr>
      </p:pic>
    </p:spTree>
    <p:extLst>
      <p:ext uri="{BB962C8B-B14F-4D97-AF65-F5344CB8AC3E}">
        <p14:creationId xmlns:p14="http://schemas.microsoft.com/office/powerpoint/2010/main" val="42180888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D1F41C9-2EE7-ACCD-201E-6655B02FEFCD}"/>
              </a:ext>
            </a:extLst>
          </p:cNvPr>
          <p:cNvPicPr>
            <a:picLocks/>
          </p:cNvPicPr>
          <p:nvPr/>
        </p:nvPicPr>
        <p:blipFill>
          <a:blip r:embed="rId3"/>
          <a:srcRect l="52860"/>
          <a:stretch>
            <a:fillRect/>
          </a:stretch>
        </p:blipFill>
        <p:spPr>
          <a:xfrm>
            <a:off x="5541764" y="1605237"/>
            <a:ext cx="5431454" cy="4392181"/>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34</a:t>
            </a:r>
          </a:p>
        </p:txBody>
      </p:sp>
      <p:sp>
        <p:nvSpPr>
          <p:cNvPr id="17" name="Text Box 3"/>
          <p:cNvSpPr txBox="1">
            <a:spLocks noChangeArrowheads="1"/>
          </p:cNvSpPr>
          <p:nvPr/>
        </p:nvSpPr>
        <p:spPr bwMode="auto">
          <a:xfrm>
            <a:off x="514349" y="195263"/>
            <a:ext cx="99794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Final Result </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4" name="文本框 3">
            <a:extLst>
              <a:ext uri="{FF2B5EF4-FFF2-40B4-BE49-F238E27FC236}">
                <a16:creationId xmlns:a16="http://schemas.microsoft.com/office/drawing/2014/main" id="{2B504E24-76AE-F8A8-6670-014649C6772A}"/>
              </a:ext>
            </a:extLst>
          </p:cNvPr>
          <p:cNvSpPr txBox="1"/>
          <p:nvPr/>
        </p:nvSpPr>
        <p:spPr>
          <a:xfrm rot="20268870">
            <a:off x="2321903" y="5197343"/>
            <a:ext cx="1946697" cy="523220"/>
          </a:xfrm>
          <a:prstGeom prst="rect">
            <a:avLst/>
          </a:prstGeom>
          <a:noFill/>
        </p:spPr>
        <p:txBody>
          <a:bodyPr wrap="square">
            <a:spAutoFit/>
          </a:bodyPr>
          <a:lstStyle/>
          <a:p>
            <a:r>
              <a:rPr lang="en-US" altLang="zh-CN" sz="2800" b="1" i="1">
                <a:solidFill>
                  <a:srgbClr val="92D050">
                    <a:alpha val="61000"/>
                  </a:srgbClr>
                </a:solidFill>
                <a:cs typeface="Arial" panose="020B0604020202020204" pitchFamily="34" charset="0"/>
              </a:rPr>
              <a:t>Preliminary</a:t>
            </a:r>
            <a:endParaRPr lang="zh-CN" altLang="en-US" sz="2800">
              <a:solidFill>
                <a:srgbClr val="92D050">
                  <a:alpha val="61000"/>
                </a:srgbClr>
              </a:solidFill>
              <a:cs typeface="Arial" panose="020B0604020202020204" pitchFamily="34" charset="0"/>
            </a:endParaRPr>
          </a:p>
        </p:txBody>
      </p:sp>
      <p:sp>
        <p:nvSpPr>
          <p:cNvPr id="9" name="文本框 8">
            <a:extLst>
              <a:ext uri="{FF2B5EF4-FFF2-40B4-BE49-F238E27FC236}">
                <a16:creationId xmlns:a16="http://schemas.microsoft.com/office/drawing/2014/main" id="{7050E457-E3A6-3E83-13D7-649B9FCE6E5B}"/>
              </a:ext>
            </a:extLst>
          </p:cNvPr>
          <p:cNvSpPr txBox="1"/>
          <p:nvPr/>
        </p:nvSpPr>
        <p:spPr>
          <a:xfrm>
            <a:off x="817777" y="1195756"/>
            <a:ext cx="2795420" cy="461665"/>
          </a:xfrm>
          <a:prstGeom prst="rect">
            <a:avLst/>
          </a:prstGeom>
          <a:noFill/>
        </p:spPr>
        <p:txBody>
          <a:bodyPr wrap="square">
            <a:spAutoFit/>
          </a:bodyPr>
          <a:lstStyle/>
          <a:p>
            <a:pPr marL="342900" indent="-342900">
              <a:buFont typeface="Wingdings" panose="05000000000000000000" pitchFamily="2" charset="2"/>
              <a:buChar char="ü"/>
            </a:pPr>
            <a:r>
              <a:rPr kumimoji="1" lang="en-US" altLang="zh-CN" sz="2400" b="1">
                <a:solidFill>
                  <a:schemeClr val="accent1">
                    <a:lumMod val="50000"/>
                  </a:schemeClr>
                </a:solidFill>
                <a:latin typeface="Times New Roman" panose="02020603050405020304" pitchFamily="18" charset="0"/>
                <a:cs typeface="Times New Roman" panose="02020603050405020304" pitchFamily="18" charset="0"/>
                <a:sym typeface="+mn-ea"/>
              </a:rPr>
              <a:t>Continuum limit;</a:t>
            </a:r>
          </a:p>
        </p:txBody>
      </p:sp>
      <p:sp>
        <p:nvSpPr>
          <p:cNvPr id="7" name="文本框 6">
            <a:extLst>
              <a:ext uri="{FF2B5EF4-FFF2-40B4-BE49-F238E27FC236}">
                <a16:creationId xmlns:a16="http://schemas.microsoft.com/office/drawing/2014/main" id="{C7C84BD6-B86B-1A18-842C-33B30C22F181}"/>
              </a:ext>
            </a:extLst>
          </p:cNvPr>
          <p:cNvSpPr txBox="1"/>
          <p:nvPr/>
        </p:nvSpPr>
        <p:spPr>
          <a:xfrm>
            <a:off x="3571709" y="1216268"/>
            <a:ext cx="2388358" cy="461665"/>
          </a:xfrm>
          <a:prstGeom prst="rect">
            <a:avLst/>
          </a:prstGeom>
          <a:noFill/>
        </p:spPr>
        <p:txBody>
          <a:bodyPr wrap="square">
            <a:spAutoFit/>
          </a:bodyPr>
          <a:lstStyle/>
          <a:p>
            <a:pPr marL="342900" indent="-342900">
              <a:buFont typeface="Wingdings" panose="05000000000000000000" pitchFamily="2" charset="2"/>
              <a:buChar char="ü"/>
            </a:pPr>
            <a:r>
              <a:rPr lang="en-US" altLang="zh-CN" sz="2400" b="1">
                <a:solidFill>
                  <a:schemeClr val="accent1">
                    <a:lumMod val="50000"/>
                  </a:schemeClr>
                </a:solidFill>
                <a:latin typeface="Times New Roman" panose="02020603050405020304" pitchFamily="18" charset="0"/>
                <a:cs typeface="Times New Roman" panose="02020603050405020304" pitchFamily="18" charset="0"/>
                <a:sym typeface="+mn-ea"/>
              </a:rPr>
              <a:t>Physical mass;</a:t>
            </a: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03DF24F0-48E7-DDAB-828C-03464420489B}"/>
                  </a:ext>
                </a:extLst>
              </p:cNvPr>
              <p:cNvSpPr txBox="1"/>
              <p:nvPr/>
            </p:nvSpPr>
            <p:spPr>
              <a:xfrm>
                <a:off x="5960067" y="1218368"/>
                <a:ext cx="2006220" cy="461665"/>
              </a:xfrm>
              <a:prstGeom prst="rect">
                <a:avLst/>
              </a:prstGeom>
              <a:noFill/>
            </p:spPr>
            <p:txBody>
              <a:bodyPr wrap="square">
                <a:spAutoFit/>
              </a:bodyPr>
              <a:lstStyle/>
              <a:p>
                <a:pPr marL="342900" indent="-342900">
                  <a:buFont typeface="Wingdings" panose="05000000000000000000" pitchFamily="2" charset="2"/>
                  <a:buChar char="ü"/>
                </a:pPr>
                <a14:m>
                  <m:oMath xmlns:m="http://schemas.openxmlformats.org/officeDocument/2006/math">
                    <m:sSub>
                      <m:sSubPr>
                        <m:ctrlPr>
                          <a:rPr lang="en-US" altLang="zh-CN" sz="2400" b="1" i="1" smtClean="0">
                            <a:solidFill>
                              <a:schemeClr val="accent1">
                                <a:lumMod val="50000"/>
                              </a:schemeClr>
                            </a:solidFill>
                            <a:latin typeface="Cambria Math" panose="02040503050406030204" pitchFamily="18" charset="0"/>
                          </a:rPr>
                        </m:ctrlPr>
                      </m:sSubPr>
                      <m:e>
                        <m:r>
                          <a:rPr lang="en-US" altLang="zh-CN" sz="2400" b="1" i="1">
                            <a:solidFill>
                              <a:schemeClr val="accent1">
                                <a:lumMod val="50000"/>
                              </a:schemeClr>
                            </a:solidFill>
                            <a:latin typeface="Cambria Math" panose="02040503050406030204" pitchFamily="18" charset="0"/>
                          </a:rPr>
                          <m:t>𝒃</m:t>
                        </m:r>
                      </m:e>
                      <m:sub>
                        <m:r>
                          <a:rPr lang="en-US" altLang="zh-CN" sz="2400" b="1" i="1">
                            <a:solidFill>
                              <a:schemeClr val="accent1">
                                <a:lumMod val="50000"/>
                              </a:schemeClr>
                            </a:solidFill>
                            <a:latin typeface="Cambria Math" panose="02040503050406030204" pitchFamily="18" charset="0"/>
                          </a:rPr>
                          <m:t>⊥</m:t>
                        </m:r>
                      </m:sub>
                    </m:sSub>
                    <m:r>
                      <a:rPr lang="en-US" altLang="zh-CN" sz="2400" b="1" i="1">
                        <a:solidFill>
                          <a:schemeClr val="accent1">
                            <a:lumMod val="50000"/>
                          </a:schemeClr>
                        </a:solidFill>
                        <a:latin typeface="Cambria Math" panose="02040503050406030204" pitchFamily="18" charset="0"/>
                      </a:rPr>
                      <m:t>=</m:t>
                    </m:r>
                    <m:r>
                      <a:rPr lang="en-US" altLang="zh-CN" sz="2400" b="1" i="1">
                        <a:solidFill>
                          <a:schemeClr val="accent1">
                            <a:lumMod val="50000"/>
                          </a:schemeClr>
                        </a:solidFill>
                        <a:latin typeface="Cambria Math" panose="02040503050406030204" pitchFamily="18" charset="0"/>
                      </a:rPr>
                      <m:t>𝟏</m:t>
                    </m:r>
                  </m:oMath>
                </a14:m>
                <a:r>
                  <a:rPr lang="en-US" altLang="zh-CN" sz="2400" b="1">
                    <a:solidFill>
                      <a:schemeClr val="accent1">
                        <a:lumMod val="50000"/>
                      </a:schemeClr>
                    </a:solidFill>
                    <a:latin typeface="Times New Roman" panose="02020603050405020304" pitchFamily="18" charset="0"/>
                    <a:cs typeface="Times New Roman" panose="02020603050405020304" pitchFamily="18" charset="0"/>
                  </a:rPr>
                  <a:t>fm.</a:t>
                </a:r>
                <a:endParaRPr lang="zh-CN" altLang="en-US" sz="2400" b="1">
                  <a:solidFill>
                    <a:schemeClr val="accent1">
                      <a:lumMod val="50000"/>
                    </a:schemeClr>
                  </a:solidFill>
                  <a:latin typeface="Times New Roman" panose="02020603050405020304" pitchFamily="18" charset="0"/>
                  <a:cs typeface="Times New Roman" panose="02020603050405020304" pitchFamily="18" charset="0"/>
                </a:endParaRPr>
              </a:p>
            </p:txBody>
          </p:sp>
        </mc:Choice>
        <mc:Fallback>
          <p:sp>
            <p:nvSpPr>
              <p:cNvPr id="10" name="文本框 9">
                <a:extLst>
                  <a:ext uri="{FF2B5EF4-FFF2-40B4-BE49-F238E27FC236}">
                    <a16:creationId xmlns:a16="http://schemas.microsoft.com/office/drawing/2014/main" id="{03DF24F0-48E7-DDAB-828C-03464420489B}"/>
                  </a:ext>
                </a:extLst>
              </p:cNvPr>
              <p:cNvSpPr txBox="1">
                <a:spLocks noRot="1" noChangeAspect="1" noMove="1" noResize="1" noEditPoints="1" noAdjustHandles="1" noChangeArrowheads="1" noChangeShapeType="1" noTextEdit="1"/>
              </p:cNvSpPr>
              <p:nvPr/>
            </p:nvSpPr>
            <p:spPr>
              <a:xfrm>
                <a:off x="5960067" y="1218368"/>
                <a:ext cx="2006220" cy="461665"/>
              </a:xfrm>
              <a:prstGeom prst="rect">
                <a:avLst/>
              </a:prstGeom>
              <a:blipFill>
                <a:blip r:embed="rId4"/>
                <a:stretch>
                  <a:fillRect l="-4255" t="-10526" b="-28947"/>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AE79EF26-8C92-EFFB-FA4D-DD80CBA9D51C}"/>
              </a:ext>
            </a:extLst>
          </p:cNvPr>
          <p:cNvPicPr>
            <a:picLocks/>
          </p:cNvPicPr>
          <p:nvPr/>
        </p:nvPicPr>
        <p:blipFill>
          <a:blip r:embed="rId3"/>
          <a:srcRect r="53631"/>
          <a:stretch>
            <a:fillRect/>
          </a:stretch>
        </p:blipFill>
        <p:spPr>
          <a:xfrm>
            <a:off x="199124" y="1605237"/>
            <a:ext cx="5342640" cy="4392181"/>
          </a:xfrm>
          <a:prstGeom prst="rect">
            <a:avLst/>
          </a:prstGeom>
        </p:spPr>
      </p:pic>
      <p:sp>
        <p:nvSpPr>
          <p:cNvPr id="13" name="文本框 12">
            <a:extLst>
              <a:ext uri="{FF2B5EF4-FFF2-40B4-BE49-F238E27FC236}">
                <a16:creationId xmlns:a16="http://schemas.microsoft.com/office/drawing/2014/main" id="{FE1D2CE4-F7AB-69E1-56D3-5165326C74CE}"/>
              </a:ext>
            </a:extLst>
          </p:cNvPr>
          <p:cNvSpPr txBox="1"/>
          <p:nvPr/>
        </p:nvSpPr>
        <p:spPr>
          <a:xfrm>
            <a:off x="158750" y="5968524"/>
            <a:ext cx="3816824" cy="738664"/>
          </a:xfrm>
          <a:prstGeom prst="rect">
            <a:avLst/>
          </a:prstGeom>
          <a:noFill/>
        </p:spPr>
        <p:txBody>
          <a:bodyPr wrap="square">
            <a:spAutoFit/>
          </a:bodyPr>
          <a:lstStyle/>
          <a:p>
            <a:r>
              <a:rPr lang="en-US" altLang="zh-CN" sz="1400" i="1">
                <a:solidFill>
                  <a:srgbClr val="001CB6"/>
                </a:solidFill>
                <a:latin typeface="Times New Roman" panose="02020603050405020304" charset="0"/>
                <a:cs typeface="Times New Roman" panose="02020603050405020304" charset="0"/>
              </a:rPr>
              <a:t>Schlemmer </a:t>
            </a:r>
            <a:r>
              <a:rPr lang="en-US" altLang="zh-CN" sz="1400" i="1">
                <a:solidFill>
                  <a:srgbClr val="001CB6"/>
                </a:solidFill>
                <a:latin typeface="Times New Roman" panose="02020603050405020304" charset="0"/>
                <a:cs typeface="Times New Roman" panose="02020603050405020304" charset="0"/>
                <a:sym typeface="+mn-ea"/>
              </a:rPr>
              <a:t>et al.,</a:t>
            </a:r>
            <a:r>
              <a:rPr lang="en-US" altLang="zh-CN" sz="1400" i="1">
                <a:solidFill>
                  <a:srgbClr val="001CB6"/>
                </a:solidFill>
                <a:latin typeface="Times New Roman" panose="02020603050405020304" charset="0"/>
                <a:cs typeface="Times New Roman" panose="02020603050405020304" charset="0"/>
              </a:rPr>
              <a:t> JHEP 08, 004 (2021);</a:t>
            </a:r>
          </a:p>
          <a:p>
            <a:r>
              <a:rPr lang="fr-FR" altLang="zh-CN" sz="1400" i="1">
                <a:solidFill>
                  <a:srgbClr val="001CB6"/>
                </a:solidFill>
                <a:latin typeface="Times New Roman" panose="02020603050405020304" charset="0"/>
                <a:cs typeface="Times New Roman" panose="02020603050405020304" charset="0"/>
              </a:rPr>
              <a:t>Chu et al. (LPC), PRD 106, 034509 (2022);</a:t>
            </a:r>
          </a:p>
          <a:p>
            <a:r>
              <a:rPr lang="en-US" altLang="zh-CN" sz="1400" i="1" err="1">
                <a:solidFill>
                  <a:srgbClr val="001CB6"/>
                </a:solidFill>
                <a:latin typeface="Times New Roman" panose="02020603050405020304" charset="0"/>
                <a:cs typeface="Times New Roman" panose="02020603050405020304" charset="0"/>
              </a:rPr>
              <a:t>Avkhadiev</a:t>
            </a:r>
            <a:r>
              <a:rPr lang="en-US" altLang="zh-CN" sz="1400" i="1">
                <a:solidFill>
                  <a:srgbClr val="001CB6"/>
                </a:solidFill>
                <a:latin typeface="Times New Roman" panose="02020603050405020304" charset="0"/>
                <a:cs typeface="Times New Roman" panose="02020603050405020304" charset="0"/>
              </a:rPr>
              <a:t>, </a:t>
            </a:r>
            <a:r>
              <a:rPr lang="fr-FR" altLang="zh-CN" sz="1400" i="1">
                <a:solidFill>
                  <a:srgbClr val="001CB6"/>
                </a:solidFill>
                <a:latin typeface="Times New Roman" panose="02020603050405020304" charset="0"/>
                <a:cs typeface="Times New Roman" panose="02020603050405020304" charset="0"/>
              </a:rPr>
              <a:t>et al.</a:t>
            </a:r>
            <a:r>
              <a:rPr lang="en-US" altLang="zh-CN" sz="1400" i="1">
                <a:solidFill>
                  <a:srgbClr val="001CB6"/>
                </a:solidFill>
                <a:latin typeface="Times New Roman" panose="02020603050405020304" charset="0"/>
                <a:cs typeface="Times New Roman" panose="02020603050405020304" charset="0"/>
              </a:rPr>
              <a:t>, PRD 108, 114505 (2023).</a:t>
            </a:r>
            <a:endParaRPr lang="zh-CN" altLang="en-US" sz="1400" i="1">
              <a:solidFill>
                <a:srgbClr val="001CB6"/>
              </a:solidFill>
              <a:latin typeface="Times New Roman" panose="02020603050405020304" charset="0"/>
              <a:cs typeface="Times New Roman" panose="02020603050405020304" charset="0"/>
            </a:endParaRPr>
          </a:p>
        </p:txBody>
      </p:sp>
      <p:sp>
        <p:nvSpPr>
          <p:cNvPr id="15" name="文本框 14">
            <a:extLst>
              <a:ext uri="{FF2B5EF4-FFF2-40B4-BE49-F238E27FC236}">
                <a16:creationId xmlns:a16="http://schemas.microsoft.com/office/drawing/2014/main" id="{B0C6BFB4-7AAA-3024-8463-4ABF937BAF07}"/>
              </a:ext>
            </a:extLst>
          </p:cNvPr>
          <p:cNvSpPr txBox="1"/>
          <p:nvPr/>
        </p:nvSpPr>
        <p:spPr>
          <a:xfrm>
            <a:off x="8809523" y="5572562"/>
            <a:ext cx="3356248" cy="1169551"/>
          </a:xfrm>
          <a:prstGeom prst="rect">
            <a:avLst/>
          </a:prstGeom>
          <a:noFill/>
        </p:spPr>
        <p:txBody>
          <a:bodyPr wrap="square">
            <a:spAutoFit/>
          </a:bodyPr>
          <a:lstStyle/>
          <a:p>
            <a:r>
              <a:rPr lang="en-US" altLang="zh-CN" sz="1400" i="1">
                <a:solidFill>
                  <a:srgbClr val="001CB6"/>
                </a:solidFill>
                <a:latin typeface="Times New Roman" panose="02020603050405020304" charset="0"/>
                <a:cs typeface="Times New Roman" panose="02020603050405020304" charset="0"/>
              </a:rPr>
              <a:t>Scimemi </a:t>
            </a:r>
            <a:r>
              <a:rPr lang="en-US" altLang="zh-CN" sz="1400" i="1">
                <a:solidFill>
                  <a:srgbClr val="001CB6"/>
                </a:solidFill>
                <a:latin typeface="Times New Roman" panose="02020603050405020304" charset="0"/>
                <a:cs typeface="Times New Roman" panose="02020603050405020304" charset="0"/>
                <a:sym typeface="+mn-ea"/>
              </a:rPr>
              <a:t>et al.</a:t>
            </a:r>
            <a:r>
              <a:rPr lang="en-US" altLang="zh-CN" sz="1400" i="1">
                <a:solidFill>
                  <a:srgbClr val="001CB6"/>
                </a:solidFill>
                <a:latin typeface="Times New Roman" panose="02020603050405020304" charset="0"/>
                <a:cs typeface="Times New Roman" panose="02020603050405020304" charset="0"/>
              </a:rPr>
              <a:t>, JHEP 06, 137 (2020);</a:t>
            </a:r>
          </a:p>
          <a:p>
            <a:r>
              <a:rPr lang="en-US" altLang="zh-CN" sz="1400" i="1">
                <a:solidFill>
                  <a:srgbClr val="001CB6"/>
                </a:solidFill>
                <a:latin typeface="Times New Roman" panose="02020603050405020304" charset="0"/>
                <a:cs typeface="Times New Roman" panose="02020603050405020304" charset="0"/>
              </a:rPr>
              <a:t>Moos</a:t>
            </a:r>
            <a:r>
              <a:rPr lang="en-US" altLang="zh-CN" sz="1400" i="1">
                <a:solidFill>
                  <a:srgbClr val="001CB6"/>
                </a:solidFill>
                <a:latin typeface="Times New Roman" panose="02020603050405020304" charset="0"/>
                <a:cs typeface="Times New Roman" panose="02020603050405020304" charset="0"/>
                <a:sym typeface="+mn-ea"/>
              </a:rPr>
              <a:t> et al.</a:t>
            </a:r>
            <a:r>
              <a:rPr lang="en-US" altLang="zh-CN" sz="1400" i="1">
                <a:solidFill>
                  <a:srgbClr val="001CB6"/>
                </a:solidFill>
                <a:latin typeface="Times New Roman" panose="02020603050405020304" charset="0"/>
                <a:cs typeface="Times New Roman" panose="02020603050405020304" charset="0"/>
              </a:rPr>
              <a:t>, JHEP 05, 036 (2024);</a:t>
            </a:r>
          </a:p>
          <a:p>
            <a:r>
              <a:rPr lang="en-US" altLang="zh-CN" sz="1400" i="1" err="1">
                <a:solidFill>
                  <a:srgbClr val="001CB6"/>
                </a:solidFill>
                <a:latin typeface="Times New Roman" panose="02020603050405020304" charset="0"/>
                <a:cs typeface="Times New Roman" panose="02020603050405020304" charset="0"/>
              </a:rPr>
              <a:t>Avkhadiev</a:t>
            </a:r>
            <a:r>
              <a:rPr lang="en-US" altLang="zh-CN" sz="1400" i="1">
                <a:solidFill>
                  <a:srgbClr val="001CB6"/>
                </a:solidFill>
                <a:latin typeface="Times New Roman" panose="02020603050405020304" charset="0"/>
                <a:cs typeface="Times New Roman" panose="02020603050405020304" charset="0"/>
              </a:rPr>
              <a:t> </a:t>
            </a:r>
            <a:r>
              <a:rPr lang="en-US" altLang="zh-CN" sz="1400" i="1">
                <a:solidFill>
                  <a:srgbClr val="001CB6"/>
                </a:solidFill>
                <a:latin typeface="Times New Roman" panose="02020603050405020304" charset="0"/>
                <a:cs typeface="Times New Roman" panose="02020603050405020304" charset="0"/>
                <a:sym typeface="+mn-ea"/>
              </a:rPr>
              <a:t>et al.</a:t>
            </a:r>
            <a:r>
              <a:rPr lang="en-US" altLang="zh-CN" sz="1400" i="1">
                <a:solidFill>
                  <a:srgbClr val="001CB6"/>
                </a:solidFill>
                <a:latin typeface="Times New Roman" panose="02020603050405020304" charset="0"/>
                <a:cs typeface="Times New Roman" panose="02020603050405020304" charset="0"/>
              </a:rPr>
              <a:t>, PRL. 132, 231901 (2024);</a:t>
            </a:r>
          </a:p>
          <a:p>
            <a:r>
              <a:rPr lang="en-US" altLang="zh-CN" sz="1400" i="1">
                <a:solidFill>
                  <a:srgbClr val="001CB6"/>
                </a:solidFill>
                <a:latin typeface="Times New Roman" panose="02020603050405020304" charset="0"/>
                <a:cs typeface="Times New Roman" panose="02020603050405020304" charset="0"/>
              </a:rPr>
              <a:t>Kang </a:t>
            </a:r>
            <a:r>
              <a:rPr lang="en-US" altLang="zh-CN" sz="1400" i="1">
                <a:solidFill>
                  <a:srgbClr val="001CB6"/>
                </a:solidFill>
                <a:latin typeface="Times New Roman" panose="02020603050405020304" charset="0"/>
                <a:cs typeface="Times New Roman" panose="02020603050405020304" charset="0"/>
                <a:sym typeface="+mn-ea"/>
              </a:rPr>
              <a:t>et al.</a:t>
            </a:r>
            <a:r>
              <a:rPr lang="en-US" altLang="zh-CN" sz="1400" i="1">
                <a:solidFill>
                  <a:srgbClr val="001CB6"/>
                </a:solidFill>
                <a:latin typeface="Times New Roman" panose="02020603050405020304" charset="0"/>
                <a:cs typeface="Times New Roman" panose="02020603050405020304" charset="0"/>
              </a:rPr>
              <a:t>, arXiv:2410.21435;</a:t>
            </a:r>
          </a:p>
          <a:p>
            <a:r>
              <a:rPr lang="en-US" altLang="zh-CN" sz="1400" i="1">
                <a:solidFill>
                  <a:srgbClr val="001CB6"/>
                </a:solidFill>
                <a:latin typeface="Times New Roman" panose="02020603050405020304" charset="0"/>
                <a:cs typeface="Times New Roman" panose="02020603050405020304" charset="0"/>
              </a:rPr>
              <a:t>Moos </a:t>
            </a:r>
            <a:r>
              <a:rPr lang="en-US" altLang="zh-CN" sz="1400" i="1">
                <a:solidFill>
                  <a:srgbClr val="001CB6"/>
                </a:solidFill>
                <a:latin typeface="Times New Roman" panose="02020603050405020304" charset="0"/>
                <a:cs typeface="Times New Roman" panose="02020603050405020304" charset="0"/>
                <a:sym typeface="+mn-ea"/>
              </a:rPr>
              <a:t>et al.</a:t>
            </a:r>
            <a:r>
              <a:rPr lang="en-US" altLang="zh-CN" sz="1400" i="1">
                <a:solidFill>
                  <a:srgbClr val="001CB6"/>
                </a:solidFill>
                <a:latin typeface="Times New Roman" panose="02020603050405020304" charset="0"/>
                <a:cs typeface="Times New Roman" panose="02020603050405020304" charset="0"/>
              </a:rPr>
              <a:t>, arXiv:2503.11201.</a:t>
            </a:r>
            <a:endParaRPr lang="zh-CN" altLang="en-US" sz="1400" i="1">
              <a:solidFill>
                <a:srgbClr val="001CB6"/>
              </a:solidFill>
              <a:latin typeface="Times New Roman" panose="02020603050405020304" charset="0"/>
              <a:cs typeface="Times New Roman" panose="0202060305040502030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 name="表格 1">
                <a:extLst>
                  <a:ext uri="{FF2B5EF4-FFF2-40B4-BE49-F238E27FC236}">
                    <a16:creationId xmlns:a16="http://schemas.microsoft.com/office/drawing/2014/main" id="{7B529E82-D28A-5D81-733D-93E09E039C8A}"/>
                  </a:ext>
                </a:extLst>
              </p:cNvPr>
              <p:cNvGraphicFramePr>
                <a:graphicFrameLocks noGrp="1"/>
              </p:cNvGraphicFramePr>
              <p:nvPr>
                <p:extLst>
                  <p:ext uri="{D42A27DB-BD31-4B8C-83A1-F6EECF244321}">
                    <p14:modId xmlns:p14="http://schemas.microsoft.com/office/powerpoint/2010/main" val="3683544894"/>
                  </p:ext>
                </p:extLst>
              </p:nvPr>
            </p:nvGraphicFramePr>
            <p:xfrm>
              <a:off x="278086" y="1150989"/>
              <a:ext cx="10972802" cy="5093694"/>
            </p:xfrm>
            <a:graphic>
              <a:graphicData uri="http://schemas.openxmlformats.org/drawingml/2006/table">
                <a:tbl>
                  <a:tblPr/>
                  <a:tblGrid>
                    <a:gridCol w="2215008">
                      <a:extLst>
                        <a:ext uri="{9D8B030D-6E8A-4147-A177-3AD203B41FA5}">
                          <a16:colId xmlns:a16="http://schemas.microsoft.com/office/drawing/2014/main" val="2366294550"/>
                        </a:ext>
                      </a:extLst>
                    </a:gridCol>
                    <a:gridCol w="1147259">
                      <a:extLst>
                        <a:ext uri="{9D8B030D-6E8A-4147-A177-3AD203B41FA5}">
                          <a16:colId xmlns:a16="http://schemas.microsoft.com/office/drawing/2014/main" val="1946601158"/>
                        </a:ext>
                      </a:extLst>
                    </a:gridCol>
                    <a:gridCol w="1357402">
                      <a:extLst>
                        <a:ext uri="{9D8B030D-6E8A-4147-A177-3AD203B41FA5}">
                          <a16:colId xmlns:a16="http://schemas.microsoft.com/office/drawing/2014/main" val="973600288"/>
                        </a:ext>
                      </a:extLst>
                    </a:gridCol>
                    <a:gridCol w="1516427">
                      <a:extLst>
                        <a:ext uri="{9D8B030D-6E8A-4147-A177-3AD203B41FA5}">
                          <a16:colId xmlns:a16="http://schemas.microsoft.com/office/drawing/2014/main" val="3659888743"/>
                        </a:ext>
                      </a:extLst>
                    </a:gridCol>
                    <a:gridCol w="959836">
                      <a:extLst>
                        <a:ext uri="{9D8B030D-6E8A-4147-A177-3AD203B41FA5}">
                          <a16:colId xmlns:a16="http://schemas.microsoft.com/office/drawing/2014/main" val="2777792497"/>
                        </a:ext>
                      </a:extLst>
                    </a:gridCol>
                    <a:gridCol w="886003">
                      <a:extLst>
                        <a:ext uri="{9D8B030D-6E8A-4147-A177-3AD203B41FA5}">
                          <a16:colId xmlns:a16="http://schemas.microsoft.com/office/drawing/2014/main" val="1228334331"/>
                        </a:ext>
                      </a:extLst>
                    </a:gridCol>
                    <a:gridCol w="1323324">
                      <a:extLst>
                        <a:ext uri="{9D8B030D-6E8A-4147-A177-3AD203B41FA5}">
                          <a16:colId xmlns:a16="http://schemas.microsoft.com/office/drawing/2014/main" val="2898780879"/>
                        </a:ext>
                      </a:extLst>
                    </a:gridCol>
                    <a:gridCol w="1567543">
                      <a:extLst>
                        <a:ext uri="{9D8B030D-6E8A-4147-A177-3AD203B41FA5}">
                          <a16:colId xmlns:a16="http://schemas.microsoft.com/office/drawing/2014/main" val="3673722254"/>
                        </a:ext>
                      </a:extLst>
                    </a:gridCol>
                  </a:tblGrid>
                  <a:tr h="374750">
                    <a:tc>
                      <a:txBody>
                        <a:bodyPr/>
                        <a:lstStyle/>
                        <a:p>
                          <a:endParaRPr lang="zh-CN" altLang="en-US"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Pion</a:t>
                          </a:r>
                          <a:r>
                            <a:rPr lang="en" sz="1200" b="0" i="0">
                              <a:solidFill>
                                <a:srgbClr val="000000"/>
                              </a:solidFill>
                              <a:effectLst/>
                              <a:latin typeface="Arial" panose="020B0604020202020204" pitchFamily="34" charset="0"/>
                              <a:cs typeface="Arial" panose="020B0604020202020204" pitchFamily="34" charset="0"/>
                            </a:rPr>
                            <a:t> </a:t>
                          </a:r>
                          <a:r>
                            <a:rPr lang="en" sz="1200" b="1" i="0">
                              <a:solidFill>
                                <a:srgbClr val="000000"/>
                              </a:solidFill>
                              <a:effectLst/>
                              <a:latin typeface="Arial" panose="020B0604020202020204" pitchFamily="34" charset="0"/>
                              <a:cs typeface="Arial" panose="020B0604020202020204" pitchFamily="34" charset="0"/>
                            </a:rPr>
                            <a:t>mass</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Renormalization</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Fourier</a:t>
                          </a:r>
                          <a:r>
                            <a:rPr lang="en" sz="1200" b="0" i="0">
                              <a:solidFill>
                                <a:srgbClr val="000000"/>
                              </a:solidFill>
                              <a:effectLst/>
                              <a:latin typeface="Arial" panose="020B0604020202020204" pitchFamily="34" charset="0"/>
                              <a:cs typeface="Arial" panose="020B0604020202020204" pitchFamily="34" charset="0"/>
                            </a:rPr>
                            <a:t> </a:t>
                          </a:r>
                          <a:r>
                            <a:rPr lang="en" sz="1200" b="1" i="0">
                              <a:solidFill>
                                <a:srgbClr val="000000"/>
                              </a:solidFill>
                              <a:effectLst/>
                              <a:latin typeface="Arial" panose="020B0604020202020204" pitchFamily="34" charset="0"/>
                              <a:cs typeface="Arial" panose="020B0604020202020204" pitchFamily="34" charset="0"/>
                            </a:rPr>
                            <a:t>transform</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Matching</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1" dirty="0">
                              <a:solidFill>
                                <a:srgbClr val="000000"/>
                              </a:solidFill>
                              <a:effectLst/>
                              <a:latin typeface="Arial" panose="020B0604020202020204" pitchFamily="34" charset="0"/>
                              <a:cs typeface="Arial" panose="020B0604020202020204" pitchFamily="34" charset="0"/>
                            </a:rPr>
                            <a:t>x</a:t>
                          </a:r>
                          <a:r>
                            <a:rPr lang="en" sz="1200" b="1" i="0" dirty="0">
                              <a:solidFill>
                                <a:srgbClr val="000000"/>
                              </a:solidFill>
                              <a:effectLst/>
                              <a:latin typeface="Arial" panose="020B0604020202020204" pitchFamily="34" charset="0"/>
                              <a:cs typeface="Arial" panose="020B0604020202020204" pitchFamily="34" charset="0"/>
                            </a:rPr>
                            <a:t>-plateau</a:t>
                          </a:r>
                          <a:endParaRPr lang="en" sz="1200" dirty="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1" i="0" kern="1200">
                              <a:solidFill>
                                <a:srgbClr val="000000"/>
                              </a:solidFill>
                              <a:effectLst/>
                              <a:latin typeface="Arial" panose="020B0604020202020204" pitchFamily="34" charset="0"/>
                              <a:ea typeface="+mn-ea"/>
                              <a:cs typeface="Arial" panose="020B0604020202020204" pitchFamily="34" charset="0"/>
                            </a:rPr>
                            <a:t>Continuum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CN" sz="1200" b="1" i="1" kern="1200" smtClean="0">
                                      <a:solidFill>
                                        <a:srgbClr val="000000"/>
                                      </a:solidFill>
                                      <a:effectLst/>
                                      <a:latin typeface="Cambria Math" panose="02040503050406030204" pitchFamily="18" charset="0"/>
                                      <a:ea typeface="+mn-ea"/>
                                      <a:cs typeface="+mn-cs"/>
                                    </a:rPr>
                                  </m:ctrlPr>
                                </m:sSubPr>
                                <m:e>
                                  <m:r>
                                    <a:rPr lang="en-US" altLang="zh-CN" sz="1200" b="1" i="1" kern="1200" smtClean="0">
                                      <a:solidFill>
                                        <a:srgbClr val="000000"/>
                                      </a:solidFill>
                                      <a:effectLst/>
                                      <a:latin typeface="Cambria Math" panose="02040503050406030204" pitchFamily="18" charset="0"/>
                                      <a:ea typeface="+mn-ea"/>
                                      <a:cs typeface="+mn-cs"/>
                                    </a:rPr>
                                    <m:t>𝒃</m:t>
                                  </m:r>
                                </m:e>
                                <m:sub>
                                  <m:r>
                                    <a:rPr lang="en-US" altLang="zh-CN" sz="1200" b="1" i="1" kern="1200" smtClean="0">
                                      <a:solidFill>
                                        <a:srgbClr val="000000"/>
                                      </a:solidFill>
                                      <a:effectLst/>
                                      <a:latin typeface="Cambria Math" panose="02040503050406030204" pitchFamily="18" charset="0"/>
                                      <a:ea typeface="+mn-ea"/>
                                      <a:cs typeface="+mn-cs"/>
                                    </a:rPr>
                                    <m:t>⊥</m:t>
                                  </m:r>
                                </m:sub>
                              </m:sSub>
                            </m:oMath>
                          </a14:m>
                          <a:r>
                            <a:rPr lang="en" altLang="zh-CN" sz="1200" b="1" i="0" kern="1200">
                              <a:solidFill>
                                <a:srgbClr val="000000"/>
                              </a:solidFill>
                              <a:effectLst/>
                              <a:latin typeface="Arial" panose="020B0604020202020204" pitchFamily="34" charset="0"/>
                              <a:ea typeface="+mn-ea"/>
                              <a:cs typeface="Arial" panose="020B0604020202020204" pitchFamily="34" charset="0"/>
                            </a:rPr>
                            <a:t> separation (*)</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583430"/>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SWZ20</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PRD 102, 014511 (2020) </a:t>
                          </a:r>
                          <a:r>
                            <a:rPr lang="en" sz="1000" b="0" i="0">
                              <a:solidFill>
                                <a:srgbClr val="FF2600"/>
                              </a:solidFill>
                              <a:effectLst/>
                              <a:latin typeface="Arial" panose="020B0604020202020204" pitchFamily="34" charset="0"/>
                              <a:cs typeface="Arial" panose="020B0604020202020204" pitchFamily="34" charset="0"/>
                            </a:rPr>
                            <a:t>Quenched</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1.2 </a:t>
                          </a:r>
                          <a:r>
                            <a:rPr lang="en" sz="1100" b="0" i="0">
                              <a:solidFill>
                                <a:srgbClr val="000000"/>
                              </a:solidFill>
                              <a:effectLst/>
                              <a:latin typeface="Arial" panose="020B0604020202020204" pitchFamily="34" charset="0"/>
                              <a:cs typeface="Arial" panose="020B0604020202020204" pitchFamily="34" charset="0"/>
                            </a:rPr>
                            <a:t>GeV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EE220C"/>
                              </a:solidFill>
                              <a:effectLst/>
                              <a:latin typeface="Arial" panose="020B0604020202020204" pitchFamily="34" charset="0"/>
                              <a:cs typeface="Arial" panose="020B0604020202020204" pitchFamily="34" charset="0"/>
                            </a:rPr>
                            <a:t>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0.8fm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937328"/>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LPC20</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PRL 125,192001 (2020)</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547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EE220C"/>
                              </a:solidFill>
                              <a:effectLst/>
                              <a:latin typeface="Arial" panose="020B0604020202020204" pitchFamily="34" charset="0"/>
                              <a:cs typeface="Arial" panose="020B0604020202020204" pitchFamily="34" charset="0"/>
                            </a:rPr>
                            <a:t>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a:solidFill>
                                <a:srgbClr val="FF0000"/>
                              </a:solidFill>
                              <a:effectLst/>
                              <a:latin typeface="Arial" panose="020B0604020202020204" pitchFamily="34" charset="0"/>
                              <a:cs typeface="Arial" panose="020B0604020202020204" pitchFamily="34" charset="0"/>
                            </a:rPr>
                            <a:t>No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chemeClr val="tx1"/>
                              </a:solidFill>
                              <a:effectLst/>
                              <a:latin typeface="Arial" panose="020B0604020202020204" pitchFamily="34" charset="0"/>
                              <a:cs typeface="Arial" panose="020B0604020202020204" pitchFamily="34" charset="0"/>
                            </a:rPr>
                            <a:t>0.3fm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494443"/>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SVZES</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JHEP08 (2021), 2302.06502</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422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b="0" i="0">
                              <a:solidFill>
                                <a:srgbClr val="000000"/>
                              </a:solidFill>
                              <a:effectLst/>
                              <a:latin typeface="Arial" panose="020B0604020202020204" pitchFamily="34" charset="0"/>
                              <a:cs typeface="Arial" panose="020B0604020202020204" pitchFamily="34" charset="0"/>
                            </a:rPr>
                            <a:t>N/A</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 sz="1100" kern="1200">
                              <a:solidFill>
                                <a:srgbClr val="FF0000"/>
                              </a:solidFill>
                              <a:effectLst/>
                              <a:latin typeface="Arial" panose="020B0604020202020204" pitchFamily="34" charset="0"/>
                              <a:ea typeface="+mn-ea"/>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0.5fm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558722"/>
                      </a:ext>
                    </a:extLst>
                  </a:tr>
                  <a:tr h="487492">
                    <a:tc>
                      <a:txBody>
                        <a:bodyPr/>
                        <a:lstStyle/>
                        <a:p>
                          <a:r>
                            <a:rPr lang="en" sz="1200" b="1" i="0">
                              <a:solidFill>
                                <a:srgbClr val="000000"/>
                              </a:solidFill>
                              <a:effectLst/>
                              <a:latin typeface="Arial" panose="020B0604020202020204" pitchFamily="34" charset="0"/>
                              <a:cs typeface="Arial" panose="020B0604020202020204" pitchFamily="34" charset="0"/>
                            </a:rPr>
                            <a:t>PKU/ETMC</a:t>
                          </a:r>
                          <a:r>
                            <a:rPr lang="en" sz="1200" b="0" i="0">
                              <a:solidFill>
                                <a:srgbClr val="000000"/>
                              </a:solidFill>
                              <a:effectLst/>
                              <a:latin typeface="Arial" panose="020B0604020202020204" pitchFamily="34" charset="0"/>
                              <a:cs typeface="Arial" panose="020B0604020202020204" pitchFamily="34" charset="0"/>
                            </a:rPr>
                            <a:t> </a:t>
                          </a:r>
                          <a:r>
                            <a:rPr lang="en" sz="1200" b="1" i="0">
                              <a:solidFill>
                                <a:srgbClr val="000000"/>
                              </a:solidFill>
                              <a:effectLst/>
                              <a:latin typeface="Arial" panose="020B0604020202020204" pitchFamily="34" charset="0"/>
                              <a:cs typeface="Arial" panose="020B0604020202020204" pitchFamily="34" charset="0"/>
                            </a:rPr>
                            <a:t>21</a:t>
                          </a:r>
                          <a:endParaRPr lang="en" sz="1200">
                            <a:effectLst/>
                            <a:latin typeface="Arial" panose="020B0604020202020204" pitchFamily="34" charset="0"/>
                            <a:cs typeface="Arial" panose="020B0604020202020204" pitchFamily="34" charset="0"/>
                          </a:endParaRPr>
                        </a:p>
                        <a:p>
                          <a:r>
                            <a:rPr lang="fr-FR" sz="1000" b="0" i="0">
                              <a:solidFill>
                                <a:srgbClr val="525252"/>
                              </a:solidFill>
                              <a:effectLst/>
                              <a:latin typeface="Arial" panose="020B0604020202020204" pitchFamily="34" charset="0"/>
                              <a:cs typeface="Arial" panose="020B0604020202020204" pitchFamily="34" charset="0"/>
                            </a:rPr>
                            <a:t>PRL128, 062002 (2022)</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827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FF2600"/>
                              </a:solidFill>
                              <a:effectLst/>
                              <a:latin typeface="Arial" panose="020B0604020202020204" pitchFamily="34" charset="0"/>
                              <a:cs typeface="Arial" panose="020B0604020202020204" pitchFamily="34" charset="0"/>
                            </a:rPr>
                            <a:t>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0.3fm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557329"/>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SWZ21</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PRD 104,114502 (2022)</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580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0.5fm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562623"/>
                      </a:ext>
                    </a:extLst>
                  </a:tr>
                  <a:tr h="356297">
                    <a:tc>
                      <a:txBody>
                        <a:bodyPr/>
                        <a:lstStyle/>
                        <a:p>
                          <a:r>
                            <a:rPr lang="en" sz="1200" b="1" i="0">
                              <a:solidFill>
                                <a:srgbClr val="000000"/>
                              </a:solidFill>
                              <a:effectLst/>
                              <a:latin typeface="Arial" panose="020B0604020202020204" pitchFamily="34" charset="0"/>
                              <a:cs typeface="Arial" panose="020B0604020202020204" pitchFamily="34" charset="0"/>
                            </a:rPr>
                            <a:t>LPC22</a:t>
                          </a:r>
                          <a:endParaRPr lang="en" sz="1200">
                            <a:effectLst/>
                            <a:latin typeface="Arial" panose="020B0604020202020204" pitchFamily="34" charset="0"/>
                            <a:cs typeface="Arial" panose="020B0604020202020204" pitchFamily="34" charset="0"/>
                          </a:endParaRPr>
                        </a:p>
                        <a:p>
                          <a:r>
                            <a:rPr lang="en" sz="1000" b="0" i="0" kern="1200">
                              <a:solidFill>
                                <a:srgbClr val="5E5E5E"/>
                              </a:solidFill>
                              <a:effectLst/>
                              <a:latin typeface="Arial" panose="020B0604020202020204" pitchFamily="34" charset="0"/>
                              <a:ea typeface="+mn-ea"/>
                              <a:cs typeface="Arial" panose="020B0604020202020204" pitchFamily="34" charset="0"/>
                            </a:rPr>
                            <a:t>PRD 106</a:t>
                          </a:r>
                          <a:r>
                            <a:rPr lang="en-US" sz="1000" b="0" i="0" kern="1200">
                              <a:solidFill>
                                <a:srgbClr val="5E5E5E"/>
                              </a:solidFill>
                              <a:effectLst/>
                              <a:latin typeface="Arial" panose="020B0604020202020204" pitchFamily="34" charset="0"/>
                              <a:ea typeface="+mn-ea"/>
                              <a:cs typeface="Arial" panose="020B0604020202020204" pitchFamily="34" charset="0"/>
                            </a:rPr>
                            <a:t>, </a:t>
                          </a:r>
                          <a:r>
                            <a:rPr lang="en-US" altLang="zh-CN" sz="1000" b="0" i="0" kern="1200">
                              <a:solidFill>
                                <a:srgbClr val="5E5E5E"/>
                              </a:solidFill>
                              <a:effectLst/>
                              <a:latin typeface="Arial" panose="020B0604020202020204" pitchFamily="34" charset="0"/>
                              <a:ea typeface="+mn-ea"/>
                              <a:cs typeface="Arial" panose="020B0604020202020204" pitchFamily="34" charset="0"/>
                            </a:rPr>
                            <a:t>034509</a:t>
                          </a:r>
                          <a:r>
                            <a:rPr lang="en" sz="1000" b="0" i="0" kern="1200">
                              <a:solidFill>
                                <a:srgbClr val="5E5E5E"/>
                              </a:solidFill>
                              <a:effectLst/>
                              <a:latin typeface="Arial" panose="020B0604020202020204" pitchFamily="34" charset="0"/>
                              <a:ea typeface="+mn-ea"/>
                              <a:cs typeface="Arial" panose="020B0604020202020204" pitchFamily="34" charset="0"/>
                            </a:rPr>
                            <a:t> (2022</a:t>
                          </a:r>
                          <a:r>
                            <a:rPr lang="en-US" sz="1000" b="0" i="0" kern="1200">
                              <a:solidFill>
                                <a:srgbClr val="525252"/>
                              </a:solidFill>
                              <a:effectLst/>
                              <a:latin typeface="Arial" panose="020B0604020202020204" pitchFamily="34" charset="0"/>
                              <a:ea typeface="+mn-ea"/>
                              <a:cs typeface="Arial" panose="020B0604020202020204" pitchFamily="34" charset="0"/>
                            </a:rPr>
                            <a:t>)</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670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a:effectLst/>
                              <a:latin typeface="Arial" panose="020B0604020202020204" pitchFamily="34" charset="0"/>
                              <a:cs typeface="Arial" panose="020B0604020202020204" pitchFamily="34" charset="0"/>
                            </a:rPr>
                            <a:t>0.6fm</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4711871"/>
                      </a:ext>
                    </a:extLst>
                  </a:tr>
                  <a:tr h="315357">
                    <a:tc>
                      <a:txBody>
                        <a:bodyPr/>
                        <a:lstStyle/>
                        <a:p>
                          <a:r>
                            <a:rPr lang="en" sz="1200" b="1" i="0">
                              <a:solidFill>
                                <a:srgbClr val="000000"/>
                              </a:solidFill>
                              <a:effectLst/>
                              <a:latin typeface="Arial" panose="020B0604020202020204" pitchFamily="34" charset="0"/>
                              <a:cs typeface="Arial" panose="020B0604020202020204" pitchFamily="34" charset="0"/>
                            </a:rPr>
                            <a:t>LPC23</a:t>
                          </a:r>
                          <a:endParaRPr lang="en" sz="1200">
                            <a:effectLst/>
                            <a:latin typeface="Arial" panose="020B0604020202020204" pitchFamily="34" charset="0"/>
                            <a:cs typeface="Arial" panose="020B0604020202020204" pitchFamily="34" charset="0"/>
                          </a:endParaRPr>
                        </a:p>
                        <a:p>
                          <a:r>
                            <a:rPr lang="en" sz="1000" b="0" i="0">
                              <a:solidFill>
                                <a:srgbClr val="5E5E5E"/>
                              </a:solidFill>
                              <a:effectLst/>
                              <a:latin typeface="Arial" panose="020B0604020202020204" pitchFamily="34" charset="0"/>
                              <a:cs typeface="Arial" panose="020B0604020202020204" pitchFamily="34" charset="0"/>
                            </a:rPr>
                            <a:t>JHEP 08,</a:t>
                          </a:r>
                          <a:r>
                            <a:rPr lang="en-US" altLang="zh-CN" sz="1000" b="0" i="0">
                              <a:solidFill>
                                <a:srgbClr val="5E5E5E"/>
                              </a:solidFill>
                              <a:effectLst/>
                              <a:latin typeface="Arial" panose="020B0604020202020204" pitchFamily="34" charset="0"/>
                              <a:cs typeface="Arial" panose="020B0604020202020204" pitchFamily="34" charset="0"/>
                            </a:rPr>
                            <a:t>172</a:t>
                          </a:r>
                          <a:r>
                            <a:rPr lang="en" sz="1000" b="0" i="0">
                              <a:solidFill>
                                <a:srgbClr val="5E5E5E"/>
                              </a:solidFill>
                              <a:effectLst/>
                              <a:latin typeface="Arial" panose="020B0604020202020204" pitchFamily="34" charset="0"/>
                              <a:cs typeface="Arial" panose="020B0604020202020204" pitchFamily="34" charset="0"/>
                            </a:rPr>
                            <a:t> (2023)</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220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a:effectLst/>
                              <a:latin typeface="Arial" panose="020B0604020202020204" pitchFamily="34" charset="0"/>
                              <a:cs typeface="Arial" panose="020B0604020202020204" pitchFamily="34" charset="0"/>
                            </a:rPr>
                            <a:t>0.6fm</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019489"/>
                      </a:ext>
                    </a:extLst>
                  </a:tr>
                  <a:tr h="478593">
                    <a:tc>
                      <a:txBody>
                        <a:bodyPr/>
                        <a:lstStyle/>
                        <a:p>
                          <a:r>
                            <a:rPr lang="en" sz="1200" b="1" i="0">
                              <a:solidFill>
                                <a:srgbClr val="000000"/>
                              </a:solidFill>
                              <a:effectLst/>
                              <a:latin typeface="Arial" panose="020B0604020202020204" pitchFamily="34" charset="0"/>
                              <a:cs typeface="Arial" panose="020B0604020202020204" pitchFamily="34" charset="0"/>
                            </a:rPr>
                            <a:t>ASWZ23</a:t>
                          </a:r>
                          <a:endParaRPr lang="en" sz="1200">
                            <a:effectLst/>
                            <a:latin typeface="Arial" panose="020B0604020202020204" pitchFamily="34" charset="0"/>
                            <a:cs typeface="Arial" panose="020B0604020202020204" pitchFamily="34" charset="0"/>
                          </a:endParaRPr>
                        </a:p>
                        <a:p>
                          <a:r>
                            <a:rPr lang="en" sz="1000" b="0" i="0">
                              <a:solidFill>
                                <a:srgbClr val="5E5E5E"/>
                              </a:solidFill>
                              <a:effectLst/>
                              <a:latin typeface="Arial" panose="020B0604020202020204" pitchFamily="34" charset="0"/>
                              <a:cs typeface="Arial" panose="020B0604020202020204" pitchFamily="34" charset="0"/>
                            </a:rPr>
                            <a:t>PRD108, 114505 (2023)</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148.8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b="0" i="0">
                              <a:solidFill>
                                <a:srgbClr val="0433FF"/>
                              </a:solidFill>
                              <a:effectLst/>
                              <a:latin typeface="Arial" panose="020B0604020202020204" pitchFamily="34" charset="0"/>
                              <a:cs typeface="Arial" panose="020B0604020202020204" pitchFamily="34" charset="0"/>
                            </a:rPr>
                            <a:t>u</a:t>
                          </a:r>
                          <a:r>
                            <a:rPr lang="en" sz="1100" b="0" i="0">
                              <a:solidFill>
                                <a:srgbClr val="0433FF"/>
                              </a:solidFill>
                              <a:effectLst/>
                              <a:latin typeface="Arial" panose="020B0604020202020204" pitchFamily="34" charset="0"/>
                              <a:cs typeface="Arial" panose="020B0604020202020204" pitchFamily="34" charset="0"/>
                            </a:rPr>
                            <a:t>NNLL</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 sz="1100" kern="1200">
                              <a:solidFill>
                                <a:srgbClr val="FF0000"/>
                              </a:solidFill>
                              <a:effectLst/>
                              <a:latin typeface="Arial" panose="020B0604020202020204" pitchFamily="34" charset="0"/>
                              <a:ea typeface="+mn-ea"/>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a:effectLst/>
                              <a:latin typeface="Arial" panose="020B0604020202020204" pitchFamily="34" charset="0"/>
                              <a:cs typeface="Arial" panose="020B0604020202020204" pitchFamily="34" charset="0"/>
                            </a:rPr>
                            <a:t>0.8fm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712329"/>
                      </a:ext>
                    </a:extLst>
                  </a:tr>
                  <a:tr h="571478">
                    <a:tc>
                      <a:txBody>
                        <a:bodyPr/>
                        <a:lstStyle/>
                        <a:p>
                          <a:r>
                            <a:rPr lang="en" altLang="zh-CN" sz="1200" b="1" i="0">
                              <a:solidFill>
                                <a:srgbClr val="000000"/>
                              </a:solidFill>
                              <a:effectLst/>
                              <a:latin typeface="Arial" panose="020B0604020202020204" pitchFamily="34" charset="0"/>
                              <a:cs typeface="Arial" panose="020B0604020202020204" pitchFamily="34" charset="0"/>
                            </a:rPr>
                            <a:t>ASWZ24</a:t>
                          </a:r>
                          <a:endParaRPr lang="en" altLang="zh-CN" sz="1200">
                            <a:effectLst/>
                            <a:latin typeface="Arial" panose="020B0604020202020204" pitchFamily="34" charset="0"/>
                            <a:cs typeface="Arial" panose="020B0604020202020204" pitchFamily="34" charset="0"/>
                          </a:endParaRPr>
                        </a:p>
                        <a:p>
                          <a:r>
                            <a:rPr lang="en" altLang="zh-CN" sz="1000" b="0" i="0">
                              <a:solidFill>
                                <a:srgbClr val="5E5E5E"/>
                              </a:solidFill>
                              <a:effectLst/>
                              <a:latin typeface="Arial" panose="020B0604020202020204" pitchFamily="34" charset="0"/>
                              <a:cs typeface="Arial" panose="020B0604020202020204" pitchFamily="34" charset="0"/>
                            </a:rPr>
                            <a:t>PRL132, 231901 (2024) </a:t>
                          </a:r>
                          <a:endParaRPr lang="en" altLang="zh-C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sz="1100" b="0" i="0">
                              <a:solidFill>
                                <a:srgbClr val="000000"/>
                              </a:solidFill>
                              <a:effectLst/>
                              <a:latin typeface="Arial" panose="020B0604020202020204" pitchFamily="34" charset="0"/>
                              <a:cs typeface="Arial" panose="020B0604020202020204" pitchFamily="34" charset="0"/>
                            </a:rPr>
                            <a:t>148.8 </a:t>
                          </a:r>
                          <a:r>
                            <a:rPr lang="en" altLang="zh-CN" sz="1100" b="0" i="0">
                              <a:solidFill>
                                <a:srgbClr val="000000"/>
                              </a:solidFill>
                              <a:effectLst/>
                              <a:latin typeface="Arial" panose="020B0604020202020204" pitchFamily="34" charset="0"/>
                              <a:cs typeface="Arial" panose="020B0604020202020204" pitchFamily="34" charset="0"/>
                            </a:rPr>
                            <a:t>MeV</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b="0" i="0">
                              <a:solidFill>
                                <a:srgbClr val="0433FF"/>
                              </a:solidFill>
                              <a:effectLst/>
                              <a:latin typeface="Arial" panose="020B0604020202020204" pitchFamily="34" charset="0"/>
                              <a:cs typeface="Arial" panose="020B0604020202020204" pitchFamily="34" charset="0"/>
                            </a:rPr>
                            <a:t>uNNLL</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0070C0"/>
                              </a:solidFill>
                              <a:effectLst/>
                              <a:latin typeface="Arial" panose="020B0604020202020204" pitchFamily="34" charset="0"/>
                              <a:cs typeface="Arial" panose="020B0604020202020204" pitchFamily="34" charset="0"/>
                            </a:rPr>
                            <a:t>Model</a:t>
                          </a:r>
                          <a:r>
                            <a:rPr lang="en-US" sz="1100">
                              <a:solidFill>
                                <a:srgbClr val="0070C0"/>
                              </a:solidFill>
                              <a:effectLst/>
                              <a:latin typeface="Arial" panose="020B0604020202020204" pitchFamily="34" charset="0"/>
                              <a:cs typeface="Arial" panose="020B0604020202020204" pitchFamily="34" charset="0"/>
                            </a:rPr>
                            <a:t> (0.15,0.12,0.09) </a:t>
                          </a:r>
                          <a:r>
                            <a:rPr lang="en-US" sz="1100" err="1">
                              <a:solidFill>
                                <a:srgbClr val="0070C0"/>
                              </a:solidFill>
                              <a:effectLst/>
                              <a:latin typeface="Arial" panose="020B0604020202020204" pitchFamily="34" charset="0"/>
                              <a:cs typeface="Arial" panose="020B0604020202020204" pitchFamily="34" charset="0"/>
                            </a:rPr>
                            <a:t>fm</a:t>
                          </a:r>
                          <a:endParaRPr lang="en" sz="1100">
                            <a:solidFill>
                              <a:srgbClr val="0070C0"/>
                            </a:solidFill>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0.9fm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1741676"/>
                      </a:ext>
                    </a:extLst>
                  </a:tr>
                  <a:tr h="451281">
                    <a:tc>
                      <a:txBody>
                        <a:bodyPr/>
                        <a:lstStyle/>
                        <a:p>
                          <a:pPr marL="0" algn="l" defTabSz="914400" rtl="0" eaLnBrk="1" latinLnBrk="0" hangingPunct="1"/>
                          <a:r>
                            <a:rPr lang="en" altLang="zh-CN" sz="1200" b="1" i="0" kern="1200">
                              <a:solidFill>
                                <a:srgbClr val="000000"/>
                              </a:solidFill>
                              <a:effectLst/>
                              <a:latin typeface="Arial" panose="020B0604020202020204" pitchFamily="34" charset="0"/>
                              <a:ea typeface="+mn-ea"/>
                              <a:cs typeface="Arial" panose="020B0604020202020204" pitchFamily="34" charset="0"/>
                            </a:rPr>
                            <a:t>LPC 25 (preliminary)</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a:effectLst/>
                              <a:latin typeface="Arial" panose="020B0604020202020204" pitchFamily="34" charset="0"/>
                              <a:cs typeface="Arial" panose="020B0604020202020204" pitchFamily="34" charset="0"/>
                            </a:rPr>
                            <a:t>135.5 MeV</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b="0" i="0">
                              <a:solidFill>
                                <a:srgbClr val="0433FF"/>
                              </a:solidFill>
                              <a:effectLst/>
                              <a:latin typeface="Arial" panose="020B0604020202020204" pitchFamily="34" charset="0"/>
                              <a:cs typeface="Arial" panose="020B0604020202020204" pitchFamily="34" charset="0"/>
                            </a:rPr>
                            <a:t>uNLO</a:t>
                          </a:r>
                          <a:endParaRPr lang="en" sz="1100">
                            <a:solidFill>
                              <a:srgbClr val="0070C0"/>
                            </a:solidFill>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dirty="0">
                              <a:effectLst/>
                              <a:latin typeface="Arial" panose="020B0604020202020204" pitchFamily="34" charset="0"/>
                              <a:cs typeface="Arial" panose="020B0604020202020204" pitchFamily="34" charset="0"/>
                            </a:rPr>
                            <a:t>~1.0fm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648205"/>
                      </a:ext>
                    </a:extLst>
                  </a:tr>
                </a:tbl>
              </a:graphicData>
            </a:graphic>
          </p:graphicFrame>
        </mc:Choice>
        <mc:Fallback>
          <p:graphicFrame>
            <p:nvGraphicFramePr>
              <p:cNvPr id="2" name="表格 1">
                <a:extLst>
                  <a:ext uri="{FF2B5EF4-FFF2-40B4-BE49-F238E27FC236}">
                    <a16:creationId xmlns:a16="http://schemas.microsoft.com/office/drawing/2014/main" id="{7B529E82-D28A-5D81-733D-93E09E039C8A}"/>
                  </a:ext>
                </a:extLst>
              </p:cNvPr>
              <p:cNvGraphicFramePr>
                <a:graphicFrameLocks noGrp="1"/>
              </p:cNvGraphicFramePr>
              <p:nvPr>
                <p:extLst>
                  <p:ext uri="{D42A27DB-BD31-4B8C-83A1-F6EECF244321}">
                    <p14:modId xmlns:p14="http://schemas.microsoft.com/office/powerpoint/2010/main" val="3683544894"/>
                  </p:ext>
                </p:extLst>
              </p:nvPr>
            </p:nvGraphicFramePr>
            <p:xfrm>
              <a:off x="278086" y="1150989"/>
              <a:ext cx="10972802" cy="5093694"/>
            </p:xfrm>
            <a:graphic>
              <a:graphicData uri="http://schemas.openxmlformats.org/drawingml/2006/table">
                <a:tbl>
                  <a:tblPr/>
                  <a:tblGrid>
                    <a:gridCol w="2215008">
                      <a:extLst>
                        <a:ext uri="{9D8B030D-6E8A-4147-A177-3AD203B41FA5}">
                          <a16:colId xmlns:a16="http://schemas.microsoft.com/office/drawing/2014/main" val="2366294550"/>
                        </a:ext>
                      </a:extLst>
                    </a:gridCol>
                    <a:gridCol w="1147259">
                      <a:extLst>
                        <a:ext uri="{9D8B030D-6E8A-4147-A177-3AD203B41FA5}">
                          <a16:colId xmlns:a16="http://schemas.microsoft.com/office/drawing/2014/main" val="1946601158"/>
                        </a:ext>
                      </a:extLst>
                    </a:gridCol>
                    <a:gridCol w="1357402">
                      <a:extLst>
                        <a:ext uri="{9D8B030D-6E8A-4147-A177-3AD203B41FA5}">
                          <a16:colId xmlns:a16="http://schemas.microsoft.com/office/drawing/2014/main" val="973600288"/>
                        </a:ext>
                      </a:extLst>
                    </a:gridCol>
                    <a:gridCol w="1516427">
                      <a:extLst>
                        <a:ext uri="{9D8B030D-6E8A-4147-A177-3AD203B41FA5}">
                          <a16:colId xmlns:a16="http://schemas.microsoft.com/office/drawing/2014/main" val="3659888743"/>
                        </a:ext>
                      </a:extLst>
                    </a:gridCol>
                    <a:gridCol w="959836">
                      <a:extLst>
                        <a:ext uri="{9D8B030D-6E8A-4147-A177-3AD203B41FA5}">
                          <a16:colId xmlns:a16="http://schemas.microsoft.com/office/drawing/2014/main" val="2777792497"/>
                        </a:ext>
                      </a:extLst>
                    </a:gridCol>
                    <a:gridCol w="886003">
                      <a:extLst>
                        <a:ext uri="{9D8B030D-6E8A-4147-A177-3AD203B41FA5}">
                          <a16:colId xmlns:a16="http://schemas.microsoft.com/office/drawing/2014/main" val="1228334331"/>
                        </a:ext>
                      </a:extLst>
                    </a:gridCol>
                    <a:gridCol w="1323324">
                      <a:extLst>
                        <a:ext uri="{9D8B030D-6E8A-4147-A177-3AD203B41FA5}">
                          <a16:colId xmlns:a16="http://schemas.microsoft.com/office/drawing/2014/main" val="2898780879"/>
                        </a:ext>
                      </a:extLst>
                    </a:gridCol>
                    <a:gridCol w="1567543">
                      <a:extLst>
                        <a:ext uri="{9D8B030D-6E8A-4147-A177-3AD203B41FA5}">
                          <a16:colId xmlns:a16="http://schemas.microsoft.com/office/drawing/2014/main" val="3673722254"/>
                        </a:ext>
                      </a:extLst>
                    </a:gridCol>
                  </a:tblGrid>
                  <a:tr h="374750">
                    <a:tc>
                      <a:txBody>
                        <a:bodyPr/>
                        <a:lstStyle/>
                        <a:p>
                          <a:endParaRPr lang="zh-CN" altLang="en-US"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Pion</a:t>
                          </a:r>
                          <a:r>
                            <a:rPr lang="en" sz="1200" b="0" i="0">
                              <a:solidFill>
                                <a:srgbClr val="000000"/>
                              </a:solidFill>
                              <a:effectLst/>
                              <a:latin typeface="Arial" panose="020B0604020202020204" pitchFamily="34" charset="0"/>
                              <a:cs typeface="Arial" panose="020B0604020202020204" pitchFamily="34" charset="0"/>
                            </a:rPr>
                            <a:t> </a:t>
                          </a:r>
                          <a:r>
                            <a:rPr lang="en" sz="1200" b="1" i="0">
                              <a:solidFill>
                                <a:srgbClr val="000000"/>
                              </a:solidFill>
                              <a:effectLst/>
                              <a:latin typeface="Arial" panose="020B0604020202020204" pitchFamily="34" charset="0"/>
                              <a:cs typeface="Arial" panose="020B0604020202020204" pitchFamily="34" charset="0"/>
                            </a:rPr>
                            <a:t>mass</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Renormalization</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Fourier</a:t>
                          </a:r>
                          <a:r>
                            <a:rPr lang="en" sz="1200" b="0" i="0">
                              <a:solidFill>
                                <a:srgbClr val="000000"/>
                              </a:solidFill>
                              <a:effectLst/>
                              <a:latin typeface="Arial" panose="020B0604020202020204" pitchFamily="34" charset="0"/>
                              <a:cs typeface="Arial" panose="020B0604020202020204" pitchFamily="34" charset="0"/>
                            </a:rPr>
                            <a:t> </a:t>
                          </a:r>
                          <a:r>
                            <a:rPr lang="en" sz="1200" b="1" i="0">
                              <a:solidFill>
                                <a:srgbClr val="000000"/>
                              </a:solidFill>
                              <a:effectLst/>
                              <a:latin typeface="Arial" panose="020B0604020202020204" pitchFamily="34" charset="0"/>
                              <a:cs typeface="Arial" panose="020B0604020202020204" pitchFamily="34" charset="0"/>
                            </a:rPr>
                            <a:t>transform</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0">
                              <a:solidFill>
                                <a:srgbClr val="000000"/>
                              </a:solidFill>
                              <a:effectLst/>
                              <a:latin typeface="Arial" panose="020B0604020202020204" pitchFamily="34" charset="0"/>
                              <a:cs typeface="Arial" panose="020B0604020202020204" pitchFamily="34" charset="0"/>
                            </a:rPr>
                            <a:t>Matching</a:t>
                          </a:r>
                          <a:endParaRPr lang="en" sz="12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200" b="1" i="1" dirty="0">
                              <a:solidFill>
                                <a:srgbClr val="000000"/>
                              </a:solidFill>
                              <a:effectLst/>
                              <a:latin typeface="Arial" panose="020B0604020202020204" pitchFamily="34" charset="0"/>
                              <a:cs typeface="Arial" panose="020B0604020202020204" pitchFamily="34" charset="0"/>
                            </a:rPr>
                            <a:t>x</a:t>
                          </a:r>
                          <a:r>
                            <a:rPr lang="en" sz="1200" b="1" i="0" dirty="0">
                              <a:solidFill>
                                <a:srgbClr val="000000"/>
                              </a:solidFill>
                              <a:effectLst/>
                              <a:latin typeface="Arial" panose="020B0604020202020204" pitchFamily="34" charset="0"/>
                              <a:cs typeface="Arial" panose="020B0604020202020204" pitchFamily="34" charset="0"/>
                            </a:rPr>
                            <a:t>-plateau</a:t>
                          </a:r>
                          <a:endParaRPr lang="en" sz="1200" dirty="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1" i="0" kern="1200">
                              <a:solidFill>
                                <a:srgbClr val="000000"/>
                              </a:solidFill>
                              <a:effectLst/>
                              <a:latin typeface="Arial" panose="020B0604020202020204" pitchFamily="34" charset="0"/>
                              <a:ea typeface="+mn-ea"/>
                              <a:cs typeface="Arial" panose="020B0604020202020204" pitchFamily="34" charset="0"/>
                            </a:rPr>
                            <a:t>Continuum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600778" t="-1613" r="-389" b="-1251613"/>
                          </a:stretch>
                        </a:blipFill>
                      </a:tcPr>
                    </a:tc>
                    <a:extLst>
                      <a:ext uri="{0D108BD9-81ED-4DB2-BD59-A6C34878D82A}">
                        <a16:rowId xmlns:a16="http://schemas.microsoft.com/office/drawing/2014/main" val="283583430"/>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SWZ20</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PRD 102, 014511 (2020) </a:t>
                          </a:r>
                          <a:r>
                            <a:rPr lang="en" sz="1000" b="0" i="0">
                              <a:solidFill>
                                <a:srgbClr val="FF2600"/>
                              </a:solidFill>
                              <a:effectLst/>
                              <a:latin typeface="Arial" panose="020B0604020202020204" pitchFamily="34" charset="0"/>
                              <a:cs typeface="Arial" panose="020B0604020202020204" pitchFamily="34" charset="0"/>
                            </a:rPr>
                            <a:t>Quenched</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1.2 </a:t>
                          </a:r>
                          <a:r>
                            <a:rPr lang="en" sz="1100" b="0" i="0">
                              <a:solidFill>
                                <a:srgbClr val="000000"/>
                              </a:solidFill>
                              <a:effectLst/>
                              <a:latin typeface="Arial" panose="020B0604020202020204" pitchFamily="34" charset="0"/>
                              <a:cs typeface="Arial" panose="020B0604020202020204" pitchFamily="34" charset="0"/>
                            </a:rPr>
                            <a:t>GeV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EE220C"/>
                              </a:solidFill>
                              <a:effectLst/>
                              <a:latin typeface="Arial" panose="020B0604020202020204" pitchFamily="34" charset="0"/>
                              <a:cs typeface="Arial" panose="020B0604020202020204" pitchFamily="34" charset="0"/>
                            </a:rPr>
                            <a:t>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0.8fm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937328"/>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LPC20</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PRL 125,192001 (2020)</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547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EE220C"/>
                              </a:solidFill>
                              <a:effectLst/>
                              <a:latin typeface="Arial" panose="020B0604020202020204" pitchFamily="34" charset="0"/>
                              <a:cs typeface="Arial" panose="020B0604020202020204" pitchFamily="34" charset="0"/>
                            </a:rPr>
                            <a:t>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a:solidFill>
                                <a:srgbClr val="FF0000"/>
                              </a:solidFill>
                              <a:effectLst/>
                              <a:latin typeface="Arial" panose="020B0604020202020204" pitchFamily="34" charset="0"/>
                              <a:cs typeface="Arial" panose="020B0604020202020204" pitchFamily="34" charset="0"/>
                            </a:rPr>
                            <a:t>No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chemeClr val="tx1"/>
                              </a:solidFill>
                              <a:effectLst/>
                              <a:latin typeface="Arial" panose="020B0604020202020204" pitchFamily="34" charset="0"/>
                              <a:cs typeface="Arial" panose="020B0604020202020204" pitchFamily="34" charset="0"/>
                            </a:rPr>
                            <a:t>0.3fm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494443"/>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SVZES</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JHEP08 (2021), 2302.06502</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422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b="0" i="0">
                              <a:solidFill>
                                <a:srgbClr val="000000"/>
                              </a:solidFill>
                              <a:effectLst/>
                              <a:latin typeface="Arial" panose="020B0604020202020204" pitchFamily="34" charset="0"/>
                              <a:cs typeface="Arial" panose="020B0604020202020204" pitchFamily="34" charset="0"/>
                            </a:rPr>
                            <a:t>N/A</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 sz="1100" kern="1200">
                              <a:solidFill>
                                <a:srgbClr val="FF0000"/>
                              </a:solidFill>
                              <a:effectLst/>
                              <a:latin typeface="Arial" panose="020B0604020202020204" pitchFamily="34" charset="0"/>
                              <a:ea typeface="+mn-ea"/>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0.5fm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558722"/>
                      </a:ext>
                    </a:extLst>
                  </a:tr>
                  <a:tr h="487492">
                    <a:tc>
                      <a:txBody>
                        <a:bodyPr/>
                        <a:lstStyle/>
                        <a:p>
                          <a:r>
                            <a:rPr lang="en" sz="1200" b="1" i="0">
                              <a:solidFill>
                                <a:srgbClr val="000000"/>
                              </a:solidFill>
                              <a:effectLst/>
                              <a:latin typeface="Arial" panose="020B0604020202020204" pitchFamily="34" charset="0"/>
                              <a:cs typeface="Arial" panose="020B0604020202020204" pitchFamily="34" charset="0"/>
                            </a:rPr>
                            <a:t>PKU/ETMC</a:t>
                          </a:r>
                          <a:r>
                            <a:rPr lang="en" sz="1200" b="0" i="0">
                              <a:solidFill>
                                <a:srgbClr val="000000"/>
                              </a:solidFill>
                              <a:effectLst/>
                              <a:latin typeface="Arial" panose="020B0604020202020204" pitchFamily="34" charset="0"/>
                              <a:cs typeface="Arial" panose="020B0604020202020204" pitchFamily="34" charset="0"/>
                            </a:rPr>
                            <a:t> </a:t>
                          </a:r>
                          <a:r>
                            <a:rPr lang="en" sz="1200" b="1" i="0">
                              <a:solidFill>
                                <a:srgbClr val="000000"/>
                              </a:solidFill>
                              <a:effectLst/>
                              <a:latin typeface="Arial" panose="020B0604020202020204" pitchFamily="34" charset="0"/>
                              <a:cs typeface="Arial" panose="020B0604020202020204" pitchFamily="34" charset="0"/>
                            </a:rPr>
                            <a:t>21</a:t>
                          </a:r>
                          <a:endParaRPr lang="en" sz="1200">
                            <a:effectLst/>
                            <a:latin typeface="Arial" panose="020B0604020202020204" pitchFamily="34" charset="0"/>
                            <a:cs typeface="Arial" panose="020B0604020202020204" pitchFamily="34" charset="0"/>
                          </a:endParaRPr>
                        </a:p>
                        <a:p>
                          <a:r>
                            <a:rPr lang="fr-FR" sz="1000" b="0" i="0">
                              <a:solidFill>
                                <a:srgbClr val="525252"/>
                              </a:solidFill>
                              <a:effectLst/>
                              <a:latin typeface="Arial" panose="020B0604020202020204" pitchFamily="34" charset="0"/>
                              <a:cs typeface="Arial" panose="020B0604020202020204" pitchFamily="34" charset="0"/>
                            </a:rPr>
                            <a:t>PRL128, 062002 (2022)</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827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FF2600"/>
                              </a:solidFill>
                              <a:effectLst/>
                              <a:latin typeface="Arial" panose="020B0604020202020204" pitchFamily="34" charset="0"/>
                              <a:cs typeface="Arial" panose="020B0604020202020204" pitchFamily="34" charset="0"/>
                            </a:rPr>
                            <a:t>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00000"/>
                              </a:solidFill>
                              <a:effectLst/>
                              <a:latin typeface="Arial" panose="020B0604020202020204" pitchFamily="34" charset="0"/>
                              <a:cs typeface="Arial" panose="020B0604020202020204" pitchFamily="34" charset="0"/>
                            </a:rPr>
                            <a:t>N/A</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0.3fm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557329"/>
                      </a:ext>
                    </a:extLst>
                  </a:tr>
                  <a:tr h="491150">
                    <a:tc>
                      <a:txBody>
                        <a:bodyPr/>
                        <a:lstStyle/>
                        <a:p>
                          <a:r>
                            <a:rPr lang="en" sz="1200" b="1" i="0">
                              <a:solidFill>
                                <a:srgbClr val="000000"/>
                              </a:solidFill>
                              <a:effectLst/>
                              <a:latin typeface="Arial" panose="020B0604020202020204" pitchFamily="34" charset="0"/>
                              <a:cs typeface="Arial" panose="020B0604020202020204" pitchFamily="34" charset="0"/>
                            </a:rPr>
                            <a:t>SWZ21</a:t>
                          </a:r>
                          <a:endParaRPr lang="en" sz="1200">
                            <a:effectLst/>
                            <a:latin typeface="Arial" panose="020B0604020202020204" pitchFamily="34" charset="0"/>
                            <a:cs typeface="Arial" panose="020B0604020202020204" pitchFamily="34" charset="0"/>
                          </a:endParaRPr>
                        </a:p>
                        <a:p>
                          <a:r>
                            <a:rPr lang="en" sz="1000" b="0" i="0">
                              <a:solidFill>
                                <a:srgbClr val="525252"/>
                              </a:solidFill>
                              <a:effectLst/>
                              <a:latin typeface="Arial" panose="020B0604020202020204" pitchFamily="34" charset="0"/>
                              <a:cs typeface="Arial" panose="020B0604020202020204" pitchFamily="34" charset="0"/>
                            </a:rPr>
                            <a:t>PRD 104,114502 (2022)</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580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0.5fm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5562623"/>
                      </a:ext>
                    </a:extLst>
                  </a:tr>
                  <a:tr h="382750">
                    <a:tc>
                      <a:txBody>
                        <a:bodyPr/>
                        <a:lstStyle/>
                        <a:p>
                          <a:r>
                            <a:rPr lang="en" sz="1200" b="1" i="0">
                              <a:solidFill>
                                <a:srgbClr val="000000"/>
                              </a:solidFill>
                              <a:effectLst/>
                              <a:latin typeface="Arial" panose="020B0604020202020204" pitchFamily="34" charset="0"/>
                              <a:cs typeface="Arial" panose="020B0604020202020204" pitchFamily="34" charset="0"/>
                            </a:rPr>
                            <a:t>LPC22</a:t>
                          </a:r>
                          <a:endParaRPr lang="en" sz="1200">
                            <a:effectLst/>
                            <a:latin typeface="Arial" panose="020B0604020202020204" pitchFamily="34" charset="0"/>
                            <a:cs typeface="Arial" panose="020B0604020202020204" pitchFamily="34" charset="0"/>
                          </a:endParaRPr>
                        </a:p>
                        <a:p>
                          <a:r>
                            <a:rPr lang="en" sz="1000" b="0" i="0" kern="1200">
                              <a:solidFill>
                                <a:srgbClr val="5E5E5E"/>
                              </a:solidFill>
                              <a:effectLst/>
                              <a:latin typeface="Arial" panose="020B0604020202020204" pitchFamily="34" charset="0"/>
                              <a:ea typeface="+mn-ea"/>
                              <a:cs typeface="Arial" panose="020B0604020202020204" pitchFamily="34" charset="0"/>
                            </a:rPr>
                            <a:t>PRD 106</a:t>
                          </a:r>
                          <a:r>
                            <a:rPr lang="en-US" sz="1000" b="0" i="0" kern="1200">
                              <a:solidFill>
                                <a:srgbClr val="5E5E5E"/>
                              </a:solidFill>
                              <a:effectLst/>
                              <a:latin typeface="Arial" panose="020B0604020202020204" pitchFamily="34" charset="0"/>
                              <a:ea typeface="+mn-ea"/>
                              <a:cs typeface="Arial" panose="020B0604020202020204" pitchFamily="34" charset="0"/>
                            </a:rPr>
                            <a:t>, </a:t>
                          </a:r>
                          <a:r>
                            <a:rPr lang="en-US" altLang="zh-CN" sz="1000" b="0" i="0" kern="1200">
                              <a:solidFill>
                                <a:srgbClr val="5E5E5E"/>
                              </a:solidFill>
                              <a:effectLst/>
                              <a:latin typeface="Arial" panose="020B0604020202020204" pitchFamily="34" charset="0"/>
                              <a:ea typeface="+mn-ea"/>
                              <a:cs typeface="Arial" panose="020B0604020202020204" pitchFamily="34" charset="0"/>
                            </a:rPr>
                            <a:t>034509</a:t>
                          </a:r>
                          <a:r>
                            <a:rPr lang="en" sz="1000" b="0" i="0" kern="1200">
                              <a:solidFill>
                                <a:srgbClr val="5E5E5E"/>
                              </a:solidFill>
                              <a:effectLst/>
                              <a:latin typeface="Arial" panose="020B0604020202020204" pitchFamily="34" charset="0"/>
                              <a:ea typeface="+mn-ea"/>
                              <a:cs typeface="Arial" panose="020B0604020202020204" pitchFamily="34" charset="0"/>
                            </a:rPr>
                            <a:t> (2022</a:t>
                          </a:r>
                          <a:r>
                            <a:rPr lang="en-US" sz="1000" b="0" i="0" kern="1200">
                              <a:solidFill>
                                <a:srgbClr val="525252"/>
                              </a:solidFill>
                              <a:effectLst/>
                              <a:latin typeface="Arial" panose="020B0604020202020204" pitchFamily="34" charset="0"/>
                              <a:ea typeface="+mn-ea"/>
                              <a:cs typeface="Arial" panose="020B0604020202020204" pitchFamily="34" charset="0"/>
                            </a:rPr>
                            <a:t>)</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670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a:effectLst/>
                              <a:latin typeface="Arial" panose="020B0604020202020204" pitchFamily="34" charset="0"/>
                              <a:cs typeface="Arial" panose="020B0604020202020204" pitchFamily="34" charset="0"/>
                            </a:rPr>
                            <a:t>0.6fm</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4711871"/>
                      </a:ext>
                    </a:extLst>
                  </a:tr>
                  <a:tr h="382750">
                    <a:tc>
                      <a:txBody>
                        <a:bodyPr/>
                        <a:lstStyle/>
                        <a:p>
                          <a:r>
                            <a:rPr lang="en" sz="1200" b="1" i="0">
                              <a:solidFill>
                                <a:srgbClr val="000000"/>
                              </a:solidFill>
                              <a:effectLst/>
                              <a:latin typeface="Arial" panose="020B0604020202020204" pitchFamily="34" charset="0"/>
                              <a:cs typeface="Arial" panose="020B0604020202020204" pitchFamily="34" charset="0"/>
                            </a:rPr>
                            <a:t>LPC23</a:t>
                          </a:r>
                          <a:endParaRPr lang="en" sz="1200">
                            <a:effectLst/>
                            <a:latin typeface="Arial" panose="020B0604020202020204" pitchFamily="34" charset="0"/>
                            <a:cs typeface="Arial" panose="020B0604020202020204" pitchFamily="34" charset="0"/>
                          </a:endParaRPr>
                        </a:p>
                        <a:p>
                          <a:r>
                            <a:rPr lang="en" sz="1000" b="0" i="0">
                              <a:solidFill>
                                <a:srgbClr val="5E5E5E"/>
                              </a:solidFill>
                              <a:effectLst/>
                              <a:latin typeface="Arial" panose="020B0604020202020204" pitchFamily="34" charset="0"/>
                              <a:cs typeface="Arial" panose="020B0604020202020204" pitchFamily="34" charset="0"/>
                            </a:rPr>
                            <a:t>JHEP 08,</a:t>
                          </a:r>
                          <a:r>
                            <a:rPr lang="en-US" altLang="zh-CN" sz="1000" b="0" i="0">
                              <a:solidFill>
                                <a:srgbClr val="5E5E5E"/>
                              </a:solidFill>
                              <a:effectLst/>
                              <a:latin typeface="Arial" panose="020B0604020202020204" pitchFamily="34" charset="0"/>
                              <a:cs typeface="Arial" panose="020B0604020202020204" pitchFamily="34" charset="0"/>
                            </a:rPr>
                            <a:t>172</a:t>
                          </a:r>
                          <a:r>
                            <a:rPr lang="en" sz="1000" b="0" i="0">
                              <a:solidFill>
                                <a:srgbClr val="5E5E5E"/>
                              </a:solidFill>
                              <a:effectLst/>
                              <a:latin typeface="Arial" panose="020B0604020202020204" pitchFamily="34" charset="0"/>
                              <a:cs typeface="Arial" panose="020B0604020202020204" pitchFamily="34" charset="0"/>
                            </a:rPr>
                            <a:t> (2023)</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220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NLO</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FF0000"/>
                              </a:solidFill>
                              <a:effectLst/>
                              <a:latin typeface="Arial" panose="020B0604020202020204" pitchFamily="34" charset="0"/>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a:effectLst/>
                              <a:latin typeface="Arial" panose="020B0604020202020204" pitchFamily="34" charset="0"/>
                              <a:cs typeface="Arial" panose="020B0604020202020204" pitchFamily="34" charset="0"/>
                            </a:rPr>
                            <a:t>0.6fm</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019489"/>
                      </a:ext>
                    </a:extLst>
                  </a:tr>
                  <a:tr h="478593">
                    <a:tc>
                      <a:txBody>
                        <a:bodyPr/>
                        <a:lstStyle/>
                        <a:p>
                          <a:r>
                            <a:rPr lang="en" sz="1200" b="1" i="0">
                              <a:solidFill>
                                <a:srgbClr val="000000"/>
                              </a:solidFill>
                              <a:effectLst/>
                              <a:latin typeface="Arial" panose="020B0604020202020204" pitchFamily="34" charset="0"/>
                              <a:cs typeface="Arial" panose="020B0604020202020204" pitchFamily="34" charset="0"/>
                            </a:rPr>
                            <a:t>ASWZ23</a:t>
                          </a:r>
                          <a:endParaRPr lang="en" sz="1200">
                            <a:effectLst/>
                            <a:latin typeface="Arial" panose="020B0604020202020204" pitchFamily="34" charset="0"/>
                            <a:cs typeface="Arial" panose="020B0604020202020204" pitchFamily="34" charset="0"/>
                          </a:endParaRPr>
                        </a:p>
                        <a:p>
                          <a:r>
                            <a:rPr lang="en" sz="1000" b="0" i="0">
                              <a:solidFill>
                                <a:srgbClr val="5E5E5E"/>
                              </a:solidFill>
                              <a:effectLst/>
                              <a:latin typeface="Arial" panose="020B0604020202020204" pitchFamily="34" charset="0"/>
                              <a:cs typeface="Arial" panose="020B0604020202020204" pitchFamily="34" charset="0"/>
                            </a:rPr>
                            <a:t>PRD108, 114505 (2023)</a:t>
                          </a:r>
                          <a:endParaRPr lang="e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l-GR" sz="1100" b="0" i="0">
                              <a:solidFill>
                                <a:srgbClr val="000000"/>
                              </a:solidFill>
                              <a:effectLst/>
                              <a:latin typeface="Arial" panose="020B0604020202020204" pitchFamily="34" charset="0"/>
                              <a:cs typeface="Arial" panose="020B0604020202020204" pitchFamily="34" charset="0"/>
                            </a:rPr>
                            <a:t>148.8 </a:t>
                          </a:r>
                          <a:r>
                            <a:rPr lang="en" sz="1100" b="0" i="0">
                              <a:solidFill>
                                <a:srgbClr val="000000"/>
                              </a:solidFill>
                              <a:effectLst/>
                              <a:latin typeface="Arial" panose="020B0604020202020204" pitchFamily="34" charset="0"/>
                              <a:cs typeface="Arial" panose="020B0604020202020204" pitchFamily="34" charset="0"/>
                            </a:rPr>
                            <a:t>MeV</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b="0" i="0">
                              <a:solidFill>
                                <a:srgbClr val="0433FF"/>
                              </a:solidFill>
                              <a:effectLst/>
                              <a:latin typeface="Arial" panose="020B0604020202020204" pitchFamily="34" charset="0"/>
                              <a:cs typeface="Arial" panose="020B0604020202020204" pitchFamily="34" charset="0"/>
                            </a:rPr>
                            <a:t>u</a:t>
                          </a:r>
                          <a:r>
                            <a:rPr lang="en" sz="1100" b="0" i="0">
                              <a:solidFill>
                                <a:srgbClr val="0433FF"/>
                              </a:solidFill>
                              <a:effectLst/>
                              <a:latin typeface="Arial" panose="020B0604020202020204" pitchFamily="34" charset="0"/>
                              <a:cs typeface="Arial" panose="020B0604020202020204" pitchFamily="34" charset="0"/>
                            </a:rPr>
                            <a:t>NNLL</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b="0" i="0">
                              <a:solidFill>
                                <a:srgbClr val="0433FF"/>
                              </a:solidFill>
                              <a:effectLst/>
                              <a:latin typeface="Arial" panose="020B0604020202020204" pitchFamily="34" charset="0"/>
                              <a:cs typeface="Arial" panose="020B0604020202020204" pitchFamily="34" charset="0"/>
                            </a:rPr>
                            <a:t>Yes</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 sz="1100" kern="1200">
                              <a:solidFill>
                                <a:srgbClr val="FF0000"/>
                              </a:solidFill>
                              <a:effectLst/>
                              <a:latin typeface="Arial" panose="020B0604020202020204" pitchFamily="34" charset="0"/>
                              <a:ea typeface="+mn-ea"/>
                              <a:cs typeface="Arial" panose="020B0604020202020204" pitchFamily="34" charset="0"/>
                            </a:rPr>
                            <a:t>No</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a:effectLst/>
                              <a:latin typeface="Arial" panose="020B0604020202020204" pitchFamily="34" charset="0"/>
                              <a:cs typeface="Arial" panose="020B0604020202020204" pitchFamily="34" charset="0"/>
                            </a:rPr>
                            <a:t>0.8fm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712329"/>
                      </a:ext>
                    </a:extLst>
                  </a:tr>
                  <a:tr h="571478">
                    <a:tc>
                      <a:txBody>
                        <a:bodyPr/>
                        <a:lstStyle/>
                        <a:p>
                          <a:r>
                            <a:rPr lang="en" altLang="zh-CN" sz="1200" b="1" i="0">
                              <a:solidFill>
                                <a:srgbClr val="000000"/>
                              </a:solidFill>
                              <a:effectLst/>
                              <a:latin typeface="Arial" panose="020B0604020202020204" pitchFamily="34" charset="0"/>
                              <a:cs typeface="Arial" panose="020B0604020202020204" pitchFamily="34" charset="0"/>
                            </a:rPr>
                            <a:t>ASWZ24</a:t>
                          </a:r>
                          <a:endParaRPr lang="en" altLang="zh-CN" sz="1200">
                            <a:effectLst/>
                            <a:latin typeface="Arial" panose="020B0604020202020204" pitchFamily="34" charset="0"/>
                            <a:cs typeface="Arial" panose="020B0604020202020204" pitchFamily="34" charset="0"/>
                          </a:endParaRPr>
                        </a:p>
                        <a:p>
                          <a:r>
                            <a:rPr lang="en" altLang="zh-CN" sz="1000" b="0" i="0">
                              <a:solidFill>
                                <a:srgbClr val="5E5E5E"/>
                              </a:solidFill>
                              <a:effectLst/>
                              <a:latin typeface="Arial" panose="020B0604020202020204" pitchFamily="34" charset="0"/>
                              <a:cs typeface="Arial" panose="020B0604020202020204" pitchFamily="34" charset="0"/>
                            </a:rPr>
                            <a:t>PRL132, 231901 (2024) </a:t>
                          </a:r>
                          <a:endParaRPr lang="en" altLang="zh-CN" sz="10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sz="1100" b="0" i="0">
                              <a:solidFill>
                                <a:srgbClr val="000000"/>
                              </a:solidFill>
                              <a:effectLst/>
                              <a:latin typeface="Arial" panose="020B0604020202020204" pitchFamily="34" charset="0"/>
                              <a:cs typeface="Arial" panose="020B0604020202020204" pitchFamily="34" charset="0"/>
                            </a:rPr>
                            <a:t>148.8 </a:t>
                          </a:r>
                          <a:r>
                            <a:rPr lang="en" altLang="zh-CN" sz="1100" b="0" i="0">
                              <a:solidFill>
                                <a:srgbClr val="000000"/>
                              </a:solidFill>
                              <a:effectLst/>
                              <a:latin typeface="Arial" panose="020B0604020202020204" pitchFamily="34" charset="0"/>
                              <a:cs typeface="Arial" panose="020B0604020202020204" pitchFamily="34" charset="0"/>
                            </a:rPr>
                            <a:t>MeV</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b="0" i="0">
                              <a:solidFill>
                                <a:srgbClr val="0433FF"/>
                              </a:solidFill>
                              <a:effectLst/>
                              <a:latin typeface="Arial" panose="020B0604020202020204" pitchFamily="34" charset="0"/>
                              <a:cs typeface="Arial" panose="020B0604020202020204" pitchFamily="34" charset="0"/>
                            </a:rPr>
                            <a:t>uNNLL</a:t>
                          </a:r>
                          <a:endParaRPr lang="e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solidFill>
                                <a:srgbClr val="0070C0"/>
                              </a:solidFill>
                              <a:effectLst/>
                              <a:latin typeface="Arial" panose="020B0604020202020204" pitchFamily="34" charset="0"/>
                              <a:cs typeface="Arial" panose="020B0604020202020204" pitchFamily="34" charset="0"/>
                            </a:rPr>
                            <a:t>Model</a:t>
                          </a:r>
                          <a:r>
                            <a:rPr lang="en-US" sz="1100">
                              <a:solidFill>
                                <a:srgbClr val="0070C0"/>
                              </a:solidFill>
                              <a:effectLst/>
                              <a:latin typeface="Arial" panose="020B0604020202020204" pitchFamily="34" charset="0"/>
                              <a:cs typeface="Arial" panose="020B0604020202020204" pitchFamily="34" charset="0"/>
                            </a:rPr>
                            <a:t> (0.15,0.12,0.09) </a:t>
                          </a:r>
                          <a:r>
                            <a:rPr lang="en-US" sz="1100" err="1">
                              <a:solidFill>
                                <a:srgbClr val="0070C0"/>
                              </a:solidFill>
                              <a:effectLst/>
                              <a:latin typeface="Arial" panose="020B0604020202020204" pitchFamily="34" charset="0"/>
                              <a:cs typeface="Arial" panose="020B0604020202020204" pitchFamily="34" charset="0"/>
                            </a:rPr>
                            <a:t>fm</a:t>
                          </a:r>
                          <a:endParaRPr lang="en" sz="1100">
                            <a:solidFill>
                              <a:srgbClr val="0070C0"/>
                            </a:solidFill>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a:effectLst/>
                              <a:latin typeface="Arial" panose="020B0604020202020204" pitchFamily="34" charset="0"/>
                              <a:cs typeface="Arial" panose="020B0604020202020204" pitchFamily="34" charset="0"/>
                            </a:rPr>
                            <a:t>0.9fm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1741676"/>
                      </a:ext>
                    </a:extLst>
                  </a:tr>
                  <a:tr h="451281">
                    <a:tc>
                      <a:txBody>
                        <a:bodyPr/>
                        <a:lstStyle/>
                        <a:p>
                          <a:pPr marL="0" algn="l" defTabSz="914400" rtl="0" eaLnBrk="1" latinLnBrk="0" hangingPunct="1"/>
                          <a:r>
                            <a:rPr lang="en" altLang="zh-CN" sz="1200" b="1" i="0" kern="1200">
                              <a:solidFill>
                                <a:srgbClr val="000000"/>
                              </a:solidFill>
                              <a:effectLst/>
                              <a:latin typeface="Arial" panose="020B0604020202020204" pitchFamily="34" charset="0"/>
                              <a:ea typeface="+mn-ea"/>
                              <a:cs typeface="Arial" panose="020B0604020202020204" pitchFamily="34" charset="0"/>
                            </a:rPr>
                            <a:t>LPC 25 (preliminary)</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a:effectLst/>
                              <a:latin typeface="Arial" panose="020B0604020202020204" pitchFamily="34" charset="0"/>
                              <a:cs typeface="Arial" panose="020B0604020202020204" pitchFamily="34" charset="0"/>
                            </a:rPr>
                            <a:t>135.5 MeV</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altLang="zh-CN" sz="1100" b="0" i="0">
                              <a:solidFill>
                                <a:srgbClr val="0433FF"/>
                              </a:solidFill>
                              <a:effectLst/>
                              <a:latin typeface="Arial" panose="020B0604020202020204" pitchFamily="34" charset="0"/>
                              <a:cs typeface="Arial" panose="020B0604020202020204" pitchFamily="34" charset="0"/>
                            </a:rPr>
                            <a:t>uNLO</a:t>
                          </a:r>
                          <a:endParaRPr lang="en" sz="1100">
                            <a:solidFill>
                              <a:srgbClr val="0070C0"/>
                            </a:solidFill>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100" b="0" i="0">
                              <a:solidFill>
                                <a:srgbClr val="0433FF"/>
                              </a:solidFill>
                              <a:effectLst/>
                              <a:latin typeface="Arial" panose="020B0604020202020204" pitchFamily="34" charset="0"/>
                              <a:cs typeface="Arial" panose="020B0604020202020204" pitchFamily="34" charset="0"/>
                            </a:rPr>
                            <a:t>Yes</a:t>
                          </a:r>
                          <a:endParaRPr lang="en" altLang="zh-CN" sz="1100">
                            <a:effectLst/>
                            <a:latin typeface="Arial" panose="020B0604020202020204" pitchFamily="34" charset="0"/>
                            <a:cs typeface="Arial" panose="020B0604020202020204" pitchFamily="34" charset="0"/>
                          </a:endParaRP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 sz="1100" dirty="0">
                              <a:effectLst/>
                              <a:latin typeface="Arial" panose="020B0604020202020204" pitchFamily="34" charset="0"/>
                              <a:cs typeface="Arial" panose="020B0604020202020204" pitchFamily="34" charset="0"/>
                            </a:rPr>
                            <a:t>~1.0fm</a:t>
                          </a:r>
                        </a:p>
                      </a:txBody>
                      <a:tcPr marL="47469" marR="47469" marT="23735" marB="2373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648205"/>
                      </a:ext>
                    </a:extLst>
                  </a:tr>
                </a:tbl>
              </a:graphicData>
            </a:graphic>
          </p:graphicFrame>
        </mc:Fallback>
      </mc:AlternateContent>
      <p:sp>
        <p:nvSpPr>
          <p:cNvPr id="3" name="文本框 2">
            <a:extLst>
              <a:ext uri="{FF2B5EF4-FFF2-40B4-BE49-F238E27FC236}">
                <a16:creationId xmlns:a16="http://schemas.microsoft.com/office/drawing/2014/main" id="{A5E101E1-55EA-B87B-28AB-2D95AADA885F}"/>
              </a:ext>
            </a:extLst>
          </p:cNvPr>
          <p:cNvSpPr txBox="1"/>
          <p:nvPr/>
        </p:nvSpPr>
        <p:spPr>
          <a:xfrm>
            <a:off x="716162" y="6354641"/>
            <a:ext cx="3923817" cy="307777"/>
          </a:xfrm>
          <a:prstGeom prst="rect">
            <a:avLst/>
          </a:prstGeom>
          <a:noFill/>
        </p:spPr>
        <p:txBody>
          <a:bodyPr wrap="square">
            <a:spAutoFit/>
          </a:bodyPr>
          <a:lstStyle/>
          <a:p>
            <a:r>
              <a:rPr lang="en-US" altLang="zh-CN" sz="1400" i="0" kern="1200">
                <a:effectLst/>
                <a:latin typeface="Times New Roman" panose="02020603050405020304" pitchFamily="18" charset="0"/>
                <a:cs typeface="Times New Roman" panose="02020603050405020304" pitchFamily="18" charset="0"/>
              </a:rPr>
              <a:t>Table adapted/updated from Yong Zhao’s collection</a:t>
            </a:r>
            <a:endParaRPr lang="zh-CN" altLang="en-US" sz="140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DC847906-6F47-67E3-C8FA-8FA6E79132F9}"/>
              </a:ext>
            </a:extLst>
          </p:cNvPr>
          <p:cNvSpPr txBox="1"/>
          <p:nvPr/>
        </p:nvSpPr>
        <p:spPr>
          <a:xfrm>
            <a:off x="5489958" y="6354642"/>
            <a:ext cx="6543280" cy="307777"/>
          </a:xfrm>
          <a:prstGeom prst="rect">
            <a:avLst/>
          </a:prstGeom>
          <a:noFill/>
        </p:spPr>
        <p:txBody>
          <a:bodyPr wrap="square">
            <a:spAutoFit/>
          </a:bodyPr>
          <a:lstStyle/>
          <a:p>
            <a:r>
              <a:rPr lang="en" altLang="zh-CN" sz="1400" i="0" kern="1200">
                <a:effectLst/>
                <a:latin typeface="Times New Roman" panose="02020603050405020304" pitchFamily="18" charset="0"/>
                <a:cs typeface="Times New Roman" panose="02020603050405020304" pitchFamily="18" charset="0"/>
              </a:rPr>
              <a:t>(*)</a:t>
            </a:r>
            <a:r>
              <a:rPr lang="zh-CN" altLang="en-US" sz="1400" i="0" kern="1200">
                <a:effectLst/>
                <a:latin typeface="Times New Roman" panose="02020603050405020304" pitchFamily="18" charset="0"/>
                <a:cs typeface="Times New Roman" panose="02020603050405020304" pitchFamily="18" charset="0"/>
              </a:rPr>
              <a:t> </a:t>
            </a:r>
            <a:r>
              <a:rPr lang="fr-FR" altLang="zh-CN" sz="1400" i="0" kern="1200" err="1">
                <a:effectLst/>
                <a:latin typeface="Times New Roman" panose="02020603050405020304" pitchFamily="18" charset="0"/>
                <a:cs typeface="Times New Roman" panose="02020603050405020304" pitchFamily="18" charset="0"/>
              </a:rPr>
              <a:t>Only</a:t>
            </a:r>
            <a:r>
              <a:rPr lang="fr-FR" altLang="zh-CN" sz="1400" i="0" kern="1200">
                <a:effectLst/>
                <a:latin typeface="Times New Roman" panose="02020603050405020304" pitchFamily="18" charset="0"/>
                <a:cs typeface="Times New Roman" panose="02020603050405020304" pitchFamily="18" charset="0"/>
              </a:rPr>
              <a:t> the </a:t>
            </a:r>
            <a:r>
              <a:rPr lang="fr-FR" altLang="zh-CN" sz="1400" i="0" kern="1200" err="1">
                <a:effectLst/>
                <a:latin typeface="Times New Roman" panose="02020603050405020304" pitchFamily="18" charset="0"/>
                <a:cs typeface="Times New Roman" panose="02020603050405020304" pitchFamily="18" charset="0"/>
              </a:rPr>
              <a:t>results</a:t>
            </a:r>
            <a:r>
              <a:rPr lang="en" altLang="zh-CN" sz="1400" i="0" kern="1200">
                <a:effectLst/>
                <a:latin typeface="Times New Roman" panose="02020603050405020304" pitchFamily="18" charset="0"/>
                <a:cs typeface="Times New Roman" panose="02020603050405020304" pitchFamily="18" charset="0"/>
              </a:rPr>
              <a:t> </a:t>
            </a:r>
            <a:r>
              <a:rPr lang="fr-FR" altLang="zh-CN" sz="1400" i="0" kern="1200" err="1">
                <a:effectLst/>
                <a:latin typeface="Times New Roman" panose="02020603050405020304" pitchFamily="18" charset="0"/>
                <a:cs typeface="Times New Roman" panose="02020603050405020304" pitchFamily="18" charset="0"/>
              </a:rPr>
              <a:t>that</a:t>
            </a:r>
            <a:r>
              <a:rPr lang="fr-FR" altLang="zh-CN" sz="1400" i="0" kern="1200">
                <a:effectLst/>
                <a:latin typeface="Times New Roman" panose="02020603050405020304" pitchFamily="18" charset="0"/>
                <a:cs typeface="Times New Roman" panose="02020603050405020304" pitchFamily="18" charset="0"/>
              </a:rPr>
              <a:t> </a:t>
            </a:r>
            <a:r>
              <a:rPr lang="fr-FR" altLang="zh-CN" sz="1400" i="0" kern="1200" err="1">
                <a:effectLst/>
                <a:latin typeface="Times New Roman" panose="02020603050405020304" pitchFamily="18" charset="0"/>
                <a:cs typeface="Times New Roman" panose="02020603050405020304" pitchFamily="18" charset="0"/>
              </a:rPr>
              <a:t>deviate</a:t>
            </a:r>
            <a:r>
              <a:rPr lang="fr-FR" altLang="zh-CN" sz="1400" i="0" kern="1200">
                <a:effectLst/>
                <a:latin typeface="Times New Roman" panose="02020603050405020304" pitchFamily="18" charset="0"/>
                <a:cs typeface="Times New Roman" panose="02020603050405020304" pitchFamily="18" charset="0"/>
              </a:rPr>
              <a:t> </a:t>
            </a:r>
            <a:r>
              <a:rPr lang="fr-FR" altLang="zh-CN" sz="1400" i="0" kern="1200" err="1">
                <a:effectLst/>
                <a:latin typeface="Times New Roman" panose="02020603050405020304" pitchFamily="18" charset="0"/>
                <a:cs typeface="Times New Roman" panose="02020603050405020304" pitchFamily="18" charset="0"/>
              </a:rPr>
              <a:t>from</a:t>
            </a:r>
            <a:r>
              <a:rPr lang="fr-FR" altLang="zh-CN" sz="1400" i="0" kern="1200">
                <a:effectLst/>
                <a:latin typeface="Times New Roman" panose="02020603050405020304" pitchFamily="18" charset="0"/>
                <a:cs typeface="Times New Roman" panose="02020603050405020304" pitchFamily="18" charset="0"/>
              </a:rPr>
              <a:t> 0 by more </a:t>
            </a:r>
            <a:r>
              <a:rPr lang="fr-FR" altLang="zh-CN" sz="1400" i="0" kern="1200" err="1">
                <a:effectLst/>
                <a:latin typeface="Times New Roman" panose="02020603050405020304" pitchFamily="18" charset="0"/>
                <a:cs typeface="Times New Roman" panose="02020603050405020304" pitchFamily="18" charset="0"/>
              </a:rPr>
              <a:t>than</a:t>
            </a:r>
            <a:r>
              <a:rPr lang="fr-FR" altLang="zh-CN" sz="1400" i="0" kern="1200">
                <a:effectLst/>
                <a:latin typeface="Times New Roman" panose="02020603050405020304" pitchFamily="18" charset="0"/>
                <a:cs typeface="Times New Roman" panose="02020603050405020304" pitchFamily="18" charset="0"/>
              </a:rPr>
              <a:t> 2</a:t>
            </a:r>
            <a:r>
              <a:rPr lang="el-GR" altLang="zh-CN" sz="1400" i="0" kern="1200">
                <a:effectLst/>
                <a:latin typeface="Times New Roman" panose="02020603050405020304" pitchFamily="18" charset="0"/>
                <a:cs typeface="Times New Roman" panose="02020603050405020304" pitchFamily="18" charset="0"/>
              </a:rPr>
              <a:t>σ </a:t>
            </a:r>
            <a:r>
              <a:rPr lang="fr-FR" altLang="zh-CN" sz="1400" i="0" kern="1200">
                <a:effectLst/>
                <a:latin typeface="Times New Roman" panose="02020603050405020304" pitchFamily="18" charset="0"/>
                <a:cs typeface="Times New Roman" panose="02020603050405020304" pitchFamily="18" charset="0"/>
              </a:rPr>
              <a:t>are </a:t>
            </a:r>
            <a:r>
              <a:rPr lang="fr-FR" altLang="zh-CN" sz="1400" i="0" kern="1200" err="1">
                <a:effectLst/>
                <a:latin typeface="Times New Roman" panose="02020603050405020304" pitchFamily="18" charset="0"/>
                <a:cs typeface="Times New Roman" panose="02020603050405020304" pitchFamily="18" charset="0"/>
              </a:rPr>
              <a:t>considered</a:t>
            </a:r>
            <a:r>
              <a:rPr lang="fr-FR" altLang="zh-CN" sz="1400" i="0" kern="1200">
                <a:effectLst/>
                <a:latin typeface="Times New Roman" panose="02020603050405020304" pitchFamily="18" charset="0"/>
                <a:cs typeface="Times New Roman" panose="02020603050405020304" pitchFamily="18" charset="0"/>
              </a:rPr>
              <a:t>.</a:t>
            </a:r>
            <a:endParaRPr lang="zh-CN" altLang="en-US" sz="1400">
              <a:latin typeface="Times New Roman" panose="02020603050405020304" pitchFamily="18" charset="0"/>
              <a:cs typeface="Times New Roman" panose="02020603050405020304" pitchFamily="18" charset="0"/>
            </a:endParaRPr>
          </a:p>
        </p:txBody>
      </p:sp>
      <p:sp>
        <p:nvSpPr>
          <p:cNvPr id="5" name="Text Box 3">
            <a:extLst>
              <a:ext uri="{FF2B5EF4-FFF2-40B4-BE49-F238E27FC236}">
                <a16:creationId xmlns:a16="http://schemas.microsoft.com/office/drawing/2014/main" id="{B4293562-0D3A-6626-D2EE-5E5011D0FE2B}"/>
              </a:ext>
            </a:extLst>
          </p:cNvPr>
          <p:cNvSpPr txBox="1">
            <a:spLocks noChangeArrowheads="1"/>
          </p:cNvSpPr>
          <p:nvPr/>
        </p:nvSpPr>
        <p:spPr bwMode="auto">
          <a:xfrm>
            <a:off x="514350" y="195580"/>
            <a:ext cx="743533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Review of CS Kernel Calculation</a:t>
            </a:r>
            <a:endParaRPr kumimoji="0" lang="en-US" altLang="zh-CN" b="1">
              <a:solidFill>
                <a:srgbClr val="C00000"/>
              </a:solidFill>
              <a:latin typeface="Adobe 黑体 Std R" charset="-122"/>
              <a:ea typeface="Adobe 黑体 Std R" charset="-122"/>
            </a:endParaRPr>
          </a:p>
        </p:txBody>
      </p:sp>
      <p:grpSp>
        <p:nvGrpSpPr>
          <p:cNvPr id="6" name="组合 5">
            <a:extLst>
              <a:ext uri="{FF2B5EF4-FFF2-40B4-BE49-F238E27FC236}">
                <a16:creationId xmlns:a16="http://schemas.microsoft.com/office/drawing/2014/main" id="{6A42C725-5BE9-D8A5-3B1D-2F17D30412D7}"/>
              </a:ext>
            </a:extLst>
          </p:cNvPr>
          <p:cNvGrpSpPr/>
          <p:nvPr/>
        </p:nvGrpSpPr>
        <p:grpSpPr>
          <a:xfrm>
            <a:off x="158751" y="963982"/>
            <a:ext cx="11874499" cy="5760668"/>
            <a:chOff x="158751" y="963982"/>
            <a:chExt cx="11874499" cy="5760668"/>
          </a:xfrm>
        </p:grpSpPr>
        <p:cxnSp>
          <p:nvCxnSpPr>
            <p:cNvPr id="7" name="直线连接符 46">
              <a:extLst>
                <a:ext uri="{FF2B5EF4-FFF2-40B4-BE49-F238E27FC236}">
                  <a16:creationId xmlns:a16="http://schemas.microsoft.com/office/drawing/2014/main" id="{3BF07CFD-17C9-C994-3D2F-5B2A1CD71578}"/>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8" name="直线连接符 48">
              <a:extLst>
                <a:ext uri="{FF2B5EF4-FFF2-40B4-BE49-F238E27FC236}">
                  <a16:creationId xmlns:a16="http://schemas.microsoft.com/office/drawing/2014/main" id="{C5A54950-CB18-BB99-30B4-A335897B36AE}"/>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9" name="直线连接符 49">
              <a:extLst>
                <a:ext uri="{FF2B5EF4-FFF2-40B4-BE49-F238E27FC236}">
                  <a16:creationId xmlns:a16="http://schemas.microsoft.com/office/drawing/2014/main" id="{93A839AF-BCB2-0364-498D-6D4808A85AB1}"/>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10" name="Line 2">
              <a:extLst>
                <a:ext uri="{FF2B5EF4-FFF2-40B4-BE49-F238E27FC236}">
                  <a16:creationId xmlns:a16="http://schemas.microsoft.com/office/drawing/2014/main" id="{04DD011F-6F97-27BB-3B02-422D573C836F}"/>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1" name="灯片编号占位符 4">
            <a:extLst>
              <a:ext uri="{FF2B5EF4-FFF2-40B4-BE49-F238E27FC236}">
                <a16:creationId xmlns:a16="http://schemas.microsoft.com/office/drawing/2014/main" id="{83BFEF68-7913-9199-D4A8-E209F81519DA}"/>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35</a:t>
            </a:r>
            <a:endParaRPr kumimoji="0" lang="zh-CN" altLang="en-US" sz="2800"/>
          </a:p>
        </p:txBody>
      </p:sp>
    </p:spTree>
    <p:extLst>
      <p:ext uri="{BB962C8B-B14F-4D97-AF65-F5344CB8AC3E}">
        <p14:creationId xmlns:p14="http://schemas.microsoft.com/office/powerpoint/2010/main" val="178571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140A-64C7-B80C-D4F6-133733A70F2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CCB9410-0CCB-38BB-BC8B-E37D0B670515}"/>
              </a:ext>
            </a:extLst>
          </p:cNvPr>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a:extLst>
              <a:ext uri="{FF2B5EF4-FFF2-40B4-BE49-F238E27FC236}">
                <a16:creationId xmlns:a16="http://schemas.microsoft.com/office/drawing/2014/main" id="{B8665FBA-E1AD-E5E1-29A5-A2D3F644ACC6}"/>
              </a:ext>
            </a:extLst>
          </p:cNvPr>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a:extLst>
              <a:ext uri="{FF2B5EF4-FFF2-40B4-BE49-F238E27FC236}">
                <a16:creationId xmlns:a16="http://schemas.microsoft.com/office/drawing/2014/main" id="{42EE58DA-9F22-CC62-94AF-F49C44A45609}"/>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36</a:t>
            </a:fld>
            <a:endParaRPr kumimoji="0" lang="zh-CN" altLang="en-US" sz="2800"/>
          </a:p>
        </p:txBody>
      </p:sp>
      <p:sp>
        <p:nvSpPr>
          <p:cNvPr id="9" name="Line 2">
            <a:extLst>
              <a:ext uri="{FF2B5EF4-FFF2-40B4-BE49-F238E27FC236}">
                <a16:creationId xmlns:a16="http://schemas.microsoft.com/office/drawing/2014/main" id="{62AEA62F-9057-7BF4-5FBC-F8E21E8CBE4E}"/>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a:extLst>
              <a:ext uri="{FF2B5EF4-FFF2-40B4-BE49-F238E27FC236}">
                <a16:creationId xmlns:a16="http://schemas.microsoft.com/office/drawing/2014/main" id="{F69D1EE1-E9C6-DE87-D160-F212053031C1}"/>
              </a:ext>
            </a:extLst>
          </p:cNvPr>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Lattice QCD</a:t>
            </a:r>
            <a:r>
              <a:rPr lang="zh-CN" altLang="en-US"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calculation of </a:t>
            </a:r>
            <a:r>
              <a:rPr lang="en-US" altLang="zh-CN" sz="3200" b="1">
                <a:solidFill>
                  <a:schemeClr val="bg1">
                    <a:lumMod val="75000"/>
                  </a:schemeClr>
                </a:solidFill>
                <a:latin typeface="Times New Roman" panose="02020603050405020304" charset="0"/>
                <a:cs typeface="Times New Roman" panose="02020603050405020304" charset="0"/>
              </a:rPr>
              <a:t>Collins-Soper</a:t>
            </a:r>
            <a:r>
              <a:rPr lang="en-US" altLang="zh-CN" sz="3200" b="1">
                <a:solidFill>
                  <a:schemeClr val="bg1">
                    <a:lumMod val="75000"/>
                  </a:schemeClr>
                </a:solidFill>
                <a:latin typeface="Times New Roman" panose="02020603050405020304" charset="0"/>
                <a:cs typeface="Times New Roman" panose="02020603050405020304" charset="0"/>
                <a:sym typeface="+mn-ea"/>
              </a:rPr>
              <a:t> Kernel</a:t>
            </a: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ea typeface="CMR10"/>
                <a:cs typeface="Times New Roman" panose="02020603050405020304" charset="0"/>
                <a:sym typeface="+mn-ea"/>
              </a:rPr>
              <a:t>Quasi-TMD Wave Function</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cs typeface="Times New Roman" panose="02020603050405020304" charset="0"/>
              </a:rPr>
              <a:t>Collins-Soper</a:t>
            </a:r>
            <a:r>
              <a:rPr lang="en-US" altLang="zh-CN" sz="3200" b="1">
                <a:solidFill>
                  <a:schemeClr val="bg1">
                    <a:lumMod val="75000"/>
                  </a:schemeClr>
                </a:solidFill>
                <a:latin typeface="Times New Roman" panose="02020603050405020304" charset="0"/>
                <a:cs typeface="Times New Roman" panose="02020603050405020304" charset="0"/>
                <a:sym typeface="+mn-ea"/>
              </a:rPr>
              <a:t> Kernel</a:t>
            </a:r>
            <a:endPar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extLst>
      <p:ext uri="{BB962C8B-B14F-4D97-AF65-F5344CB8AC3E}">
        <p14:creationId xmlns:p14="http://schemas.microsoft.com/office/powerpoint/2010/main" val="33694898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37</a:t>
            </a:r>
            <a:endParaRPr kumimoji="0" lang="zh-CN" altLang="en-US" sz="2800"/>
          </a:p>
        </p:txBody>
      </p:sp>
      <p:sp>
        <p:nvSpPr>
          <p:cNvPr id="17" name="Text Box 3"/>
          <p:cNvSpPr txBox="1">
            <a:spLocks noChangeArrowheads="1"/>
          </p:cNvSpPr>
          <p:nvPr/>
        </p:nvSpPr>
        <p:spPr bwMode="auto">
          <a:xfrm>
            <a:off x="514350" y="195580"/>
            <a:ext cx="6013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sz="3600" b="1">
                <a:solidFill>
                  <a:srgbClr val="C00000"/>
                </a:solidFill>
                <a:latin typeface="Times New Roman" panose="02020603050405020304" charset="0"/>
                <a:ea typeface="Adobe 黑体 Std R" charset="-122"/>
                <a:cs typeface="Times New Roman" panose="02020603050405020304" charset="0"/>
                <a:sym typeface="+mn-ea"/>
              </a:rPr>
              <a:t>Summary and Outlook</a:t>
            </a:r>
            <a:endParaRPr kumimoji="0" lang="en-US" altLang="zh-CN" sz="3600" b="1">
              <a:solidFill>
                <a:srgbClr val="C00000"/>
              </a:solidFill>
              <a:latin typeface="Times New Roman" panose="02020603050405020304" charset="0"/>
              <a:ea typeface="Adobe 黑体 Std R" charset="-122"/>
              <a:cs typeface="Times New Roman" panose="02020603050405020304" charset="0"/>
            </a:endParaRPr>
          </a:p>
          <a:p>
            <a:pPr eaLnBrk="1" hangingPunct="1">
              <a:spcBef>
                <a:spcPct val="50000"/>
              </a:spcBef>
              <a:buFont typeface="Arial" panose="020B0604020202020204" pitchFamily="34" charset="0"/>
              <a:buNone/>
            </a:pPr>
            <a:endParaRPr kumimoji="0" lang="en-US" altLang="zh-CN" sz="3600" b="1">
              <a:solidFill>
                <a:srgbClr val="C00000"/>
              </a:solidFill>
              <a:latin typeface="Times New Roman" panose="02020603050405020304" charset="0"/>
              <a:ea typeface="Adobe 黑体 Std R" charset="-122"/>
              <a:cs typeface="Times New Roman" panose="02020603050405020304" charset="0"/>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文本框 1"/>
          <p:cNvSpPr txBox="1"/>
          <p:nvPr/>
        </p:nvSpPr>
        <p:spPr>
          <a:xfrm>
            <a:off x="605155" y="1167764"/>
            <a:ext cx="9152890" cy="460375"/>
          </a:xfrm>
          <a:prstGeom prst="rect">
            <a:avLst/>
          </a:prstGeom>
          <a:noFill/>
        </p:spPr>
        <p:txBody>
          <a:bodyPr wrap="square" rtlCol="0" anchor="t">
            <a:spAutoFit/>
          </a:bodyPr>
          <a:lstStyle/>
          <a:p>
            <a:pPr indent="0">
              <a:lnSpc>
                <a:spcPct val="100000"/>
              </a:lnSpc>
              <a:buFont typeface="Wingdings" panose="05000000000000000000" charset="0"/>
              <a:buNone/>
            </a:pPr>
            <a:r>
              <a:rPr kumimoji="1" lang="en-US" altLang="zh-CN" sz="2400" b="1">
                <a:solidFill>
                  <a:schemeClr val="accent1">
                    <a:lumMod val="75000"/>
                  </a:schemeClr>
                </a:solidFill>
                <a:latin typeface="Times New Roman" panose="02020603050405020304" charset="0"/>
                <a:ea typeface="华文楷体" panose="02010600040101010101" pitchFamily="2" charset="-122"/>
                <a:cs typeface="Times New Roman" panose="02020603050405020304" charset="0"/>
                <a:sym typeface="+mn-ea"/>
              </a:rPr>
              <a:t>We present the lattice QCD calculation of  CS kernel:</a:t>
            </a:r>
          </a:p>
        </p:txBody>
      </p:sp>
      <mc:AlternateContent xmlns:mc="http://schemas.openxmlformats.org/markup-compatibility/2006">
        <mc:Choice xmlns:a14="http://schemas.microsoft.com/office/drawing/2010/main" Requires="a14">
          <p:sp>
            <p:nvSpPr>
              <p:cNvPr id="3" name="文本框 2"/>
              <p:cNvSpPr txBox="1"/>
              <p:nvPr/>
            </p:nvSpPr>
            <p:spPr>
              <a:xfrm>
                <a:off x="786765" y="1735137"/>
                <a:ext cx="10654663" cy="160909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chor="t">
                <a:noAutofit/>
              </a:bodyPr>
              <a:lstStyle/>
              <a:p>
                <a:pPr marL="800100" lvl="1" indent="-342900">
                  <a:lnSpc>
                    <a:spcPct val="150000"/>
                  </a:lnSpc>
                  <a:buFont typeface="Wingdings" panose="05000000000000000000" charset="0"/>
                  <a:buChar char="ü"/>
                </a:pPr>
                <a:r>
                  <a:rPr kumimoji="1" lang="en-US" altLang="zh-CN" sz="2000" b="1">
                    <a:solidFill>
                      <a:srgbClr val="C00000"/>
                    </a:solidFill>
                    <a:latin typeface="Times New Roman" panose="02020603050405020304" charset="0"/>
                    <a:cs typeface="Times New Roman" panose="02020603050405020304" charset="0"/>
                    <a:sym typeface="+mn-ea"/>
                  </a:rPr>
                  <a:t>Systematic uncertainty</a:t>
                </a:r>
                <a:r>
                  <a:rPr kumimoji="1" lang="en-US" altLang="zh-CN" sz="2000" b="1">
                    <a:latin typeface="Times New Roman" panose="02020603050405020304" charset="0"/>
                    <a:cs typeface="Times New Roman" panose="02020603050405020304" charset="0"/>
                    <a:sym typeface="+mn-ea"/>
                  </a:rPr>
                  <a:t> </a:t>
                </a:r>
                <a:r>
                  <a:rPr lang="en-US" altLang="zh-CN" sz="2000" b="1">
                    <a:latin typeface="Times New Roman" panose="02020603050405020304" charset="0"/>
                    <a:ea typeface="CMR10"/>
                    <a:cs typeface="Times New Roman" panose="02020603050405020304" charset="0"/>
                    <a:sym typeface="+mn-ea"/>
                  </a:rPr>
                  <a:t>have been carefully addressed</a:t>
                </a:r>
                <a:r>
                  <a:rPr kumimoji="1" lang="en-US" altLang="zh-CN" sz="2000" b="1">
                    <a:latin typeface="Times New Roman" panose="02020603050405020304" charset="0"/>
                    <a:cs typeface="Times New Roman" panose="02020603050405020304" charset="0"/>
                    <a:sym typeface="+mn-ea"/>
                  </a:rPr>
                  <a:t>; </a:t>
                </a:r>
                <a:endParaRPr lang="en-US" altLang="zh-CN" sz="2000" b="1">
                  <a:latin typeface="Times New Roman" panose="02020603050405020304" charset="0"/>
                  <a:ea typeface="CMR10"/>
                  <a:cs typeface="Times New Roman" panose="02020603050405020304" charset="0"/>
                  <a:sym typeface="+mn-ea"/>
                </a:endParaRPr>
              </a:p>
              <a:p>
                <a:pPr marL="800100" lvl="1" indent="-342900" algn="l">
                  <a:lnSpc>
                    <a:spcPct val="150000"/>
                  </a:lnSpc>
                  <a:buFont typeface="Wingdings" panose="05000000000000000000" charset="0"/>
                  <a:buChar char="ü"/>
                </a:pPr>
                <a:r>
                  <a:rPr kumimoji="1" lang="en-US" altLang="zh-CN" sz="2000" b="1">
                    <a:latin typeface="Times New Roman" panose="02020603050405020304" charset="0"/>
                    <a:cs typeface="Times New Roman" panose="02020603050405020304" charset="0"/>
                    <a:sym typeface="+mn-ea"/>
                  </a:rPr>
                  <a:t>Physical extrapolation include large momentum, </a:t>
                </a:r>
                <a:r>
                  <a:rPr kumimoji="1" lang="en-US" altLang="zh-CN" sz="2000" b="1">
                    <a:solidFill>
                      <a:srgbClr val="C00000"/>
                    </a:solidFill>
                    <a:latin typeface="Times New Roman" panose="02020603050405020304" charset="0"/>
                    <a:cs typeface="Times New Roman" panose="02020603050405020304" charset="0"/>
                    <a:sym typeface="+mn-ea"/>
                  </a:rPr>
                  <a:t>continuum limit</a:t>
                </a:r>
                <a:r>
                  <a:rPr kumimoji="1" lang="en-US" altLang="zh-CN" sz="2000" b="1">
                    <a:latin typeface="Times New Roman" panose="02020603050405020304" charset="0"/>
                    <a:cs typeface="Times New Roman" panose="02020603050405020304" charset="0"/>
                    <a:sym typeface="+mn-ea"/>
                  </a:rPr>
                  <a:t> and </a:t>
                </a:r>
                <a:r>
                  <a:rPr lang="en-US" altLang="zh-CN" sz="2000" b="1">
                    <a:solidFill>
                      <a:srgbClr val="C00000"/>
                    </a:solidFill>
                    <a:latin typeface="Times New Roman" panose="02020603050405020304" charset="0"/>
                    <a:cs typeface="Times New Roman" panose="02020603050405020304" charset="0"/>
                    <a:sym typeface="+mn-ea"/>
                  </a:rPr>
                  <a:t>physical mass</a:t>
                </a:r>
                <a:r>
                  <a:rPr kumimoji="1" lang="en-US" altLang="zh-CN" sz="2000" b="1">
                    <a:latin typeface="Times New Roman" panose="02020603050405020304" charset="0"/>
                    <a:cs typeface="Times New Roman" panose="02020603050405020304" charset="0"/>
                    <a:sym typeface="+mn-ea"/>
                  </a:rPr>
                  <a:t>;</a:t>
                </a:r>
              </a:p>
              <a:p>
                <a:pPr marL="800100" lvl="1" indent="-342900" algn="l">
                  <a:lnSpc>
                    <a:spcPct val="150000"/>
                  </a:lnSpc>
                  <a:buFont typeface="Wingdings" panose="05000000000000000000" charset="0"/>
                  <a:buChar char="ü"/>
                </a:pPr>
                <a:r>
                  <a:rPr kumimoji="1" lang="en-US" altLang="zh-CN" sz="2000" b="1">
                    <a:latin typeface="Times New Roman" panose="02020603050405020304" charset="0"/>
                    <a:cs typeface="Times New Roman" panose="02020603050405020304" charset="0"/>
                    <a:sym typeface="+mn-ea"/>
                  </a:rPr>
                  <a:t>The CS kernel has been extracted in the long-distance region (</a:t>
                </a:r>
                <a14:m>
                  <m:oMath xmlns:m="http://schemas.openxmlformats.org/officeDocument/2006/math">
                    <m:sSub>
                      <m:sSubPr>
                        <m:ctrlPr>
                          <a:rPr kumimoji="1" lang="en-US" altLang="zh-CN" sz="2000" b="1" i="1" dirty="0">
                            <a:solidFill>
                              <a:srgbClr val="C00000"/>
                            </a:solidFill>
                            <a:latin typeface="Cambria Math" panose="02040503050406030204" pitchFamily="18" charset="0"/>
                            <a:cs typeface="Cambria Math" panose="02040503050406030204" pitchFamily="18" charset="0"/>
                            <a:sym typeface="+mn-ea"/>
                          </a:rPr>
                        </m:ctrlPr>
                      </m:sSubPr>
                      <m:e>
                        <m:r>
                          <a:rPr kumimoji="1" lang="en-US" altLang="zh-CN" sz="2000" b="1" i="1" dirty="0">
                            <a:solidFill>
                              <a:srgbClr val="C00000"/>
                            </a:solidFill>
                            <a:latin typeface="Cambria Math" panose="02040503050406030204" pitchFamily="18" charset="0"/>
                            <a:cs typeface="Cambria Math" panose="02040503050406030204" pitchFamily="18" charset="0"/>
                            <a:sym typeface="+mn-ea"/>
                          </a:rPr>
                          <m:t>𝒃</m:t>
                        </m:r>
                      </m:e>
                      <m:sub>
                        <m:r>
                          <a:rPr kumimoji="1" lang="en-US" altLang="zh-CN" sz="2000" b="1" i="1" dirty="0">
                            <a:solidFill>
                              <a:srgbClr val="C00000"/>
                            </a:solidFill>
                            <a:latin typeface="Cambria Math" panose="02040503050406030204" pitchFamily="18" charset="0"/>
                            <a:cs typeface="Cambria Math" panose="02040503050406030204" pitchFamily="18" charset="0"/>
                            <a:sym typeface="+mn-ea"/>
                          </a:rPr>
                          <m:t>⊥</m:t>
                        </m:r>
                      </m:sub>
                    </m:sSub>
                    <m:r>
                      <a:rPr kumimoji="1" lang="en-US" altLang="zh-CN" sz="2000" b="1" i="1" dirty="0" smtClean="0">
                        <a:solidFill>
                          <a:srgbClr val="C00000"/>
                        </a:solidFill>
                        <a:latin typeface="Cambria Math" panose="02040503050406030204" pitchFamily="18" charset="0"/>
                        <a:cs typeface="Cambria Math" panose="02040503050406030204" pitchFamily="18" charset="0"/>
                        <a:sym typeface="+mn-ea"/>
                      </a:rPr>
                      <m:t>=</m:t>
                    </m:r>
                    <m:r>
                      <a:rPr kumimoji="1" lang="en-US" altLang="zh-CN" sz="2000" b="1" i="1" dirty="0">
                        <a:solidFill>
                          <a:srgbClr val="C00000"/>
                        </a:solidFill>
                        <a:latin typeface="Cambria Math" panose="02040503050406030204" pitchFamily="18" charset="0"/>
                        <a:cs typeface="Cambria Math" panose="02040503050406030204" pitchFamily="18" charset="0"/>
                        <a:sym typeface="+mn-ea"/>
                      </a:rPr>
                      <m:t>𝟏</m:t>
                    </m:r>
                  </m:oMath>
                </a14:m>
                <a:r>
                  <a:rPr kumimoji="1" lang="en-US" altLang="zh-CN" sz="2000" b="1">
                    <a:solidFill>
                      <a:srgbClr val="C00000"/>
                    </a:solidFill>
                    <a:latin typeface="Times New Roman" panose="02020603050405020304" charset="0"/>
                    <a:cs typeface="Times New Roman" panose="02020603050405020304" charset="0"/>
                    <a:sym typeface="+mn-ea"/>
                  </a:rPr>
                  <a:t>fm</a:t>
                </a:r>
                <a:r>
                  <a:rPr kumimoji="1" lang="en-US" altLang="zh-CN" sz="2000" b="1">
                    <a:latin typeface="Times New Roman" panose="02020603050405020304" charset="0"/>
                    <a:cs typeface="Times New Roman" panose="02020603050405020304" charset="0"/>
                    <a:sym typeface="+mn-ea"/>
                  </a:rPr>
                  <a:t>).</a:t>
                </a:r>
              </a:p>
            </p:txBody>
          </p:sp>
        </mc:Choice>
        <mc:Fallback>
          <p:sp>
            <p:nvSpPr>
              <p:cNvPr id="3" name="文本框 2"/>
              <p:cNvSpPr txBox="1">
                <a:spLocks noRot="1" noChangeAspect="1" noMove="1" noResize="1" noEditPoints="1" noAdjustHandles="1" noChangeArrowheads="1" noChangeShapeType="1" noTextEdit="1"/>
              </p:cNvSpPr>
              <p:nvPr/>
            </p:nvSpPr>
            <p:spPr>
              <a:xfrm>
                <a:off x="786765" y="1735137"/>
                <a:ext cx="10654663" cy="1609090"/>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5" name="文本框 4"/>
          <p:cNvSpPr txBox="1"/>
          <p:nvPr/>
        </p:nvSpPr>
        <p:spPr>
          <a:xfrm>
            <a:off x="605155" y="3543934"/>
            <a:ext cx="3249295" cy="460375"/>
          </a:xfrm>
          <a:prstGeom prst="rect">
            <a:avLst/>
          </a:prstGeom>
          <a:noFill/>
        </p:spPr>
        <p:txBody>
          <a:bodyPr wrap="square" rtlCol="0" anchor="t">
            <a:spAutoFit/>
          </a:bodyPr>
          <a:lstStyle/>
          <a:p>
            <a:pPr indent="0">
              <a:lnSpc>
                <a:spcPct val="100000"/>
              </a:lnSpc>
              <a:buFont typeface="Wingdings" panose="05000000000000000000" charset="0"/>
              <a:buNone/>
            </a:pPr>
            <a:r>
              <a:rPr kumimoji="1" lang="en-US" altLang="zh-CN" sz="2400" b="1">
                <a:solidFill>
                  <a:schemeClr val="accent1">
                    <a:lumMod val="75000"/>
                  </a:schemeClr>
                </a:solidFill>
                <a:latin typeface="Times New Roman" panose="02020603050405020304" charset="0"/>
                <a:ea typeface="华文楷体" panose="02010600040101010101" pitchFamily="2" charset="-122"/>
                <a:cs typeface="Times New Roman" panose="02020603050405020304" charset="0"/>
                <a:sym typeface="+mn-ea"/>
              </a:rPr>
              <a:t>In the future, we will:</a:t>
            </a:r>
          </a:p>
        </p:txBody>
      </p:sp>
      <p:sp>
        <p:nvSpPr>
          <p:cNvPr id="6" name="文本框 5"/>
          <p:cNvSpPr txBox="1"/>
          <p:nvPr/>
        </p:nvSpPr>
        <p:spPr>
          <a:xfrm>
            <a:off x="806449" y="4098290"/>
            <a:ext cx="10634975" cy="160909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chor="t">
            <a:noAutofit/>
          </a:bodyPr>
          <a:lstStyle/>
          <a:p>
            <a:pPr marL="800100" lvl="1" indent="-342900">
              <a:lnSpc>
                <a:spcPct val="150000"/>
              </a:lnSpc>
              <a:buFont typeface="Wingdings" panose="05000000000000000000" charset="0"/>
              <a:buChar char="Ø"/>
            </a:pPr>
            <a:r>
              <a:rPr lang="en-US" altLang="zh-CN" sz="2000" b="1">
                <a:latin typeface="Times New Roman" panose="02020603050405020304" charset="0"/>
                <a:ea typeface="华文楷体" panose="02010600040101010101" pitchFamily="2" charset="-122"/>
                <a:cs typeface="Times New Roman" panose="02020603050405020304" charset="0"/>
                <a:sym typeface="+mn-ea"/>
              </a:rPr>
              <a:t>Better control of uncertainties;</a:t>
            </a:r>
          </a:p>
          <a:p>
            <a:pPr marL="800100" lvl="1" indent="-342900">
              <a:lnSpc>
                <a:spcPct val="150000"/>
              </a:lnSpc>
              <a:buFont typeface="Wingdings" panose="05000000000000000000" charset="0"/>
              <a:buChar char="Ø"/>
            </a:pPr>
            <a:r>
              <a:rPr kumimoji="1" lang="en-US" altLang="zh-CN" sz="2000" b="1">
                <a:latin typeface="Times New Roman" panose="02020603050405020304" charset="0"/>
                <a:cs typeface="Times New Roman" panose="02020603050405020304" charset="0"/>
                <a:sym typeface="+mn-ea"/>
              </a:rPr>
              <a:t>Polarized TMDPDFs </a:t>
            </a:r>
            <a:r>
              <a:rPr kumimoji="1" lang="en-US" altLang="zh-CN" sz="2000" b="1">
                <a:latin typeface="Times New Roman" panose="02020603050405020304" charset="0"/>
                <a:ea typeface="华文楷体" panose="02010600040101010101" pitchFamily="2" charset="-122"/>
                <a:cs typeface="Times New Roman" panose="02020603050405020304" charset="0"/>
                <a:sym typeface="+mn-ea"/>
              </a:rPr>
              <a:t>calculation;</a:t>
            </a:r>
          </a:p>
          <a:p>
            <a:pPr marL="800100" lvl="1" indent="-342900">
              <a:lnSpc>
                <a:spcPct val="150000"/>
              </a:lnSpc>
              <a:buFont typeface="Wingdings" panose="05000000000000000000" charset="0"/>
              <a:buChar char="Ø"/>
            </a:pPr>
            <a:r>
              <a:rPr kumimoji="1" lang="en-US" altLang="zh-CN" sz="2000" b="1">
                <a:latin typeface="Times New Roman" panose="02020603050405020304" charset="0"/>
                <a:ea typeface="华文楷体" panose="02010600040101010101" pitchFamily="2" charset="-122"/>
                <a:cs typeface="Times New Roman" panose="02020603050405020304" charset="0"/>
                <a:sym typeface="+mn-ea"/>
              </a:rPr>
              <a:t>......</a:t>
            </a:r>
            <a:r>
              <a:rPr kumimoji="1" lang="en-US" altLang="zh-CN" sz="2000" b="1">
                <a:latin typeface="Times New Roman" panose="02020603050405020304" charset="0"/>
                <a:cs typeface="Times New Roman" panose="02020603050405020304" charset="0"/>
                <a:sym typeface="+mn-ea"/>
              </a:rPr>
              <a:t>   </a:t>
            </a:r>
            <a:endParaRPr lang="en-US" altLang="zh-CN" sz="2000" b="1">
              <a:latin typeface="Times New Roman" panose="02020603050405020304" charset="0"/>
              <a:ea typeface="华文楷体" panose="02010600040101010101" pitchFamily="2" charset="-122"/>
              <a:cs typeface="Times New Roman" panose="02020603050405020304" charset="0"/>
              <a:sym typeface="+mn-ea"/>
            </a:endParaRPr>
          </a:p>
        </p:txBody>
      </p:sp>
      <p:sp>
        <p:nvSpPr>
          <p:cNvPr id="4" name="矩形 3"/>
          <p:cNvSpPr/>
          <p:nvPr/>
        </p:nvSpPr>
        <p:spPr>
          <a:xfrm>
            <a:off x="2420450" y="5930530"/>
            <a:ext cx="7610938" cy="652780"/>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b="1">
                <a:solidFill>
                  <a:srgbClr val="0432FF"/>
                </a:solidFill>
                <a:latin typeface="Segoe UI Black" panose="020B0A02040204020203" pitchFamily="34" charset="0"/>
                <a:ea typeface="Segoe UI Black" panose="020B0A02040204020203" pitchFamily="34" charset="0"/>
                <a:cs typeface="DejaVu Math TeX Gyre" panose="02000503000000000000" charset="0"/>
              </a:rPr>
              <a:t>Thank</a:t>
            </a:r>
            <a:r>
              <a:rPr lang="zh-CN" altLang="en-US" sz="3600" b="1">
                <a:solidFill>
                  <a:srgbClr val="0432FF"/>
                </a:solidFill>
                <a:latin typeface="Segoe UI Black" panose="020B0A02040204020203" pitchFamily="34" charset="0"/>
                <a:ea typeface="华文楷体" panose="02010600040101010101" pitchFamily="2" charset="-122"/>
                <a:cs typeface="DejaVu Math TeX Gyre" panose="02000503000000000000" charset="0"/>
              </a:rPr>
              <a:t> </a:t>
            </a:r>
            <a:r>
              <a:rPr lang="en-US" altLang="zh-CN" sz="3600" b="1">
                <a:solidFill>
                  <a:srgbClr val="0432FF"/>
                </a:solidFill>
                <a:latin typeface="Segoe UI Black" panose="020B0A02040204020203" pitchFamily="34" charset="0"/>
                <a:ea typeface="Segoe UI Black" panose="020B0A02040204020203" pitchFamily="34" charset="0"/>
                <a:cs typeface="DejaVu Math TeX Gyre" panose="02000503000000000000" charset="0"/>
              </a:rPr>
              <a:t>you for your attention!</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r>
              <a:rPr kumimoji="0" lang="en-US" altLang="zh-CN" sz="2800"/>
              <a:t>36</a:t>
            </a:r>
            <a:endParaRPr kumimoji="0" lang="zh-CN" altLang="en-US" sz="2800"/>
          </a:p>
        </p:txBody>
      </p:sp>
      <p:sp>
        <p:nvSpPr>
          <p:cNvPr id="17" name="Text Box 3"/>
          <p:cNvSpPr txBox="1">
            <a:spLocks noChangeArrowheads="1"/>
          </p:cNvSpPr>
          <p:nvPr/>
        </p:nvSpPr>
        <p:spPr bwMode="auto">
          <a:xfrm>
            <a:off x="4773819" y="3044825"/>
            <a:ext cx="263708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eaLnBrk="1" hangingPunct="1">
              <a:spcBef>
                <a:spcPct val="50000"/>
              </a:spcBef>
              <a:buFont typeface="Arial" panose="020B0604020202020204" pitchFamily="34" charset="0"/>
              <a:buNone/>
            </a:pPr>
            <a:r>
              <a:rPr kumimoji="0" lang="en-US" altLang="zh-CN" sz="4400" b="1">
                <a:solidFill>
                  <a:srgbClr val="C00000"/>
                </a:solidFill>
                <a:latin typeface="Adobe 黑体 Std R" charset="-122"/>
                <a:ea typeface="Adobe 黑体 Std R" charset="-122"/>
              </a:rPr>
              <a:t>Backup</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39</a:t>
            </a:fld>
            <a:endParaRPr kumimoji="0" lang="zh-CN" altLang="en-US" sz="2800"/>
          </a:p>
        </p:txBody>
      </p:sp>
      <p:sp>
        <p:nvSpPr>
          <p:cNvPr id="17" name="Text Box 3"/>
          <p:cNvSpPr txBox="1">
            <a:spLocks noChangeArrowheads="1"/>
          </p:cNvSpPr>
          <p:nvPr/>
        </p:nvSpPr>
        <p:spPr bwMode="auto">
          <a:xfrm>
            <a:off x="514350" y="195580"/>
            <a:ext cx="889444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indent="0">
              <a:lnSpc>
                <a:spcPct val="100000"/>
              </a:lnSpc>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TMDPDFs: 3D tomography of the nucleon</a:t>
            </a:r>
            <a:endParaRPr kumimoji="0"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5" name="图片 4"/>
          <p:cNvPicPr>
            <a:picLocks noChangeAspect="1"/>
          </p:cNvPicPr>
          <p:nvPr/>
        </p:nvPicPr>
        <p:blipFill>
          <a:blip r:embed="rId3"/>
          <a:stretch>
            <a:fillRect/>
          </a:stretch>
        </p:blipFill>
        <p:spPr>
          <a:xfrm>
            <a:off x="763616" y="1348423"/>
            <a:ext cx="3369945" cy="3742055"/>
          </a:xfrm>
          <a:prstGeom prst="rect">
            <a:avLst/>
          </a:prstGeom>
        </p:spPr>
      </p:pic>
      <p:pic>
        <p:nvPicPr>
          <p:cNvPr id="6" name="图片 5"/>
          <p:cNvPicPr>
            <a:picLocks noChangeAspect="1"/>
          </p:cNvPicPr>
          <p:nvPr/>
        </p:nvPicPr>
        <p:blipFill>
          <a:blip r:embed="rId4"/>
          <a:stretch>
            <a:fillRect/>
          </a:stretch>
        </p:blipFill>
        <p:spPr>
          <a:xfrm>
            <a:off x="4156710" y="1138340"/>
            <a:ext cx="7030706" cy="4424949"/>
          </a:xfrm>
          <a:prstGeom prst="rect">
            <a:avLst/>
          </a:prstGeom>
        </p:spPr>
      </p:pic>
      <p:sp>
        <p:nvSpPr>
          <p:cNvPr id="3" name="文本框 2">
            <a:extLst>
              <a:ext uri="{FF2B5EF4-FFF2-40B4-BE49-F238E27FC236}">
                <a16:creationId xmlns:a16="http://schemas.microsoft.com/office/drawing/2014/main" id="{5274AA48-B527-53DB-6EFB-71BA6C7E230B}"/>
              </a:ext>
            </a:extLst>
          </p:cNvPr>
          <p:cNvSpPr txBox="1"/>
          <p:nvPr/>
        </p:nvSpPr>
        <p:spPr>
          <a:xfrm>
            <a:off x="6553773" y="6204346"/>
            <a:ext cx="6094854" cy="458074"/>
          </a:xfrm>
          <a:prstGeom prst="rect">
            <a:avLst/>
          </a:prstGeom>
          <a:noFill/>
        </p:spPr>
        <p:txBody>
          <a:bodyPr wrap="square">
            <a:spAutoFit/>
          </a:bodyPr>
          <a:lstStyle/>
          <a:p>
            <a:pPr lvl="2">
              <a:lnSpc>
                <a:spcPct val="150000"/>
              </a:lnSpc>
            </a:pPr>
            <a:r>
              <a:rPr lang="en-US" altLang="zh-CN" i="1" err="1">
                <a:solidFill>
                  <a:srgbClr val="001CB6"/>
                </a:solidFill>
                <a:latin typeface="Times New Roman" panose="02020603050405020304" charset="0"/>
                <a:cs typeface="Times New Roman" panose="02020603050405020304" charset="0"/>
              </a:rPr>
              <a:t>Boussarie</a:t>
            </a:r>
            <a:r>
              <a:rPr lang="en-US" altLang="zh-CN" i="1">
                <a:solidFill>
                  <a:srgbClr val="001CB6"/>
                </a:solidFill>
                <a:latin typeface="Times New Roman" panose="02020603050405020304" charset="0"/>
                <a:cs typeface="Times New Roman" panose="02020603050405020304" charset="0"/>
              </a:rPr>
              <a:t> et al., TMD Handbook, 2304.03302</a:t>
            </a:r>
          </a:p>
        </p:txBody>
      </p:sp>
      <p:sp>
        <p:nvSpPr>
          <p:cNvPr id="2" name="矩形 1">
            <a:extLst>
              <a:ext uri="{FF2B5EF4-FFF2-40B4-BE49-F238E27FC236}">
                <a16:creationId xmlns:a16="http://schemas.microsoft.com/office/drawing/2014/main" id="{2D483483-6884-7196-58AF-A665401B4B53}"/>
              </a:ext>
            </a:extLst>
          </p:cNvPr>
          <p:cNvSpPr>
            <a:spLocks noChangeArrowheads="1"/>
          </p:cNvSpPr>
          <p:nvPr/>
        </p:nvSpPr>
        <p:spPr bwMode="auto">
          <a:xfrm>
            <a:off x="2577010" y="5770482"/>
            <a:ext cx="7030705" cy="492443"/>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a:spcBef>
                <a:spcPct val="0"/>
              </a:spcBef>
              <a:buNone/>
            </a:pPr>
            <a:r>
              <a:rPr lang="en-US" altLang="zh-CN" sz="2600" b="1">
                <a:solidFill>
                  <a:schemeClr val="bg1"/>
                </a:solidFill>
                <a:latin typeface="Times New Roman" panose="02020603050405020304" charset="0"/>
                <a:ea typeface="黑体" panose="02010609060101010101" charset="-122"/>
                <a:cs typeface="Times New Roman" panose="02020603050405020304" charset="0"/>
              </a:rPr>
              <a:t>TMDPDFs are indispensable and multifaceted.</a:t>
            </a:r>
            <a:endParaRPr lang="zh-CN" altLang="en-US" sz="2600" b="1">
              <a:solidFill>
                <a:schemeClr val="bg1"/>
              </a:solidFill>
              <a:latin typeface="Times New Roman" panose="02020603050405020304" charset="0"/>
              <a:ea typeface="黑体" panose="02010609060101010101" charset="-122"/>
              <a:cs typeface="Times New Roman" panose="02020603050405020304" charset="0"/>
            </a:endParaRPr>
          </a:p>
        </p:txBody>
      </p:sp>
    </p:spTree>
    <p:extLst>
      <p:ext uri="{BB962C8B-B14F-4D97-AF65-F5344CB8AC3E}">
        <p14:creationId xmlns:p14="http://schemas.microsoft.com/office/powerpoint/2010/main" val="12162897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30ACB1E-EFB2-F3DF-895E-DD5F9D57135C}"/>
              </a:ext>
            </a:extLst>
          </p:cNvPr>
          <p:cNvPicPr>
            <a:picLocks noChangeAspect="1"/>
          </p:cNvPicPr>
          <p:nvPr/>
        </p:nvPicPr>
        <p:blipFill>
          <a:blip r:embed="rId3"/>
          <a:stretch>
            <a:fillRect/>
          </a:stretch>
        </p:blipFill>
        <p:spPr>
          <a:xfrm>
            <a:off x="9243984" y="3873760"/>
            <a:ext cx="2542251" cy="2822967"/>
          </a:xfrm>
          <a:prstGeom prst="rect">
            <a:avLst/>
          </a:prstGeom>
        </p:spPr>
      </p:pic>
      <p:pic>
        <p:nvPicPr>
          <p:cNvPr id="9" name="图片 8"/>
          <p:cNvPicPr>
            <a:picLocks noChangeAspect="1"/>
          </p:cNvPicPr>
          <p:nvPr/>
        </p:nvPicPr>
        <p:blipFill>
          <a:blip r:embed="rId4"/>
          <a:stretch>
            <a:fillRect/>
          </a:stretch>
        </p:blipFill>
        <p:spPr>
          <a:xfrm>
            <a:off x="4532630" y="1381760"/>
            <a:ext cx="1965960" cy="1901825"/>
          </a:xfrm>
          <a:prstGeom prst="rect">
            <a:avLst/>
          </a:prstGeom>
        </p:spPr>
      </p:pic>
      <p:pic>
        <p:nvPicPr>
          <p:cNvPr id="24" name="图片 23"/>
          <p:cNvPicPr>
            <a:picLocks noChangeAspect="1"/>
          </p:cNvPicPr>
          <p:nvPr/>
        </p:nvPicPr>
        <p:blipFill>
          <a:blip r:embed="rId5"/>
          <a:stretch>
            <a:fillRect/>
          </a:stretch>
        </p:blipFill>
        <p:spPr>
          <a:xfrm>
            <a:off x="4281805" y="3965575"/>
            <a:ext cx="2588895" cy="1850390"/>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a:t>
            </a:fld>
            <a:endParaRPr kumimoji="0" lang="zh-CN" altLang="en-US" sz="2800"/>
          </a:p>
        </p:txBody>
      </p:sp>
      <p:sp>
        <p:nvSpPr>
          <p:cNvPr id="17" name="Text Box 3"/>
          <p:cNvSpPr txBox="1">
            <a:spLocks noChangeArrowheads="1"/>
          </p:cNvSpPr>
          <p:nvPr/>
        </p:nvSpPr>
        <p:spPr bwMode="auto">
          <a:xfrm>
            <a:off x="514350" y="195580"/>
            <a:ext cx="776668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Exploration of Nucleon Structure</a:t>
            </a:r>
            <a:endParaRPr lang="en-US" altLang="zh-CN" b="1">
              <a:solidFill>
                <a:srgbClr val="C00000"/>
              </a:solidFill>
              <a:latin typeface="Times New Roman" panose="02020603050405020304" charset="0"/>
              <a:ea typeface="黑体" panose="02010609060101010101" charset="-122"/>
              <a:cs typeface="Times New Roman" panose="02020603050405020304" charset="0"/>
            </a:endParaRPr>
          </a:p>
          <a:p>
            <a:pPr eaLnBrk="1" hangingPunct="1">
              <a:spcBef>
                <a:spcPct val="50000"/>
              </a:spcBef>
              <a:buFont typeface="Arial" panose="020B0604020202020204" pitchFamily="34" charset="0"/>
              <a:buNone/>
            </a:pPr>
            <a:endParaRPr kumimoji="0" lang="en-US" altLang="zh-CN" b="1">
              <a:solidFill>
                <a:srgbClr val="C00000"/>
              </a:solidFill>
              <a:latin typeface="Times New Roman" panose="02020603050405020304" charset="0"/>
              <a:ea typeface="黑体" panose="02010609060101010101" charset="-122"/>
              <a:cs typeface="Times New Roman" panose="02020603050405020304" charset="0"/>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4" name="文本框 33"/>
          <p:cNvSpPr txBox="1"/>
          <p:nvPr/>
        </p:nvSpPr>
        <p:spPr>
          <a:xfrm>
            <a:off x="2328545" y="4112260"/>
            <a:ext cx="1926590" cy="829945"/>
          </a:xfrm>
          <a:prstGeom prst="rect">
            <a:avLst/>
          </a:prstGeom>
          <a:noFill/>
        </p:spPr>
        <p:txBody>
          <a:bodyPr wrap="square" rtlCol="0">
            <a:spAutoFit/>
          </a:bodyPr>
          <a:lstStyle/>
          <a:p>
            <a:pPr algn="ctr"/>
            <a:r>
              <a:rPr lang="en-US" altLang="zh-CN" sz="2400" b="1">
                <a:latin typeface="Times New Roman" panose="02020603050405020304" charset="0"/>
                <a:cs typeface="Times New Roman" panose="02020603050405020304" charset="0"/>
              </a:rPr>
              <a:t>Higgs </a:t>
            </a:r>
          </a:p>
          <a:p>
            <a:pPr algn="ctr"/>
            <a:r>
              <a:rPr lang="en-US" altLang="zh-CN" sz="2400" b="1">
                <a:latin typeface="Times New Roman" panose="02020603050405020304" charset="0"/>
                <a:cs typeface="Times New Roman" panose="02020603050405020304" charset="0"/>
              </a:rPr>
              <a:t>mechanism</a:t>
            </a:r>
          </a:p>
        </p:txBody>
      </p:sp>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r="78249" b="26061"/>
          <a:stretch>
            <a:fillRect/>
          </a:stretch>
        </p:blipFill>
        <p:spPr>
          <a:xfrm>
            <a:off x="957580" y="2094230"/>
            <a:ext cx="1039495" cy="1136650"/>
          </a:xfrm>
          <a:prstGeom prst="rect">
            <a:avLst/>
          </a:prstGeom>
        </p:spPr>
      </p:pic>
      <p:sp>
        <p:nvSpPr>
          <p:cNvPr id="6" name="文本框 5"/>
          <p:cNvSpPr txBox="1"/>
          <p:nvPr/>
        </p:nvSpPr>
        <p:spPr>
          <a:xfrm>
            <a:off x="494665" y="1340485"/>
            <a:ext cx="2138680" cy="829945"/>
          </a:xfrm>
          <a:prstGeom prst="rect">
            <a:avLst/>
          </a:prstGeom>
          <a:noFill/>
        </p:spPr>
        <p:txBody>
          <a:bodyPr wrap="square" rtlCol="0">
            <a:spAutoFit/>
          </a:bodyPr>
          <a:lstStyle/>
          <a:p>
            <a:pPr algn="ctr"/>
            <a:r>
              <a:rPr lang="en-US" altLang="zh-CN" sz="2400" b="1">
                <a:latin typeface="Times New Roman" panose="02020603050405020304" charset="0"/>
                <a:cs typeface="Times New Roman" panose="02020603050405020304" charset="0"/>
              </a:rPr>
              <a:t>Gell-Mann </a:t>
            </a:r>
          </a:p>
          <a:p>
            <a:pPr algn="ctr"/>
            <a:r>
              <a:rPr lang="en-US" altLang="zh-CN" sz="2400" b="1">
                <a:latin typeface="Times New Roman" panose="02020603050405020304" charset="0"/>
                <a:cs typeface="Times New Roman" panose="02020603050405020304" charset="0"/>
              </a:rPr>
              <a:t>quark model</a:t>
            </a:r>
          </a:p>
        </p:txBody>
      </p:sp>
      <p:sp>
        <p:nvSpPr>
          <p:cNvPr id="11" name="燕尾形箭头 10"/>
          <p:cNvSpPr/>
          <p:nvPr/>
        </p:nvSpPr>
        <p:spPr>
          <a:xfrm>
            <a:off x="755015" y="3283585"/>
            <a:ext cx="11031220" cy="233045"/>
          </a:xfrm>
          <a:prstGeom prst="notchedRightArrow">
            <a:avLst>
              <a:gd name="adj1" fmla="val 50000"/>
              <a:gd name="adj2" fmla="val 130503"/>
            </a:avLst>
          </a:prstGeom>
          <a:blipFill>
            <a:blip r:embed="rId7"/>
            <a:tile tx="0" ty="0" sx="100000" sy="100000" flip="none" algn="tl"/>
          </a:blip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6254750" y="4918710"/>
            <a:ext cx="2740660" cy="829945"/>
          </a:xfrm>
          <a:prstGeom prst="rect">
            <a:avLst/>
          </a:prstGeom>
          <a:noFill/>
        </p:spPr>
        <p:txBody>
          <a:bodyPr wrap="square" rtlCol="0" anchor="t">
            <a:spAutoFit/>
          </a:bodyPr>
          <a:lstStyle/>
          <a:p>
            <a:pPr algn="ctr"/>
            <a:r>
              <a:rPr lang="en-US" altLang="zh-CN" sz="2400" b="1">
                <a:solidFill>
                  <a:srgbClr val="2E2A25"/>
                </a:solidFill>
                <a:latin typeface="Times New Roman" panose="02020603050405020304" charset="0"/>
                <a:ea typeface="Alfred Serif"/>
                <a:cs typeface="Times New Roman" panose="02020603050405020304" charset="0"/>
                <a:sym typeface="+mn-ea"/>
              </a:rPr>
              <a:t>Deep inelastic </a:t>
            </a:r>
          </a:p>
          <a:p>
            <a:pPr algn="ctr"/>
            <a:r>
              <a:rPr lang="en-US" altLang="zh-CN" sz="2400" b="1">
                <a:solidFill>
                  <a:srgbClr val="2E2A25"/>
                </a:solidFill>
                <a:latin typeface="Times New Roman" panose="02020603050405020304" charset="0"/>
                <a:ea typeface="Alfred Serif"/>
                <a:cs typeface="Times New Roman" panose="02020603050405020304" charset="0"/>
                <a:sym typeface="+mn-ea"/>
              </a:rPr>
              <a:t>scattering</a:t>
            </a:r>
          </a:p>
        </p:txBody>
      </p:sp>
      <p:sp>
        <p:nvSpPr>
          <p:cNvPr id="12" name="矩形 11"/>
          <p:cNvSpPr/>
          <p:nvPr/>
        </p:nvSpPr>
        <p:spPr>
          <a:xfrm>
            <a:off x="2189480" y="3203575"/>
            <a:ext cx="75565" cy="241300"/>
          </a:xfrm>
          <a:prstGeom prst="rect">
            <a:avLst/>
          </a:prstGeom>
          <a:blipFill rotWithShape="1">
            <a:blip r:embed="rId7"/>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矩形 13"/>
          <p:cNvSpPr/>
          <p:nvPr/>
        </p:nvSpPr>
        <p:spPr>
          <a:xfrm>
            <a:off x="5748655" y="3209925"/>
            <a:ext cx="75565" cy="241300"/>
          </a:xfrm>
          <a:prstGeom prst="rect">
            <a:avLst/>
          </a:prstGeom>
          <a:blipFill rotWithShape="1">
            <a:blip r:embed="rId7"/>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9682480" y="3201670"/>
            <a:ext cx="75565" cy="241300"/>
          </a:xfrm>
          <a:prstGeom prst="rect">
            <a:avLst/>
          </a:prstGeom>
          <a:blipFill rotWithShape="1">
            <a:blip r:embed="rId7"/>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1071880" y="3470275"/>
            <a:ext cx="26924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0D: spin and mass</a:t>
            </a:r>
          </a:p>
        </p:txBody>
      </p:sp>
      <p:sp>
        <p:nvSpPr>
          <p:cNvPr id="18" name="文本框 17"/>
          <p:cNvSpPr txBox="1"/>
          <p:nvPr/>
        </p:nvSpPr>
        <p:spPr>
          <a:xfrm>
            <a:off x="5081270" y="3465195"/>
            <a:ext cx="15113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1D: PDF</a:t>
            </a:r>
          </a:p>
        </p:txBody>
      </p:sp>
      <p:sp>
        <p:nvSpPr>
          <p:cNvPr id="30" name="文本框 29"/>
          <p:cNvSpPr txBox="1"/>
          <p:nvPr/>
        </p:nvSpPr>
        <p:spPr>
          <a:xfrm>
            <a:off x="9026525" y="3470275"/>
            <a:ext cx="17272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3D: TMDs</a:t>
            </a:r>
          </a:p>
        </p:txBody>
      </p:sp>
      <p:grpSp>
        <p:nvGrpSpPr>
          <p:cNvPr id="4" name="组合 3"/>
          <p:cNvGrpSpPr>
            <a:grpSpLocks noChangeAspect="1"/>
          </p:cNvGrpSpPr>
          <p:nvPr/>
        </p:nvGrpSpPr>
        <p:grpSpPr>
          <a:xfrm>
            <a:off x="588645" y="4294505"/>
            <a:ext cx="1640205" cy="1454150"/>
            <a:chOff x="1544149" y="343022"/>
            <a:chExt cx="6579816" cy="6000017"/>
          </a:xfrm>
        </p:grpSpPr>
        <p:pic>
          <p:nvPicPr>
            <p:cNvPr id="1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4149" y="343022"/>
              <a:ext cx="6579816" cy="600001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7133" y="1726498"/>
              <a:ext cx="1238836" cy="1079224"/>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14675" y="3343030"/>
              <a:ext cx="1238836" cy="1238836"/>
            </a:xfrm>
            <a:prstGeom prst="rect">
              <a:avLst/>
            </a:prstGeom>
          </p:spPr>
        </p:pic>
      </p:grpSp>
      <p:sp>
        <p:nvSpPr>
          <p:cNvPr id="22" name="文本框 21"/>
          <p:cNvSpPr txBox="1"/>
          <p:nvPr/>
        </p:nvSpPr>
        <p:spPr>
          <a:xfrm>
            <a:off x="9189085" y="1355090"/>
            <a:ext cx="1564640" cy="1753235"/>
          </a:xfrm>
          <a:prstGeom prst="rect">
            <a:avLst/>
          </a:prstGeom>
          <a:solidFill>
            <a:schemeClr val="bg2">
              <a:lumMod val="90000"/>
            </a:schemeClr>
          </a:solidFill>
          <a:effectLst>
            <a:outerShdw blurRad="50800" dist="38100" dir="2700000" algn="tl" rotWithShape="0">
              <a:prstClr val="black">
                <a:alpha val="58000"/>
              </a:prstClr>
            </a:outerShdw>
          </a:effectLst>
        </p:spPr>
        <p:txBody>
          <a:bodyPr wrap="square">
            <a:spAutoFit/>
          </a:bodyPr>
          <a:lstStyle/>
          <a:p>
            <a:r>
              <a:rPr lang="en-US" altLang="zh-CN" b="1" err="1">
                <a:latin typeface="Times New Roman" panose="02020603050405020304" charset="0"/>
                <a:cs typeface="Times New Roman" panose="02020603050405020304" charset="0"/>
              </a:rPr>
              <a:t>JLab</a:t>
            </a:r>
            <a:endParaRPr lang="en-US" altLang="zh-CN" b="1">
              <a:latin typeface="Times New Roman" panose="02020603050405020304" charset="0"/>
              <a:cs typeface="Times New Roman" panose="02020603050405020304" charset="0"/>
            </a:endParaRPr>
          </a:p>
          <a:p>
            <a:r>
              <a:rPr lang="en-US" altLang="zh-CN" b="1">
                <a:latin typeface="Times New Roman" panose="02020603050405020304" charset="0"/>
                <a:cs typeface="Times New Roman" panose="02020603050405020304" charset="0"/>
              </a:rPr>
              <a:t>COMPASS</a:t>
            </a:r>
          </a:p>
          <a:p>
            <a:r>
              <a:rPr lang="en-US" altLang="zh-CN" b="1">
                <a:latin typeface="Times New Roman" panose="02020603050405020304" charset="0"/>
                <a:cs typeface="Times New Roman" panose="02020603050405020304" charset="0"/>
              </a:rPr>
              <a:t>JAM</a:t>
            </a:r>
          </a:p>
          <a:p>
            <a:r>
              <a:rPr lang="en-US" altLang="zh-CN" b="1">
                <a:latin typeface="Times New Roman" panose="02020603050405020304" charset="0"/>
                <a:cs typeface="Times New Roman" panose="02020603050405020304" charset="0"/>
              </a:rPr>
              <a:t>EIC</a:t>
            </a:r>
          </a:p>
          <a:p>
            <a:r>
              <a:rPr lang="en-US" altLang="zh-CN" b="1" err="1">
                <a:latin typeface="Times New Roman" panose="02020603050405020304" charset="0"/>
                <a:cs typeface="Times New Roman" panose="02020603050405020304" charset="0"/>
                <a:sym typeface="+mn-ea"/>
              </a:rPr>
              <a:t>EicC</a:t>
            </a:r>
            <a:endParaRPr lang="en-US" altLang="zh-CN" b="1">
              <a:latin typeface="Times New Roman" panose="02020603050405020304" charset="0"/>
              <a:cs typeface="Times New Roman" panose="02020603050405020304" charset="0"/>
              <a:sym typeface="+mn-ea"/>
            </a:endParaRPr>
          </a:p>
          <a:p>
            <a:r>
              <a:rPr lang="en-US" altLang="zh-CN" b="1">
                <a:latin typeface="Times New Roman" panose="02020603050405020304" charset="0"/>
                <a:cs typeface="Times New Roman" panose="02020603050405020304" charset="0"/>
              </a:rPr>
              <a:t>......</a:t>
            </a:r>
          </a:p>
        </p:txBody>
      </p:sp>
      <p:sp>
        <p:nvSpPr>
          <p:cNvPr id="2" name="文本框 1"/>
          <p:cNvSpPr txBox="1"/>
          <p:nvPr/>
        </p:nvSpPr>
        <p:spPr>
          <a:xfrm>
            <a:off x="5363210" y="1453148"/>
            <a:ext cx="2458719" cy="830997"/>
          </a:xfrm>
          <a:prstGeom prst="rect">
            <a:avLst/>
          </a:prstGeom>
        </p:spPr>
        <p:txBody>
          <a:bodyPr wrap="square">
            <a:spAutoFit/>
          </a:bodyPr>
          <a:lstStyle/>
          <a:p>
            <a:pPr algn="ctr">
              <a:buClrTx/>
              <a:buSzTx/>
              <a:buNone/>
            </a:pPr>
            <a:r>
              <a:rPr lang="en-US" altLang="zh-CN" sz="2400" b="1">
                <a:latin typeface="Times New Roman" panose="02020603050405020304" charset="0"/>
                <a:cs typeface="Times New Roman" panose="02020603050405020304" charset="0"/>
              </a:rPr>
              <a:t>Feynman </a:t>
            </a:r>
          </a:p>
          <a:p>
            <a:pPr algn="ctr">
              <a:buClrTx/>
              <a:buSzTx/>
              <a:buNone/>
            </a:pPr>
            <a:r>
              <a:rPr lang="en-US" altLang="zh-CN" sz="2400" b="1" err="1">
                <a:latin typeface="Times New Roman" panose="02020603050405020304" charset="0"/>
                <a:cs typeface="Times New Roman" panose="02020603050405020304" charset="0"/>
              </a:rPr>
              <a:t>parton</a:t>
            </a:r>
            <a:r>
              <a:rPr lang="en-US" altLang="zh-CN" sz="2400" b="1">
                <a:latin typeface="Times New Roman" panose="02020603050405020304" charset="0"/>
                <a:cs typeface="Times New Roman" panose="02020603050405020304" charset="0"/>
              </a:rPr>
              <a:t> model</a:t>
            </a:r>
          </a:p>
        </p:txBody>
      </p:sp>
      <p:sp>
        <p:nvSpPr>
          <p:cNvPr id="10" name="文本框 9"/>
          <p:cNvSpPr txBox="1"/>
          <p:nvPr/>
        </p:nvSpPr>
        <p:spPr>
          <a:xfrm>
            <a:off x="7960089" y="6079173"/>
            <a:ext cx="2923983" cy="461665"/>
          </a:xfrm>
          <a:prstGeom prst="rect">
            <a:avLst/>
          </a:prstGeom>
          <a:noFill/>
        </p:spPr>
        <p:txBody>
          <a:bodyPr wrap="square" rtlCol="0" anchor="t">
            <a:spAutoFit/>
          </a:bodyPr>
          <a:lstStyle/>
          <a:p>
            <a:pPr algn="ctr"/>
            <a:r>
              <a:rPr lang="en-US" altLang="zh-CN" sz="2400" b="1">
                <a:solidFill>
                  <a:srgbClr val="2E2A25"/>
                </a:solidFill>
                <a:latin typeface="Times New Roman" panose="02020603050405020304" charset="0"/>
                <a:ea typeface="Alfred Serif"/>
                <a:cs typeface="Times New Roman" panose="02020603050405020304" charset="0"/>
                <a:sym typeface="+mn-ea"/>
              </a:rPr>
              <a:t>TMDPDF</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40</a:t>
            </a:fld>
            <a:endParaRPr kumimoji="0" lang="zh-CN" altLang="en-US" sz="2800"/>
          </a:p>
        </p:txBody>
      </p:sp>
      <p:sp>
        <p:nvSpPr>
          <p:cNvPr id="17" name="Text Box 3"/>
          <p:cNvSpPr txBox="1">
            <a:spLocks noChangeArrowheads="1"/>
          </p:cNvSpPr>
          <p:nvPr/>
        </p:nvSpPr>
        <p:spPr bwMode="auto">
          <a:xfrm>
            <a:off x="514350" y="195580"/>
            <a:ext cx="112426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sym typeface="+mn-ea"/>
              </a:rPr>
              <a:t>Phenomenological</a:t>
            </a:r>
            <a:r>
              <a:rPr kumimoji="0" lang="en-US" altLang="zh-CN" b="1">
                <a:solidFill>
                  <a:srgbClr val="C00000"/>
                </a:solidFill>
                <a:latin typeface="Times New Roman" panose="02020603050405020304" charset="0"/>
                <a:ea typeface="Adobe 黑体 Std R" charset="-122"/>
                <a:cs typeface="Times New Roman" panose="02020603050405020304" charset="0"/>
              </a:rPr>
              <a:t> vs. Lattice at TMD Observables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文本框 1"/>
          <p:cNvSpPr txBox="1"/>
          <p:nvPr/>
        </p:nvSpPr>
        <p:spPr>
          <a:xfrm>
            <a:off x="6038215" y="1179830"/>
            <a:ext cx="4450715" cy="368300"/>
          </a:xfrm>
          <a:prstGeom prst="rect">
            <a:avLst/>
          </a:prstGeom>
          <a:noFill/>
        </p:spPr>
        <p:txBody>
          <a:bodyPr wrap="square" rtlCol="0" anchor="t">
            <a:spAutoFit/>
          </a:bodyPr>
          <a:lstStyle/>
          <a:p>
            <a:r>
              <a:rPr lang="en-US" altLang="zh-CN" b="1">
                <a:latin typeface="Times New Roman" panose="02020603050405020304" charset="0"/>
                <a:cs typeface="Times New Roman" panose="02020603050405020304" charset="0"/>
                <a:sym typeface="+mn-ea"/>
              </a:rPr>
              <a:t>Most recent global data fit-Tensor Charge</a:t>
            </a:r>
          </a:p>
        </p:txBody>
      </p:sp>
      <p:pic>
        <p:nvPicPr>
          <p:cNvPr id="5" name="图片 4"/>
          <p:cNvPicPr>
            <a:picLocks noChangeAspect="1"/>
          </p:cNvPicPr>
          <p:nvPr/>
        </p:nvPicPr>
        <p:blipFill>
          <a:blip r:embed="rId3"/>
          <a:stretch>
            <a:fillRect/>
          </a:stretch>
        </p:blipFill>
        <p:spPr>
          <a:xfrm>
            <a:off x="5164455" y="1501140"/>
            <a:ext cx="6198235" cy="4267200"/>
          </a:xfrm>
          <a:prstGeom prst="rect">
            <a:avLst/>
          </a:prstGeom>
        </p:spPr>
      </p:pic>
      <p:sp>
        <p:nvSpPr>
          <p:cNvPr id="3" name="矩形 2"/>
          <p:cNvSpPr>
            <a:spLocks noChangeArrowheads="1"/>
          </p:cNvSpPr>
          <p:nvPr/>
        </p:nvSpPr>
        <p:spPr bwMode="auto">
          <a:xfrm>
            <a:off x="735330" y="6036945"/>
            <a:ext cx="10714355" cy="49149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ctr">
              <a:spcBef>
                <a:spcPct val="0"/>
              </a:spcBef>
              <a:buNone/>
            </a:pPr>
            <a:r>
              <a:rPr lang="en-US" altLang="zh-CN" sz="2600" b="1">
                <a:solidFill>
                  <a:schemeClr val="bg1"/>
                </a:solidFill>
                <a:latin typeface="Times New Roman" panose="02020603050405020304" charset="0"/>
                <a:ea typeface="黑体" panose="02010609060101010101" charset="-122"/>
                <a:cs typeface="Times New Roman" panose="02020603050405020304" charset="0"/>
              </a:rPr>
              <a:t>High-precision calculations of TMDs on the lattice are urgently needed.</a:t>
            </a:r>
          </a:p>
        </p:txBody>
      </p:sp>
      <p:sp>
        <p:nvSpPr>
          <p:cNvPr id="9" name="文本框 8"/>
          <p:cNvSpPr txBox="1"/>
          <p:nvPr/>
        </p:nvSpPr>
        <p:spPr>
          <a:xfrm>
            <a:off x="9049385" y="5668645"/>
            <a:ext cx="2870835" cy="368300"/>
          </a:xfrm>
          <a:prstGeom prst="rect">
            <a:avLst/>
          </a:prstGeom>
          <a:noFill/>
        </p:spPr>
        <p:txBody>
          <a:bodyPr wrap="square" rtlCol="0" anchor="t">
            <a:spAutoFit/>
          </a:bodyPr>
          <a:lstStyle/>
          <a:p>
            <a:r>
              <a:rPr lang="en-US" altLang="zh-CN">
                <a:solidFill>
                  <a:srgbClr val="A5281E"/>
                </a:solidFill>
                <a:latin typeface="Adobe Devanagari" panose="02040503050201020203" pitchFamily="18" charset="0"/>
                <a:cs typeface="Adobe Devanagari" panose="02040503050201020203" pitchFamily="18" charset="0"/>
                <a:sym typeface="+mn-ea"/>
              </a:rPr>
              <a:t> </a:t>
            </a:r>
            <a:r>
              <a:rPr lang="en-US" altLang="zh-CN" sz="1600" i="1">
                <a:solidFill>
                  <a:srgbClr val="001CB6"/>
                </a:solidFill>
                <a:latin typeface="Times New Roman" panose="02020603050405020304" charset="0"/>
                <a:cs typeface="Times New Roman" panose="02020603050405020304" charset="0"/>
                <a:sym typeface="+mn-ea"/>
              </a:rPr>
              <a:t>Zeng et al.,arXiv:2412.18324 </a:t>
            </a:r>
          </a:p>
        </p:txBody>
      </p:sp>
      <mc:AlternateContent xmlns:mc="http://schemas.openxmlformats.org/markup-compatibility/2006">
        <mc:Choice xmlns:a14="http://schemas.microsoft.com/office/drawing/2010/main" Requires="a14">
          <p:sp>
            <p:nvSpPr>
              <p:cNvPr id="10" name="文本框 9"/>
              <p:cNvSpPr txBox="1"/>
              <p:nvPr/>
            </p:nvSpPr>
            <p:spPr>
              <a:xfrm>
                <a:off x="602615" y="1576070"/>
                <a:ext cx="4283075" cy="399034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marL="285750" indent="-285750">
                  <a:buFont typeface="Wingdings" panose="05000000000000000000" charset="0"/>
                  <a:buChar char="Ø"/>
                </a:pPr>
                <a:r>
                  <a:rPr lang="en-US" altLang="zh-CN" sz="2000" b="1">
                    <a:latin typeface="Times New Roman" panose="02020603050405020304" charset="0"/>
                    <a:cs typeface="Times New Roman" panose="02020603050405020304" charset="0"/>
                  </a:rPr>
                  <a:t>The tensor charge </a:t>
                </a:r>
                <a14:m>
                  <m:oMath xmlns:m="http://schemas.openxmlformats.org/officeDocument/2006/math">
                    <m:r>
                      <a:rPr lang="en-US" altLang="zh-CN" sz="2000" b="1" i="1">
                        <a:latin typeface="Cambria Math" panose="02040503050406030204" pitchFamily="18" charset="0"/>
                        <a:cs typeface="Cambria Math" panose="02040503050406030204" pitchFamily="18" charset="0"/>
                      </a:rPr>
                      <m:t>𝜹</m:t>
                    </m:r>
                    <m:r>
                      <a:rPr lang="en-US" altLang="zh-CN" sz="2000" b="1" i="1">
                        <a:latin typeface="Cambria Math" panose="02040503050406030204" pitchFamily="18" charset="0"/>
                        <a:cs typeface="Cambria Math" panose="02040503050406030204" pitchFamily="18" charset="0"/>
                      </a:rPr>
                      <m:t>𝒒</m:t>
                    </m:r>
                  </m:oMath>
                </a14:m>
                <a:r>
                  <a:rPr lang="en-US" altLang="zh-CN" sz="2000" b="1">
                    <a:latin typeface="Times New Roman" panose="02020603050405020304" charset="0"/>
                    <a:cs typeface="Times New Roman" panose="02020603050405020304" charset="0"/>
                  </a:rPr>
                  <a:t> is the first moment of the quark </a:t>
                </a:r>
                <a:r>
                  <a:rPr lang="en-US" altLang="zh-CN" sz="2000" b="1" err="1">
                    <a:latin typeface="Times New Roman" panose="02020603050405020304" charset="0"/>
                    <a:cs typeface="Times New Roman" panose="02020603050405020304" charset="0"/>
                  </a:rPr>
                  <a:t>transversity</a:t>
                </a:r>
                <a:r>
                  <a:rPr lang="en-US" altLang="zh-CN" sz="2000" b="1">
                    <a:latin typeface="Times New Roman" panose="02020603050405020304" charset="0"/>
                    <a:cs typeface="Times New Roman" panose="02020603050405020304" charset="0"/>
                  </a:rPr>
                  <a:t> distribution function </a:t>
                </a:r>
                <a14:m>
                  <m:oMath xmlns:m="http://schemas.openxmlformats.org/officeDocument/2006/math">
                    <m:sSub>
                      <m:sSubPr>
                        <m:ctrlPr>
                          <a:rPr lang="en-US" altLang="zh-CN" sz="2000" b="1" i="1">
                            <a:latin typeface="Cambria Math" panose="02040503050406030204" pitchFamily="18" charset="0"/>
                            <a:cs typeface="Cambria Math" panose="02040503050406030204" pitchFamily="18" charset="0"/>
                          </a:rPr>
                        </m:ctrlPr>
                      </m:sSubPr>
                      <m:e>
                        <m:r>
                          <a:rPr lang="en-US" altLang="zh-CN" sz="2000" b="1" i="1">
                            <a:latin typeface="Cambria Math" panose="02040503050406030204" pitchFamily="18" charset="0"/>
                            <a:cs typeface="Cambria Math" panose="02040503050406030204" pitchFamily="18" charset="0"/>
                          </a:rPr>
                          <m:t>𝒉</m:t>
                        </m:r>
                      </m:e>
                      <m:sub>
                        <m:r>
                          <a:rPr lang="en-US" altLang="zh-CN" sz="2000" b="1" i="1">
                            <a:latin typeface="Cambria Math" panose="02040503050406030204" pitchFamily="18" charset="0"/>
                            <a:cs typeface="Cambria Math" panose="02040503050406030204" pitchFamily="18" charset="0"/>
                          </a:rPr>
                          <m:t>𝟏</m:t>
                        </m:r>
                      </m:sub>
                    </m:sSub>
                    <m:r>
                      <a:rPr lang="en-US" altLang="zh-CN" sz="2000" b="1" i="1">
                        <a:latin typeface="Cambria Math" panose="02040503050406030204" pitchFamily="18" charset="0"/>
                        <a:cs typeface="Cambria Math" panose="02040503050406030204" pitchFamily="18" charset="0"/>
                      </a:rPr>
                      <m:t>(</m:t>
                    </m:r>
                    <m:r>
                      <a:rPr lang="en-US" altLang="zh-CN" sz="2000" b="1" i="1">
                        <a:latin typeface="Cambria Math" panose="02040503050406030204" pitchFamily="18" charset="0"/>
                        <a:cs typeface="Cambria Math" panose="02040503050406030204" pitchFamily="18" charset="0"/>
                      </a:rPr>
                      <m:t>𝒙</m:t>
                    </m:r>
                    <m:r>
                      <a:rPr lang="en-US" altLang="zh-CN" sz="2000" b="1" i="1">
                        <a:latin typeface="Cambria Math" panose="02040503050406030204" pitchFamily="18" charset="0"/>
                        <a:cs typeface="Cambria Math" panose="02040503050406030204" pitchFamily="18" charset="0"/>
                      </a:rPr>
                      <m:t>)</m:t>
                    </m:r>
                  </m:oMath>
                </a14:m>
                <a:r>
                  <a:rPr lang="en-US" altLang="zh-CN" sz="2000" b="1">
                    <a:latin typeface="Times New Roman" panose="02020603050405020304" charset="0"/>
                    <a:cs typeface="Times New Roman" panose="02020603050405020304" charset="0"/>
                  </a:rPr>
                  <a:t>:</a:t>
                </a:r>
                <a:endParaRPr lang="en-US" altLang="zh-CN" b="1" i="1">
                  <a:latin typeface="Times New Roman" panose="02020603050405020304" charset="0"/>
                  <a:cs typeface="Times New Roman" panose="02020603050405020304" charset="0"/>
                </a:endParaRPr>
              </a:p>
              <a:p>
                <a:pPr indent="0">
                  <a:buFont typeface="Wingdings" panose="05000000000000000000" charset="0"/>
                  <a:buNone/>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cs typeface="Cambria Math" panose="02040503050406030204" pitchFamily="18" charset="0"/>
                        </a:rPr>
                        <m:t>𝜹</m:t>
                      </m:r>
                      <m:r>
                        <a:rPr lang="en-US" altLang="zh-CN" sz="2000" b="1" i="1">
                          <a:latin typeface="Cambria Math" panose="02040503050406030204" pitchFamily="18" charset="0"/>
                          <a:cs typeface="Cambria Math" panose="02040503050406030204" pitchFamily="18" charset="0"/>
                        </a:rPr>
                        <m:t>𝒒</m:t>
                      </m:r>
                      <m:r>
                        <a:rPr lang="en-US" altLang="zh-CN" sz="2000" b="1" i="1">
                          <a:latin typeface="Cambria Math" panose="02040503050406030204" pitchFamily="18" charset="0"/>
                          <a:cs typeface="Cambria Math" panose="02040503050406030204" pitchFamily="18" charset="0"/>
                        </a:rPr>
                        <m:t>=</m:t>
                      </m:r>
                      <m:nary>
                        <m:naryPr>
                          <m:limLoc m:val="subSup"/>
                          <m:ctrlPr>
                            <a:rPr lang="en-US" altLang="zh-CN" sz="2000" b="1" i="1">
                              <a:latin typeface="Cambria Math" panose="02040503050406030204" pitchFamily="18" charset="0"/>
                              <a:cs typeface="Cambria Math" panose="02040503050406030204" pitchFamily="18" charset="0"/>
                            </a:rPr>
                          </m:ctrlPr>
                        </m:naryPr>
                        <m:sub>
                          <m:r>
                            <a:rPr lang="en-US" altLang="zh-CN" sz="2000" b="1" i="1">
                              <a:latin typeface="Cambria Math" panose="02040503050406030204" pitchFamily="18" charset="0"/>
                              <a:cs typeface="Cambria Math" panose="02040503050406030204" pitchFamily="18" charset="0"/>
                            </a:rPr>
                            <m:t>𝟎</m:t>
                          </m:r>
                        </m:sub>
                        <m:sup>
                          <m:r>
                            <a:rPr lang="en-US" altLang="zh-CN" sz="2000" b="1" i="1">
                              <a:latin typeface="Cambria Math" panose="02040503050406030204" pitchFamily="18" charset="0"/>
                              <a:cs typeface="Cambria Math" panose="02040503050406030204" pitchFamily="18" charset="0"/>
                            </a:rPr>
                            <m:t>𝟏</m:t>
                          </m:r>
                        </m:sup>
                        <m:e>
                          <m:r>
                            <a:rPr lang="en-US" altLang="zh-CN" sz="2000" b="1" i="1">
                              <a:latin typeface="Cambria Math" panose="02040503050406030204" pitchFamily="18" charset="0"/>
                              <a:cs typeface="Cambria Math" panose="02040503050406030204" pitchFamily="18" charset="0"/>
                            </a:rPr>
                            <m:t>𝒅𝒙</m:t>
                          </m:r>
                          <m:r>
                            <a:rPr lang="en-US" altLang="zh-CN" sz="2000" b="1" i="1">
                              <a:latin typeface="Cambria Math" panose="02040503050406030204" pitchFamily="18" charset="0"/>
                              <a:cs typeface="Cambria Math" panose="02040503050406030204" pitchFamily="18" charset="0"/>
                            </a:rPr>
                            <m:t>[</m:t>
                          </m:r>
                          <m:sSubSup>
                            <m:sSubSupPr>
                              <m:ctrlPr>
                                <a:rPr lang="en-US" altLang="zh-CN" sz="2000" b="1" i="1">
                                  <a:latin typeface="Cambria Math" panose="02040503050406030204" pitchFamily="18" charset="0"/>
                                  <a:cs typeface="Cambria Math" panose="02040503050406030204" pitchFamily="18" charset="0"/>
                                </a:rPr>
                              </m:ctrlPr>
                            </m:sSubSupPr>
                            <m:e>
                              <m:r>
                                <a:rPr lang="en-US" altLang="zh-CN" sz="2000" b="1" i="1">
                                  <a:latin typeface="Cambria Math" panose="02040503050406030204" pitchFamily="18" charset="0"/>
                                  <a:cs typeface="Cambria Math" panose="02040503050406030204" pitchFamily="18" charset="0"/>
                                </a:rPr>
                                <m:t>𝒉</m:t>
                              </m:r>
                            </m:e>
                            <m:sub>
                              <m:r>
                                <a:rPr lang="en-US" altLang="zh-CN" sz="2000" b="1" i="1">
                                  <a:latin typeface="Cambria Math" panose="02040503050406030204" pitchFamily="18" charset="0"/>
                                  <a:cs typeface="Cambria Math" panose="02040503050406030204" pitchFamily="18" charset="0"/>
                                </a:rPr>
                                <m:t>𝟏</m:t>
                              </m:r>
                            </m:sub>
                            <m:sup>
                              <m:r>
                                <a:rPr lang="en-US" altLang="zh-CN" sz="2000" b="1" i="1">
                                  <a:latin typeface="Cambria Math" panose="02040503050406030204" pitchFamily="18" charset="0"/>
                                  <a:cs typeface="Cambria Math" panose="02040503050406030204" pitchFamily="18" charset="0"/>
                                </a:rPr>
                                <m:t>𝒒</m:t>
                              </m:r>
                            </m:sup>
                          </m:sSubSup>
                          <m:r>
                            <a:rPr lang="en-US" altLang="zh-CN" sz="2000" b="1" i="1">
                              <a:latin typeface="Cambria Math" panose="02040503050406030204" pitchFamily="18" charset="0"/>
                              <a:cs typeface="Cambria Math" panose="02040503050406030204" pitchFamily="18" charset="0"/>
                            </a:rPr>
                            <m:t>(</m:t>
                          </m:r>
                          <m:r>
                            <a:rPr lang="en-US" altLang="zh-CN" sz="2000" b="1" i="1">
                              <a:latin typeface="Cambria Math" panose="02040503050406030204" pitchFamily="18" charset="0"/>
                              <a:cs typeface="Cambria Math" panose="02040503050406030204" pitchFamily="18" charset="0"/>
                            </a:rPr>
                            <m:t>𝒙</m:t>
                          </m:r>
                          <m:r>
                            <a:rPr lang="en-US" altLang="zh-CN" sz="2000" b="1" i="1">
                              <a:latin typeface="Cambria Math" panose="02040503050406030204" pitchFamily="18" charset="0"/>
                              <a:cs typeface="Cambria Math" panose="02040503050406030204" pitchFamily="18" charset="0"/>
                            </a:rPr>
                            <m:t>)−</m:t>
                          </m:r>
                          <m:sSubSup>
                            <m:sSubSupPr>
                              <m:ctrlPr>
                                <a:rPr lang="en-US" altLang="zh-CN" sz="2000" b="1" i="1">
                                  <a:latin typeface="Cambria Math" panose="02040503050406030204" pitchFamily="18" charset="0"/>
                                  <a:cs typeface="Cambria Math" panose="02040503050406030204" pitchFamily="18" charset="0"/>
                                </a:rPr>
                              </m:ctrlPr>
                            </m:sSubSupPr>
                            <m:e>
                              <m:r>
                                <a:rPr lang="en-US" altLang="zh-CN" sz="2000" b="1" i="1">
                                  <a:latin typeface="Cambria Math" panose="02040503050406030204" pitchFamily="18" charset="0"/>
                                  <a:cs typeface="Cambria Math" panose="02040503050406030204" pitchFamily="18" charset="0"/>
                                </a:rPr>
                                <m:t>𝒉</m:t>
                              </m:r>
                            </m:e>
                            <m:sub>
                              <m:r>
                                <a:rPr lang="en-US" altLang="zh-CN" sz="2000" b="1" i="1">
                                  <a:latin typeface="Cambria Math" panose="02040503050406030204" pitchFamily="18" charset="0"/>
                                  <a:cs typeface="Cambria Math" panose="02040503050406030204" pitchFamily="18" charset="0"/>
                                </a:rPr>
                                <m:t>𝟏</m:t>
                              </m:r>
                            </m:sub>
                            <m:sup>
                              <m:acc>
                                <m:accPr>
                                  <m:chr m:val="̅"/>
                                  <m:ctrlPr>
                                    <a:rPr lang="en-US" altLang="zh-CN" sz="2000" b="1" i="1">
                                      <a:latin typeface="Cambria Math" panose="02040503050406030204" pitchFamily="18" charset="0"/>
                                      <a:cs typeface="Cambria Math" panose="02040503050406030204" pitchFamily="18" charset="0"/>
                                    </a:rPr>
                                  </m:ctrlPr>
                                </m:accPr>
                                <m:e>
                                  <m:r>
                                    <a:rPr lang="en-US" altLang="zh-CN" sz="2000" b="1" i="1">
                                      <a:latin typeface="Cambria Math" panose="02040503050406030204" pitchFamily="18" charset="0"/>
                                      <a:cs typeface="Cambria Math" panose="02040503050406030204" pitchFamily="18" charset="0"/>
                                    </a:rPr>
                                    <m:t>𝒒</m:t>
                                  </m:r>
                                </m:e>
                              </m:acc>
                            </m:sup>
                          </m:sSubSup>
                          <m:r>
                            <a:rPr lang="en-US" altLang="zh-CN" sz="2000" b="1" i="1">
                              <a:latin typeface="Cambria Math" panose="02040503050406030204" pitchFamily="18" charset="0"/>
                              <a:cs typeface="Cambria Math" panose="02040503050406030204" pitchFamily="18" charset="0"/>
                            </a:rPr>
                            <m:t>(</m:t>
                          </m:r>
                          <m:r>
                            <a:rPr lang="en-US" altLang="zh-CN" sz="2000" b="1" i="1">
                              <a:latin typeface="Cambria Math" panose="02040503050406030204" pitchFamily="18" charset="0"/>
                              <a:cs typeface="Cambria Math" panose="02040503050406030204" pitchFamily="18" charset="0"/>
                            </a:rPr>
                            <m:t>𝒙</m:t>
                          </m:r>
                          <m:r>
                            <a:rPr lang="en-US" altLang="zh-CN" sz="2000" b="1" i="1">
                              <a:latin typeface="Cambria Math" panose="02040503050406030204" pitchFamily="18" charset="0"/>
                              <a:cs typeface="Cambria Math" panose="02040503050406030204" pitchFamily="18" charset="0"/>
                            </a:rPr>
                            <m:t>)]</m:t>
                          </m:r>
                        </m:e>
                      </m:nary>
                    </m:oMath>
                  </m:oMathPara>
                </a14:m>
                <a:endParaRPr lang="en-US" altLang="zh-CN" sz="2000" b="1">
                  <a:latin typeface="Times New Roman" panose="02020603050405020304" charset="0"/>
                  <a:cs typeface="Times New Roman" panose="02020603050405020304" charset="0"/>
                </a:endParaRPr>
              </a:p>
              <a:p>
                <a:pPr marL="285750" indent="-285750">
                  <a:buFont typeface="Wingdings" panose="05000000000000000000" charset="0"/>
                  <a:buChar char="Ø"/>
                </a:pPr>
                <a:endParaRPr lang="en-US" altLang="zh-CN" b="1">
                  <a:latin typeface="Times New Roman" panose="02020603050405020304" charset="0"/>
                  <a:cs typeface="Times New Roman" panose="02020603050405020304" charset="0"/>
                </a:endParaRPr>
              </a:p>
              <a:p>
                <a:pPr marL="285750" indent="-285750">
                  <a:buFont typeface="Wingdings" panose="05000000000000000000" charset="0"/>
                  <a:buChar char="Ø"/>
                </a:pPr>
                <a:r>
                  <a:rPr lang="en-US" altLang="zh-CN" sz="2000" b="1">
                    <a:latin typeface="Times New Roman" panose="02020603050405020304" charset="0"/>
                    <a:cs typeface="Times New Roman" panose="02020603050405020304" charset="0"/>
                  </a:rPr>
                  <a:t>There exists a </a:t>
                </a:r>
                <a:r>
                  <a:rPr lang="en-US" altLang="zh-CN" sz="2000" b="1">
                    <a:solidFill>
                      <a:srgbClr val="C00000"/>
                    </a:solidFill>
                    <a:latin typeface="Times New Roman" panose="02020603050405020304" charset="0"/>
                    <a:cs typeface="Times New Roman" panose="02020603050405020304" charset="0"/>
                  </a:rPr>
                  <a:t>noticeable difference </a:t>
                </a:r>
                <a:r>
                  <a:rPr lang="en-US" altLang="zh-CN" sz="2000" b="1">
                    <a:latin typeface="Times New Roman" panose="02020603050405020304" charset="0"/>
                    <a:cs typeface="Times New Roman" panose="02020603050405020304" charset="0"/>
                  </a:rPr>
                  <a:t>between lattice QCD  and phenomenological results obtained from global fits.</a:t>
                </a:r>
              </a:p>
            </p:txBody>
          </p:sp>
        </mc:Choice>
        <mc:Fallback>
          <p:sp>
            <p:nvSpPr>
              <p:cNvPr id="10" name="文本框 9"/>
              <p:cNvSpPr txBox="1">
                <a:spLocks noRot="1" noChangeAspect="1" noMove="1" noResize="1" noEditPoints="1" noAdjustHandles="1" noChangeArrowheads="1" noChangeShapeType="1" noTextEdit="1"/>
              </p:cNvSpPr>
              <p:nvPr/>
            </p:nvSpPr>
            <p:spPr>
              <a:xfrm>
                <a:off x="602615" y="1576070"/>
                <a:ext cx="4283075" cy="3990340"/>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Tree>
    <p:extLst>
      <p:ext uri="{BB962C8B-B14F-4D97-AF65-F5344CB8AC3E}">
        <p14:creationId xmlns:p14="http://schemas.microsoft.com/office/powerpoint/2010/main" val="266604712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TMDs on Lattice QCD </a:t>
            </a:r>
            <a:endParaRPr kumimoji="0" lang="en-US" altLang="zh-CN" b="1">
              <a:solidFill>
                <a:srgbClr val="C00000"/>
              </a:solidFill>
              <a:latin typeface="Adobe 黑体 Std R" charset="-122"/>
              <a:ea typeface="Adobe 黑体 Std R" charset="-122"/>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0" name="组合 29"/>
          <p:cNvGrpSpPr>
            <a:grpSpLocks noChangeAspect="1"/>
          </p:cNvGrpSpPr>
          <p:nvPr/>
        </p:nvGrpSpPr>
        <p:grpSpPr>
          <a:xfrm>
            <a:off x="5088748" y="1758915"/>
            <a:ext cx="1917199" cy="1770812"/>
            <a:chOff x="4134928" y="3846828"/>
            <a:chExt cx="2323633" cy="2146213"/>
          </a:xfrm>
        </p:grpSpPr>
        <p:pic>
          <p:nvPicPr>
            <p:cNvPr id="31" name="图片 30"/>
            <p:cNvPicPr>
              <a:picLocks noChangeAspect="1"/>
            </p:cNvPicPr>
            <p:nvPr/>
          </p:nvPicPr>
          <p:blipFill>
            <a:blip r:embed="rId3"/>
            <a:stretch>
              <a:fillRect/>
            </a:stretch>
          </p:blipFill>
          <p:spPr>
            <a:xfrm>
              <a:off x="4134928" y="3846828"/>
              <a:ext cx="2323633" cy="2146213"/>
            </a:xfrm>
            <a:prstGeom prst="rect">
              <a:avLst/>
            </a:prstGeom>
          </p:spPr>
        </p:pic>
        <mc:AlternateContent xmlns:mc="http://schemas.openxmlformats.org/markup-compatibility/2006">
          <mc:Choice xmlns:a14="http://schemas.microsoft.com/office/drawing/2010/main" Requires="a14">
            <p:sp>
              <p:nvSpPr>
                <p:cNvPr id="32" name="文本框 31"/>
                <p:cNvSpPr txBox="1"/>
                <p:nvPr/>
              </p:nvSpPr>
              <p:spPr>
                <a:xfrm>
                  <a:off x="4538755" y="3944386"/>
                  <a:ext cx="286745" cy="522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CN" sz="1100" b="0" i="1" smtClean="0">
                                <a:solidFill>
                                  <a:srgbClr val="FF0000"/>
                                </a:solidFill>
                                <a:latin typeface="Cambria Math" panose="02040503050406030204" pitchFamily="18" charset="0"/>
                              </a:rPr>
                            </m:ctrlPr>
                          </m:fPr>
                          <m:num>
                            <m:sSup>
                              <m:sSupPr>
                                <m:ctrlPr>
                                  <a:rPr kumimoji="1" lang="en-US" altLang="zh-CN" sz="1100" b="0" i="1" smtClean="0">
                                    <a:solidFill>
                                      <a:srgbClr val="FF0000"/>
                                    </a:solidFill>
                                    <a:latin typeface="Cambria Math" panose="02040503050406030204" pitchFamily="18" charset="0"/>
                                  </a:rPr>
                                </m:ctrlPr>
                              </m:sSupPr>
                              <m:e>
                                <m:r>
                                  <m:rPr>
                                    <m:sty m:val="p"/>
                                  </m:rPr>
                                  <a:rPr kumimoji="1" lang="en-US" altLang="zh-CN" sz="1100" b="0" i="1" smtClean="0">
                                    <a:solidFill>
                                      <a:srgbClr val="FF0000"/>
                                    </a:solidFill>
                                    <a:latin typeface="Cambria Math" panose="02040503050406030204" pitchFamily="18" charset="0"/>
                                  </a:rPr>
                                  <m:t>ξ</m:t>
                                </m:r>
                              </m:e>
                              <m:sup>
                                <m:r>
                                  <a:rPr kumimoji="1" lang="en-US" altLang="zh-CN" sz="1100" b="0" i="1" smtClean="0">
                                    <a:solidFill>
                                      <a:srgbClr val="FF0000"/>
                                    </a:solidFill>
                                    <a:latin typeface="Cambria Math" panose="02040503050406030204" pitchFamily="18" charset="0"/>
                                  </a:rPr>
                                  <m:t>−</m:t>
                                </m:r>
                              </m:sup>
                            </m:sSup>
                          </m:num>
                          <m:den>
                            <m:rad>
                              <m:radPr>
                                <m:degHide m:val="on"/>
                                <m:ctrlPr>
                                  <a:rPr kumimoji="1" lang="en-US" altLang="zh-CN" sz="1100" b="0" i="1" smtClean="0">
                                    <a:solidFill>
                                      <a:srgbClr val="FF0000"/>
                                    </a:solidFill>
                                    <a:latin typeface="Cambria Math" panose="02040503050406030204" pitchFamily="18" charset="0"/>
                                  </a:rPr>
                                </m:ctrlPr>
                              </m:radPr>
                              <m:deg/>
                              <m:e>
                                <m:r>
                                  <a:rPr kumimoji="1" lang="en-US" altLang="zh-CN" sz="1100" b="0" i="1" smtClean="0">
                                    <a:solidFill>
                                      <a:srgbClr val="FF0000"/>
                                    </a:solidFill>
                                    <a:latin typeface="Cambria Math" panose="02040503050406030204" pitchFamily="18" charset="0"/>
                                  </a:rPr>
                                  <m:t>2</m:t>
                                </m:r>
                              </m:e>
                            </m:rad>
                          </m:den>
                        </m:f>
                      </m:oMath>
                    </m:oMathPara>
                  </a14:m>
                  <a:endParaRPr kumimoji="1" lang="en-US" altLang="zh-CN" sz="1100" b="0">
                    <a:solidFill>
                      <a:srgbClr val="FF0000"/>
                    </a:solidFill>
                  </a:endParaRPr>
                </a:p>
                <a:p>
                  <a:endParaRPr kumimoji="1" lang="zh-CN" altLang="en-US" sz="1100">
                    <a:solidFill>
                      <a:srgbClr val="FF0000"/>
                    </a:solidFill>
                  </a:endParaRPr>
                </a:p>
              </p:txBody>
            </p:sp>
          </mc:Choice>
          <mc:Fallback>
            <p:sp>
              <p:nvSpPr>
                <p:cNvPr id="32" name="文本框 31"/>
                <p:cNvSpPr txBox="1">
                  <a:spLocks noRot="1" noChangeAspect="1" noMove="1" noResize="1" noEditPoints="1" noAdjustHandles="1" noChangeArrowheads="1" noChangeShapeType="1" noTextEdit="1"/>
                </p:cNvSpPr>
                <p:nvPr/>
              </p:nvSpPr>
              <p:spPr>
                <a:xfrm>
                  <a:off x="4538755" y="3944386"/>
                  <a:ext cx="286745" cy="522707"/>
                </a:xfrm>
                <a:prstGeom prst="rect">
                  <a:avLst/>
                </a:prstGeom>
                <a:blipFill>
                  <a:blip r:embed="rId4"/>
                  <a:stretch>
                    <a:fillRect l="-7692" t="-2857" r="-512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3" name="文本框 32"/>
                <p:cNvSpPr txBox="1"/>
                <p:nvPr/>
              </p:nvSpPr>
              <p:spPr>
                <a:xfrm>
                  <a:off x="5898853" y="5235473"/>
                  <a:ext cx="339004" cy="522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100" b="0" i="1" smtClean="0">
                            <a:solidFill>
                              <a:srgbClr val="FF0000"/>
                            </a:solidFill>
                            <a:latin typeface="Cambria Math" panose="02040503050406030204" pitchFamily="18" charset="0"/>
                          </a:rPr>
                          <m:t>−</m:t>
                        </m:r>
                        <m:f>
                          <m:fPr>
                            <m:ctrlPr>
                              <a:rPr kumimoji="1" lang="en-US" altLang="zh-CN" sz="1100" b="0" i="1" smtClean="0">
                                <a:solidFill>
                                  <a:srgbClr val="FF0000"/>
                                </a:solidFill>
                                <a:latin typeface="Cambria Math" panose="02040503050406030204" pitchFamily="18" charset="0"/>
                              </a:rPr>
                            </m:ctrlPr>
                          </m:fPr>
                          <m:num>
                            <m:sSup>
                              <m:sSupPr>
                                <m:ctrlPr>
                                  <a:rPr kumimoji="1" lang="en-US" altLang="zh-CN" sz="1100" b="0" i="1" smtClean="0">
                                    <a:solidFill>
                                      <a:srgbClr val="FF0000"/>
                                    </a:solidFill>
                                    <a:latin typeface="Cambria Math" panose="02040503050406030204" pitchFamily="18" charset="0"/>
                                  </a:rPr>
                                </m:ctrlPr>
                              </m:sSupPr>
                              <m:e>
                                <m:r>
                                  <m:rPr>
                                    <m:sty m:val="p"/>
                                  </m:rPr>
                                  <a:rPr kumimoji="1" lang="en-US" altLang="zh-CN" sz="1100" b="0" i="1" smtClean="0">
                                    <a:solidFill>
                                      <a:srgbClr val="FF0000"/>
                                    </a:solidFill>
                                    <a:latin typeface="Cambria Math" panose="02040503050406030204" pitchFamily="18" charset="0"/>
                                  </a:rPr>
                                  <m:t>ξ</m:t>
                                </m:r>
                              </m:e>
                              <m:sup>
                                <m:r>
                                  <a:rPr kumimoji="1" lang="en-US" altLang="zh-CN" sz="1100" b="0" i="1" smtClean="0">
                                    <a:solidFill>
                                      <a:srgbClr val="FF0000"/>
                                    </a:solidFill>
                                    <a:latin typeface="Cambria Math" panose="02040503050406030204" pitchFamily="18" charset="0"/>
                                  </a:rPr>
                                  <m:t>−</m:t>
                                </m:r>
                              </m:sup>
                            </m:sSup>
                          </m:num>
                          <m:den>
                            <m:rad>
                              <m:radPr>
                                <m:degHide m:val="on"/>
                                <m:ctrlPr>
                                  <a:rPr kumimoji="1" lang="en-US" altLang="zh-CN" sz="1100" b="0" i="1" smtClean="0">
                                    <a:solidFill>
                                      <a:srgbClr val="FF0000"/>
                                    </a:solidFill>
                                    <a:latin typeface="Cambria Math" panose="02040503050406030204" pitchFamily="18" charset="0"/>
                                  </a:rPr>
                                </m:ctrlPr>
                              </m:radPr>
                              <m:deg/>
                              <m:e>
                                <m:r>
                                  <a:rPr kumimoji="1" lang="en-US" altLang="zh-CN" sz="1100" b="0" i="1" smtClean="0">
                                    <a:solidFill>
                                      <a:srgbClr val="FF0000"/>
                                    </a:solidFill>
                                    <a:latin typeface="Cambria Math" panose="02040503050406030204" pitchFamily="18" charset="0"/>
                                  </a:rPr>
                                  <m:t>2</m:t>
                                </m:r>
                              </m:e>
                            </m:rad>
                          </m:den>
                        </m:f>
                      </m:oMath>
                    </m:oMathPara>
                  </a14:m>
                  <a:endParaRPr kumimoji="1" lang="en-US" altLang="zh-CN" sz="1100" b="0">
                    <a:solidFill>
                      <a:srgbClr val="FF0000"/>
                    </a:solidFill>
                  </a:endParaRPr>
                </a:p>
                <a:p>
                  <a:endParaRPr kumimoji="1" lang="zh-CN" altLang="en-US" sz="1100">
                    <a:solidFill>
                      <a:srgbClr val="FF0000"/>
                    </a:solidFill>
                  </a:endParaRPr>
                </a:p>
              </p:txBody>
            </p:sp>
          </mc:Choice>
          <mc:Fallback>
            <p:sp>
              <p:nvSpPr>
                <p:cNvPr id="33" name="文本框 32"/>
                <p:cNvSpPr txBox="1">
                  <a:spLocks noRot="1" noChangeAspect="1" noMove="1" noResize="1" noEditPoints="1" noAdjustHandles="1" noChangeArrowheads="1" noChangeShapeType="1" noTextEdit="1"/>
                </p:cNvSpPr>
                <p:nvPr/>
              </p:nvSpPr>
              <p:spPr>
                <a:xfrm>
                  <a:off x="5898853" y="5235473"/>
                  <a:ext cx="339004" cy="522707"/>
                </a:xfrm>
                <a:prstGeom prst="rect">
                  <a:avLst/>
                </a:prstGeom>
                <a:blipFill>
                  <a:blip r:embed="rId5"/>
                  <a:stretch>
                    <a:fillRect l="-8889" t="-1408" r="-26667"/>
                  </a:stretch>
                </a:blipFill>
              </p:spPr>
              <p:txBody>
                <a:bodyPr/>
                <a:lstStyle/>
                <a:p>
                  <a:r>
                    <a:rPr lang="zh-CN" altLang="en-US">
                      <a:noFill/>
                    </a:rPr>
                    <a:t> </a:t>
                  </a:r>
                </a:p>
              </p:txBody>
            </p:sp>
          </mc:Fallback>
        </mc:AlternateContent>
        <p:sp>
          <p:nvSpPr>
            <p:cNvPr id="35" name="椭圆 34"/>
            <p:cNvSpPr/>
            <p:nvPr/>
          </p:nvSpPr>
          <p:spPr>
            <a:xfrm>
              <a:off x="4915496" y="4906576"/>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444881" y="4906575"/>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522033" y="4317104"/>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881600" y="5522492"/>
              <a:ext cx="101726" cy="1023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p:cNvPicPr>
            <a:picLocks noChangeAspect="1"/>
          </p:cNvPicPr>
          <p:nvPr/>
        </p:nvPicPr>
        <p:blipFill>
          <a:blip r:embed="rId6" cstate="hqprint"/>
          <a:stretch>
            <a:fillRect/>
          </a:stretch>
        </p:blipFill>
        <p:spPr>
          <a:xfrm>
            <a:off x="1503685" y="1853508"/>
            <a:ext cx="1673425" cy="1447521"/>
          </a:xfrm>
          <a:prstGeom prst="rect">
            <a:avLst/>
          </a:prstGeom>
        </p:spPr>
      </p:pic>
      <p:pic>
        <p:nvPicPr>
          <p:cNvPr id="40" name="图片 39"/>
          <p:cNvPicPr>
            <a:picLocks noChangeAspect="1"/>
          </p:cNvPicPr>
          <p:nvPr/>
        </p:nvPicPr>
        <p:blipFill>
          <a:blip r:embed="rId7" cstate="hqprint"/>
          <a:stretch>
            <a:fillRect/>
          </a:stretch>
        </p:blipFill>
        <p:spPr>
          <a:xfrm>
            <a:off x="8730923" y="1818668"/>
            <a:ext cx="1746029" cy="1519540"/>
          </a:xfrm>
          <a:prstGeom prst="rect">
            <a:avLst/>
          </a:prstGeom>
        </p:spPr>
      </p:pic>
      <p:cxnSp>
        <p:nvCxnSpPr>
          <p:cNvPr id="42" name="直线箭头连接符 41"/>
          <p:cNvCxnSpPr/>
          <p:nvPr/>
        </p:nvCxnSpPr>
        <p:spPr bwMode="auto">
          <a:xfrm>
            <a:off x="3352047" y="2683686"/>
            <a:ext cx="1451626" cy="0"/>
          </a:xfrm>
          <a:prstGeom prst="straightConnector1">
            <a:avLst/>
          </a:prstGeom>
          <a:solidFill>
            <a:srgbClr val="FFCC99">
              <a:alpha val="50000"/>
            </a:srgbClr>
          </a:solidFill>
          <a:ln w="25400">
            <a:solidFill>
              <a:srgbClr val="C00000"/>
            </a:solidFill>
            <a:tailEnd type="stealth"/>
          </a:ln>
          <a:effectLst/>
        </p:spPr>
      </p:cxnSp>
      <p:sp>
        <p:nvSpPr>
          <p:cNvPr id="43" name="文本框 42"/>
          <p:cNvSpPr txBox="1"/>
          <p:nvPr/>
        </p:nvSpPr>
        <p:spPr>
          <a:xfrm>
            <a:off x="3370663" y="2270494"/>
            <a:ext cx="1428596" cy="338554"/>
          </a:xfrm>
          <a:prstGeom prst="rect">
            <a:avLst/>
          </a:prstGeom>
          <a:noFill/>
        </p:spPr>
        <p:txBody>
          <a:bodyPr wrap="none" rtlCol="0">
            <a:spAutoFit/>
          </a:bodyPr>
          <a:lstStyle/>
          <a:p>
            <a:r>
              <a:rPr kumimoji="1" lang="en-US" altLang="zh-CN" sz="1600">
                <a:solidFill>
                  <a:srgbClr val="C00000"/>
                </a:solidFill>
              </a:rPr>
              <a:t>Lorentz boost</a:t>
            </a:r>
            <a:endParaRPr kumimoji="1" lang="zh-CN" altLang="en-US">
              <a:solidFill>
                <a:srgbClr val="C00000"/>
              </a:solidFill>
            </a:endParaRPr>
          </a:p>
        </p:txBody>
      </p:sp>
      <p:sp>
        <p:nvSpPr>
          <p:cNvPr id="44" name="右箭头 43"/>
          <p:cNvSpPr/>
          <p:nvPr/>
        </p:nvSpPr>
        <p:spPr>
          <a:xfrm>
            <a:off x="7194266" y="2609048"/>
            <a:ext cx="1204637" cy="148841"/>
          </a:xfrm>
          <a:prstGeom prst="rightArrow">
            <a:avLst>
              <a:gd name="adj1" fmla="val 50000"/>
              <a:gd name="adj2" fmla="val 233334"/>
            </a:avLst>
          </a:prstGeom>
          <a:ln>
            <a:solidFill>
              <a:srgbClr val="DE59C3"/>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45" name="矩形 44"/>
          <p:cNvSpPr/>
          <p:nvPr/>
        </p:nvSpPr>
        <p:spPr>
          <a:xfrm>
            <a:off x="7343705" y="2282471"/>
            <a:ext cx="620683" cy="369332"/>
          </a:xfrm>
          <a:prstGeom prst="rect">
            <a:avLst/>
          </a:prstGeom>
        </p:spPr>
        <p:txBody>
          <a:bodyPr wrap="none">
            <a:spAutoFit/>
          </a:bodyPr>
          <a:lstStyle/>
          <a:p>
            <a:r>
              <a:rPr lang="en-US" altLang="zh-CN" b="1">
                <a:solidFill>
                  <a:srgbClr val="DE59C3"/>
                </a:solidFill>
              </a:rPr>
              <a:t>EFT</a:t>
            </a:r>
            <a:endParaRPr lang="zh-CN" altLang="en-US" b="1">
              <a:solidFill>
                <a:srgbClr val="DE59C3"/>
              </a:solidFill>
            </a:endParaRPr>
          </a:p>
        </p:txBody>
      </p:sp>
      <p:sp>
        <p:nvSpPr>
          <p:cNvPr id="3" name="矩形 2"/>
          <p:cNvSpPr/>
          <p:nvPr/>
        </p:nvSpPr>
        <p:spPr>
          <a:xfrm>
            <a:off x="3261152" y="3043559"/>
            <a:ext cx="1743554" cy="584775"/>
          </a:xfrm>
          <a:prstGeom prst="rect">
            <a:avLst/>
          </a:prstGeom>
        </p:spPr>
        <p:txBody>
          <a:bodyPr wrap="none">
            <a:spAutoFit/>
          </a:bodyPr>
          <a:lstStyle/>
          <a:p>
            <a:r>
              <a:rPr lang="en-US" altLang="zh-CN" sz="1600" i="1">
                <a:solidFill>
                  <a:srgbClr val="001CB6"/>
                </a:solidFill>
                <a:latin typeface="Times New Roman" panose="02020603050405020304" charset="0"/>
                <a:cs typeface="Times New Roman" panose="02020603050405020304" charset="0"/>
              </a:rPr>
              <a:t>Ji, PRL110(2013), </a:t>
            </a:r>
          </a:p>
          <a:p>
            <a:r>
              <a:rPr lang="en-US" altLang="zh-CN" sz="1600" i="1">
                <a:solidFill>
                  <a:srgbClr val="001CB6"/>
                </a:solidFill>
                <a:latin typeface="Times New Roman" panose="02020603050405020304" charset="0"/>
                <a:cs typeface="Times New Roman" panose="02020603050405020304" charset="0"/>
              </a:rPr>
              <a:t>RMP93(2021), … </a:t>
            </a:r>
            <a:endParaRPr lang="zh-CN" altLang="en-US" sz="1600"/>
          </a:p>
        </p:txBody>
      </p:sp>
      <p:sp>
        <p:nvSpPr>
          <p:cNvPr id="4" name="矩形 3"/>
          <p:cNvSpPr/>
          <p:nvPr/>
        </p:nvSpPr>
        <p:spPr>
          <a:xfrm>
            <a:off x="860478" y="6380481"/>
            <a:ext cx="3148590" cy="307777"/>
          </a:xfrm>
          <a:prstGeom prst="rect">
            <a:avLst/>
          </a:prstGeom>
        </p:spPr>
        <p:txBody>
          <a:bodyPr wrap="square">
            <a:spAutoFit/>
          </a:bodyPr>
          <a:lstStyle/>
          <a:p>
            <a:r>
              <a:rPr lang="en-US" altLang="zh-CN" sz="1400" i="1">
                <a:solidFill>
                  <a:srgbClr val="001CB6"/>
                </a:solidFill>
                <a:latin typeface="Times New Roman" panose="02020603050405020304" charset="0"/>
                <a:cs typeface="Times New Roman" panose="02020603050405020304" charset="0"/>
              </a:rPr>
              <a:t>Proton </a:t>
            </a:r>
            <a:r>
              <a:rPr lang="en-US" altLang="zh-CN" sz="1400" i="1" err="1">
                <a:solidFill>
                  <a:srgbClr val="001CB6"/>
                </a:solidFill>
                <a:latin typeface="Times New Roman" panose="02020603050405020304" charset="0"/>
                <a:cs typeface="Times New Roman" panose="02020603050405020304" charset="0"/>
              </a:rPr>
              <a:t>transversity</a:t>
            </a:r>
            <a:r>
              <a:rPr lang="en-US" altLang="zh-CN" sz="1400" i="1">
                <a:solidFill>
                  <a:srgbClr val="001CB6"/>
                </a:solidFill>
                <a:latin typeface="Times New Roman" panose="02020603050405020304" charset="0"/>
                <a:cs typeface="Times New Roman" panose="02020603050405020304" charset="0"/>
              </a:rPr>
              <a:t> PDF, PRL131(2023)</a:t>
            </a:r>
            <a:endParaRPr lang="zh-CN" altLang="en-US" sz="1400" i="1">
              <a:solidFill>
                <a:srgbClr val="001CB6"/>
              </a:solidFill>
              <a:latin typeface="Times New Roman" panose="02020603050405020304" charset="0"/>
              <a:cs typeface="Times New Roman" panose="02020603050405020304" charset="0"/>
            </a:endParaRPr>
          </a:p>
        </p:txBody>
      </p:sp>
      <p:pic>
        <p:nvPicPr>
          <p:cNvPr id="24" name="图片 23"/>
          <p:cNvPicPr>
            <a:picLocks noChangeAspect="1"/>
          </p:cNvPicPr>
          <p:nvPr/>
        </p:nvPicPr>
        <p:blipFill>
          <a:blip r:embed="rId8"/>
          <a:stretch>
            <a:fillRect/>
          </a:stretch>
        </p:blipFill>
        <p:spPr>
          <a:xfrm>
            <a:off x="674422" y="4194455"/>
            <a:ext cx="3334057" cy="2145680"/>
          </a:xfrm>
          <a:prstGeom prst="rect">
            <a:avLst/>
          </a:prstGeom>
        </p:spPr>
      </p:pic>
      <p:sp>
        <p:nvSpPr>
          <p:cNvPr id="53" name="矩形 52"/>
          <p:cNvSpPr/>
          <p:nvPr/>
        </p:nvSpPr>
        <p:spPr>
          <a:xfrm>
            <a:off x="491966" y="1144574"/>
            <a:ext cx="11110644" cy="829945"/>
          </a:xfrm>
          <a:prstGeom prst="rect">
            <a:avLst/>
          </a:prstGeom>
        </p:spPr>
        <p:txBody>
          <a:bodyPr wrap="square">
            <a:spAutoFit/>
          </a:bodyPr>
          <a:lstStyle/>
          <a:p>
            <a:pPr marL="342900" indent="-342900">
              <a:lnSpc>
                <a:spcPct val="100000"/>
              </a:lnSpc>
              <a:buFont typeface="Arial" panose="020B0604020202020204" pitchFamily="34" charset="0"/>
              <a:buChar char="•"/>
            </a:pPr>
            <a:r>
              <a:rPr lang="en-US" altLang="zh-CN" sz="2400" b="1">
                <a:latin typeface="Times New Roman" panose="02020603050405020304" charset="0"/>
                <a:cs typeface="Times New Roman" panose="02020603050405020304" charset="0"/>
              </a:rPr>
              <a:t>Large-momentum effective theory: </a:t>
            </a:r>
            <a:r>
              <a:rPr lang="en-US" altLang="zh-CN" sz="2400" b="1">
                <a:solidFill>
                  <a:srgbClr val="001CB6"/>
                </a:solidFill>
                <a:latin typeface="Times New Roman" panose="02020603050405020304" charset="0"/>
                <a:cs typeface="Times New Roman" panose="02020603050405020304" charset="0"/>
              </a:rPr>
              <a:t>connecting Euclidean lattice and physical observables</a:t>
            </a:r>
          </a:p>
        </p:txBody>
      </p:sp>
      <p:sp>
        <p:nvSpPr>
          <p:cNvPr id="54" name="矩形 53"/>
          <p:cNvSpPr/>
          <p:nvPr/>
        </p:nvSpPr>
        <p:spPr>
          <a:xfrm>
            <a:off x="491966" y="3681267"/>
            <a:ext cx="11110644" cy="460375"/>
          </a:xfrm>
          <a:prstGeom prst="rect">
            <a:avLst/>
          </a:prstGeom>
        </p:spPr>
        <p:txBody>
          <a:bodyPr wrap="square">
            <a:spAutoFit/>
          </a:bodyPr>
          <a:lstStyle/>
          <a:p>
            <a:pPr marL="342900" indent="-342900">
              <a:lnSpc>
                <a:spcPct val="100000"/>
              </a:lnSpc>
              <a:buFont typeface="Arial" panose="020B0604020202020204" pitchFamily="34" charset="0"/>
              <a:buChar char="•"/>
            </a:pPr>
            <a:r>
              <a:rPr lang="en-US" altLang="zh-CN" sz="2400" b="1">
                <a:latin typeface="Times New Roman" panose="02020603050405020304" charset="0"/>
                <a:cs typeface="Times New Roman" panose="02020603050405020304" charset="0"/>
              </a:rPr>
              <a:t>Achieved great success in the studies of TMDPDFs:</a:t>
            </a:r>
            <a:endParaRPr lang="en-US" altLang="zh-CN" sz="2400" b="1">
              <a:solidFill>
                <a:srgbClr val="001CB6"/>
              </a:solidFill>
              <a:latin typeface="Times New Roman" panose="02020603050405020304" charset="0"/>
              <a:cs typeface="Times New Roman" panose="02020603050405020304" charset="0"/>
            </a:endParaRPr>
          </a:p>
        </p:txBody>
      </p:sp>
      <p:sp>
        <p:nvSpPr>
          <p:cNvPr id="55" name="文本框 54"/>
          <p:cNvSpPr txBox="1"/>
          <p:nvPr/>
        </p:nvSpPr>
        <p:spPr>
          <a:xfrm>
            <a:off x="4163060" y="6381750"/>
            <a:ext cx="3613150" cy="306705"/>
          </a:xfrm>
          <a:prstGeom prst="rect">
            <a:avLst/>
          </a:prstGeom>
        </p:spPr>
        <p:txBody>
          <a:bodyPr wrap="square">
            <a:spAutoFit/>
          </a:bodyPr>
          <a:lstStyle/>
          <a:p>
            <a:pPr marL="0" indent="0" algn="l"/>
            <a:r>
              <a:rPr lang="en-US" altLang="zh-CN" sz="1400" b="0" i="1">
                <a:solidFill>
                  <a:srgbClr val="001CB6"/>
                </a:solidFill>
                <a:latin typeface="Times New Roman" panose="02020603050405020304" charset="0"/>
                <a:cs typeface="Times New Roman" panose="02020603050405020304" charset="0"/>
              </a:rPr>
              <a:t>Unpolarized nucleon TMDPDF, PRD109 (2024)</a:t>
            </a:r>
          </a:p>
        </p:txBody>
      </p:sp>
      <p:pic>
        <p:nvPicPr>
          <p:cNvPr id="56" name="图片 55"/>
          <p:cNvPicPr>
            <a:picLocks noChangeAspect="1"/>
          </p:cNvPicPr>
          <p:nvPr/>
        </p:nvPicPr>
        <p:blipFill>
          <a:blip r:embed="rId9"/>
          <a:srcRect l="6349" b="7030"/>
          <a:stretch>
            <a:fillRect/>
          </a:stretch>
        </p:blipFill>
        <p:spPr>
          <a:xfrm>
            <a:off x="4226560" y="4272280"/>
            <a:ext cx="3281680" cy="2111375"/>
          </a:xfrm>
          <a:prstGeom prst="rect">
            <a:avLst/>
          </a:prstGeom>
        </p:spPr>
      </p:pic>
      <p:pic>
        <p:nvPicPr>
          <p:cNvPr id="58" name="图片 57"/>
          <p:cNvPicPr>
            <a:picLocks noChangeAspect="1"/>
          </p:cNvPicPr>
          <p:nvPr/>
        </p:nvPicPr>
        <p:blipFill>
          <a:blip r:embed="rId10"/>
          <a:stretch>
            <a:fillRect/>
          </a:stretch>
        </p:blipFill>
        <p:spPr>
          <a:xfrm>
            <a:off x="7964170" y="4292600"/>
            <a:ext cx="3171825" cy="2063750"/>
          </a:xfrm>
          <a:prstGeom prst="rect">
            <a:avLst/>
          </a:prstGeom>
        </p:spPr>
      </p:pic>
      <p:sp>
        <p:nvSpPr>
          <p:cNvPr id="59" name="文本框 58"/>
          <p:cNvSpPr txBox="1"/>
          <p:nvPr/>
        </p:nvSpPr>
        <p:spPr>
          <a:xfrm>
            <a:off x="8004810" y="6356350"/>
            <a:ext cx="3302635" cy="343535"/>
          </a:xfrm>
          <a:prstGeom prst="rect">
            <a:avLst/>
          </a:prstGeom>
        </p:spPr>
        <p:txBody>
          <a:bodyPr wrap="square">
            <a:noAutofit/>
          </a:bodyPr>
          <a:lstStyle/>
          <a:p>
            <a:r>
              <a:rPr lang="en-US" altLang="zh-CN" sz="1400" i="1">
                <a:solidFill>
                  <a:srgbClr val="001CB6"/>
                </a:solidFill>
                <a:latin typeface="Times New Roman" panose="02020603050405020304" charset="0"/>
                <a:cs typeface="Times New Roman" panose="02020603050405020304" charset="0"/>
              </a:rPr>
              <a:t>Boer-Mulders Function, </a:t>
            </a:r>
            <a:r>
              <a:rPr lang="en-US" altLang="zh-CN" sz="1400" i="1">
                <a:solidFill>
                  <a:srgbClr val="001CB6"/>
                </a:solidFill>
                <a:latin typeface="Times New Roman" panose="02020603050405020304" charset="0"/>
                <a:cs typeface="Times New Roman" panose="02020603050405020304" charset="0"/>
                <a:sym typeface="+mn-ea"/>
                <a:hlinkClick r:id="rId11"/>
              </a:rPr>
              <a:t>arXiv:2502.11807</a:t>
            </a:r>
            <a:endParaRPr lang="en-US" altLang="zh-CN" sz="1400" b="0" i="1">
              <a:solidFill>
                <a:srgbClr val="001CB6"/>
              </a:solidFill>
              <a:latin typeface="Times New Roman" panose="02020603050405020304" charset="0"/>
              <a:cs typeface="Times New Roman" panose="02020603050405020304" charset="0"/>
              <a:hlinkClick r:id="rId11"/>
            </a:endParaRPr>
          </a:p>
          <a:p>
            <a:r>
              <a:rPr lang="en-US" altLang="zh-CN" sz="1600"/>
              <a:t> </a:t>
            </a:r>
          </a:p>
        </p:txBody>
      </p:sp>
      <p:sp>
        <p:nvSpPr>
          <p:cNvPr id="2" name="灯片编号占位符 4">
            <a:extLst>
              <a:ext uri="{FF2B5EF4-FFF2-40B4-BE49-F238E27FC236}">
                <a16:creationId xmlns:a16="http://schemas.microsoft.com/office/drawing/2014/main" id="{894C9DB6-8445-CB3C-D6A3-EF62837E2D4D}"/>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41</a:t>
            </a:fld>
            <a:endParaRPr kumimoji="0" lang="zh-CN" altLang="en-US" sz="280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Dispersion Relation</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 name="文本框 9"/>
          <p:cNvSpPr txBox="1"/>
          <p:nvPr/>
        </p:nvSpPr>
        <p:spPr>
          <a:xfrm>
            <a:off x="514350" y="2004142"/>
            <a:ext cx="5745299" cy="304609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US" altLang="zh-CN" sz="2400" b="1">
                <a:latin typeface="Times New Roman" panose="02020603050405020304" charset="0"/>
                <a:cs typeface="Times New Roman" panose="02020603050405020304" charset="0"/>
              </a:rPr>
              <a:t>We use the following fitting formula to fit the dispersion relation of pion, </a:t>
            </a:r>
          </a:p>
          <a:p>
            <a:pPr marL="342900" indent="-342900">
              <a:buFont typeface="Wingdings" panose="05000000000000000000" pitchFamily="2" charset="2"/>
              <a:buChar char="Ø"/>
            </a:pPr>
            <a:endParaRPr lang="en-US" altLang="zh-CN" sz="2400" b="1">
              <a:latin typeface="Times New Roman" panose="02020603050405020304" charset="0"/>
              <a:cs typeface="Times New Roman" panose="02020603050405020304" charset="0"/>
            </a:endParaRPr>
          </a:p>
          <a:p>
            <a:pPr marL="342900" indent="-342900">
              <a:buFont typeface="Wingdings" panose="05000000000000000000" pitchFamily="2" charset="2"/>
              <a:buChar char="Ø"/>
            </a:pP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t>
            </a:r>
          </a:p>
          <a:p>
            <a:r>
              <a:rPr lang="en-US" altLang="zh-CN" sz="2400" b="1">
                <a:latin typeface="Times New Roman" panose="02020603050405020304" charset="0"/>
                <a:cs typeface="Times New Roman" panose="02020603050405020304" charset="0"/>
              </a:rPr>
              <a:t>     where the fit result is </a:t>
            </a:r>
            <a:r>
              <a:rPr lang="en-US" altLang="zh-CN" sz="2400" b="1">
                <a:latin typeface="Times New Roman" panose="02020603050405020304" charset="0"/>
                <a:ea typeface="Consolas" panose="020B0609020204030204"/>
                <a:cs typeface="Times New Roman" panose="02020603050405020304" charset="0"/>
                <a:sym typeface="+mn-ea"/>
              </a:rPr>
              <a:t>b1 = 1.0048 (90),           b2 = -0.055 (16).</a:t>
            </a:r>
            <a:endParaRPr lang="en-US" altLang="zh-CN" sz="2400" b="1" i="0">
              <a:solidFill>
                <a:schemeClr val="tx1"/>
              </a:solidFill>
              <a:latin typeface="Times New Roman" panose="02020603050405020304" charset="0"/>
              <a:ea typeface="Consolas" panose="020B0609020204030204"/>
              <a:cs typeface="Times New Roman" panose="02020603050405020304" charset="0"/>
            </a:endParaRPr>
          </a:p>
          <a:p>
            <a:pPr marL="342900" indent="-342900">
              <a:buFont typeface="Wingdings" panose="05000000000000000000" pitchFamily="2" charset="2"/>
              <a:buChar char="Ø"/>
            </a:pPr>
            <a:endParaRPr lang="en-US" altLang="zh-CN" sz="2400" b="1" i="0">
              <a:solidFill>
                <a:schemeClr val="tx1"/>
              </a:solidFill>
              <a:latin typeface="Times New Roman" panose="02020603050405020304" charset="0"/>
              <a:ea typeface="Consolas" panose="020B0609020204030204"/>
              <a:cs typeface="Times New Roman" panose="02020603050405020304" charset="0"/>
            </a:endParaRPr>
          </a:p>
        </p:txBody>
      </p:sp>
      <p:graphicFrame>
        <p:nvGraphicFramePr>
          <p:cNvPr id="7" name="对象 6"/>
          <p:cNvGraphicFramePr>
            <a:graphicFrameLocks noChangeAspect="1"/>
          </p:cNvGraphicFramePr>
          <p:nvPr/>
        </p:nvGraphicFramePr>
        <p:xfrm>
          <a:off x="1211413" y="3056182"/>
          <a:ext cx="4358039" cy="557181"/>
        </p:xfrm>
        <a:graphic>
          <a:graphicData uri="http://schemas.openxmlformats.org/presentationml/2006/ole">
            <mc:AlternateContent xmlns:mc="http://schemas.openxmlformats.org/markup-compatibility/2006">
              <mc:Choice xmlns:v="urn:schemas-microsoft-com:vml" Requires="v">
                <p:oleObj name="Equation" r:id="rId3" imgW="2295525" imgH="296545" progId="Equation.DSMT4">
                  <p:embed/>
                </p:oleObj>
              </mc:Choice>
              <mc:Fallback>
                <p:oleObj name="Equation" r:id="rId3" imgW="2295525" imgH="296545" progId="Equation.DSMT4">
                  <p:embed/>
                  <p:pic>
                    <p:nvPicPr>
                      <p:cNvPr id="7" name="对象 6"/>
                      <p:cNvPicPr/>
                      <p:nvPr/>
                    </p:nvPicPr>
                    <p:blipFill>
                      <a:blip r:embed="rId4"/>
                      <a:stretch>
                        <a:fillRect/>
                      </a:stretch>
                    </p:blipFill>
                    <p:spPr>
                      <a:xfrm>
                        <a:off x="1211413" y="3056182"/>
                        <a:ext cx="4358039" cy="557181"/>
                      </a:xfrm>
                      <a:prstGeom prst="rect">
                        <a:avLst/>
                      </a:prstGeom>
                    </p:spPr>
                  </p:pic>
                </p:oleObj>
              </mc:Fallback>
            </mc:AlternateContent>
          </a:graphicData>
        </a:graphic>
      </p:graphicFrame>
      <p:pic>
        <p:nvPicPr>
          <p:cNvPr id="4" name="图片 3"/>
          <p:cNvPicPr>
            <a:picLocks noChangeAspect="1"/>
          </p:cNvPicPr>
          <p:nvPr/>
        </p:nvPicPr>
        <p:blipFill>
          <a:blip r:embed="rId5"/>
          <a:stretch>
            <a:fillRect/>
          </a:stretch>
        </p:blipFill>
        <p:spPr>
          <a:xfrm>
            <a:off x="6653530" y="1765935"/>
            <a:ext cx="4963160" cy="3979545"/>
          </a:xfrm>
          <a:prstGeom prst="rect">
            <a:avLst/>
          </a:prstGeom>
        </p:spPr>
      </p:pic>
      <p:sp>
        <p:nvSpPr>
          <p:cNvPr id="3" name="灯片编号占位符 4">
            <a:extLst>
              <a:ext uri="{FF2B5EF4-FFF2-40B4-BE49-F238E27FC236}">
                <a16:creationId xmlns:a16="http://schemas.microsoft.com/office/drawing/2014/main" id="{D95C325B-1CBA-5093-18C4-59E6CF6E4DAB}"/>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42</a:t>
            </a:fld>
            <a:endParaRPr kumimoji="0" lang="zh-CN" altLang="en-US" sz="280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CC53-6588-9378-F518-701476ABF763}"/>
            </a:ext>
          </a:extLst>
        </p:cNvPr>
        <p:cNvGrpSpPr/>
        <p:nvPr/>
      </p:nvGrpSpPr>
      <p:grpSpPr>
        <a:xfrm>
          <a:off x="0" y="0"/>
          <a:ext cx="0" cy="0"/>
          <a:chOff x="0" y="0"/>
          <a:chExt cx="0" cy="0"/>
        </a:xfrm>
      </p:grpSpPr>
      <p:sp>
        <p:nvSpPr>
          <p:cNvPr id="17" name="Text Box 3">
            <a:extLst>
              <a:ext uri="{FF2B5EF4-FFF2-40B4-BE49-F238E27FC236}">
                <a16:creationId xmlns:a16="http://schemas.microsoft.com/office/drawing/2014/main" id="{51086C9F-2478-76F7-BEC3-30237AD311D0}"/>
              </a:ext>
            </a:extLst>
          </p:cNvPr>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L Dependence</a:t>
            </a:r>
          </a:p>
        </p:txBody>
      </p:sp>
      <p:grpSp>
        <p:nvGrpSpPr>
          <p:cNvPr id="25" name="组合 24">
            <a:extLst>
              <a:ext uri="{FF2B5EF4-FFF2-40B4-BE49-F238E27FC236}">
                <a16:creationId xmlns:a16="http://schemas.microsoft.com/office/drawing/2014/main" id="{2E5F0A33-1384-84D0-57D3-E54C10D8A417}"/>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C8F298BC-88C5-0823-0224-8B4F261854AF}"/>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FF12943A-E144-AD12-3981-60CCC69F74C0}"/>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0BF3500C-4AB1-F8E4-7FD1-65BA4BCD95C5}"/>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B944A491-D4EF-585F-9113-11B44FF00040}"/>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3" name="文本框 11">
                <a:extLst>
                  <a:ext uri="{FF2B5EF4-FFF2-40B4-BE49-F238E27FC236}">
                    <a16:creationId xmlns:a16="http://schemas.microsoft.com/office/drawing/2014/main" id="{A528EE99-83FE-2A84-61AE-7A91783C5204}"/>
                  </a:ext>
                </a:extLst>
              </p:cNvPr>
              <p:cNvSpPr txBox="1"/>
              <p:nvPr/>
            </p:nvSpPr>
            <p:spPr>
              <a:xfrm>
                <a:off x="1122017" y="1397688"/>
                <a:ext cx="9947954" cy="8591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SzPct val="100000"/>
                  <a:buFont typeface="Wingdings" panose="05000000000000000000" charset="0"/>
                  <a:buChar char="Ø"/>
                </a:pPr>
                <a:r>
                  <a:rPr lang="en-US" altLang="zh-CN" sz="2400" b="1">
                    <a:solidFill>
                      <a:srgbClr val="000000"/>
                    </a:solidFill>
                    <a:latin typeface="Times New Roman" panose="02020603050405020304" charset="0"/>
                    <a:ea typeface="CMR10"/>
                    <a:cs typeface="Times New Roman" panose="02020603050405020304" charset="0"/>
                  </a:rPr>
                  <a:t>The extraction of </a:t>
                </a:r>
                <a14:m>
                  <m:oMath xmlns:m="http://schemas.openxmlformats.org/officeDocument/2006/math">
                    <m:r>
                      <a:rPr lang="en-US" altLang="zh-CN" sz="2400" b="1" i="1">
                        <a:solidFill>
                          <a:srgbClr val="000000"/>
                        </a:solidFill>
                        <a:latin typeface="Cambria Math" panose="02040503050406030204" pitchFamily="18" charset="0"/>
                        <a:ea typeface="MS Mincho" charset="0"/>
                        <a:cs typeface="Cambria Math" panose="02040503050406030204" pitchFamily="18" charset="0"/>
                      </a:rPr>
                      <m:t> </m:t>
                    </m:r>
                    <m:sSup>
                      <m:sSupPr>
                        <m:ctrlPr>
                          <a:rPr lang="en-US" altLang="zh-CN" sz="2400" b="1" i="1">
                            <a:solidFill>
                              <a:srgbClr val="000000"/>
                            </a:solidFill>
                            <a:latin typeface="Cambria Math" panose="02040503050406030204" pitchFamily="18" charset="0"/>
                            <a:ea typeface="CMR10"/>
                            <a:cs typeface="Cambria Math" panose="02040503050406030204" pitchFamily="18" charset="0"/>
                          </a:rPr>
                        </m:ctrlPr>
                      </m:sSupPr>
                      <m:e>
                        <m:acc>
                          <m:accPr>
                            <m:chr m:val="̃"/>
                            <m:ctrlPr>
                              <a:rPr lang="en-US" altLang="zh-CN" sz="2400" b="1" i="1">
                                <a:solidFill>
                                  <a:srgbClr val="000000"/>
                                </a:solidFill>
                                <a:latin typeface="Cambria Math" panose="02040503050406030204" pitchFamily="18" charset="0"/>
                                <a:ea typeface="CMR10"/>
                                <a:cs typeface="Cambria Math" panose="02040503050406030204" pitchFamily="18" charset="0"/>
                              </a:rPr>
                            </m:ctrlPr>
                          </m:accPr>
                          <m:e>
                            <m:r>
                              <a:rPr lang="en-US" altLang="zh-CN" sz="2400" b="1" i="1">
                                <a:solidFill>
                                  <a:srgbClr val="000000"/>
                                </a:solidFill>
                                <a:latin typeface="Cambria Math" panose="02040503050406030204" pitchFamily="18" charset="0"/>
                                <a:ea typeface="MS Mincho" charset="0"/>
                                <a:cs typeface="Cambria Math" panose="02040503050406030204" pitchFamily="18" charset="0"/>
                              </a:rPr>
                              <m:t>𝜳</m:t>
                            </m:r>
                          </m:e>
                        </m:acc>
                      </m:e>
                      <m:sup>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sup>
                    </m:sSup>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r>
                      <a:rPr lang="en-US" altLang="zh-CN" sz="2400" b="1" i="1">
                        <a:solidFill>
                          <a:srgbClr val="000000"/>
                        </a:solidFill>
                        <a:latin typeface="Cambria Math" panose="02040503050406030204" pitchFamily="18" charset="0"/>
                        <a:ea typeface="CMR10"/>
                        <a:cs typeface="Cambria Math" panose="02040503050406030204" pitchFamily="18" charset="0"/>
                      </a:rPr>
                      <m:t>𝒙</m:t>
                    </m:r>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𝒃</m:t>
                        </m:r>
                      </m:e>
                      <m:sub>
                        <m:r>
                          <a:rPr lang="en-US" altLang="zh-CN" sz="2400" b="1">
                            <a:latin typeface="Cambria Math" panose="02040503050406030204" pitchFamily="18" charset="0"/>
                            <a:ea typeface="MS Mincho" charset="0"/>
                            <a:cs typeface="Cambria Math" panose="02040503050406030204" pitchFamily="18" charset="0"/>
                          </a:rPr>
                          <m:t>⊥</m:t>
                        </m:r>
                      </m:sub>
                    </m:sSub>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r>
                      <a:rPr lang="en-US" altLang="zh-CN" sz="2400" b="1" i="1">
                        <a:solidFill>
                          <a:srgbClr val="000000"/>
                        </a:solidFill>
                        <a:latin typeface="Cambria Math" panose="02040503050406030204" pitchFamily="18" charset="0"/>
                        <a:ea typeface="MS Mincho" charset="0"/>
                        <a:cs typeface="Cambria Math" panose="02040503050406030204" pitchFamily="18" charset="0"/>
                      </a:rPr>
                      <m:t>𝝁</m:t>
                    </m:r>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sSub>
                      <m:sSubPr>
                        <m:ctrlPr>
                          <a:rPr lang="en-US" altLang="zh-CN" sz="2400" b="1" i="1">
                            <a:solidFill>
                              <a:srgbClr val="000000"/>
                            </a:solidFill>
                            <a:latin typeface="Cambria Math" panose="02040503050406030204" pitchFamily="18" charset="0"/>
                            <a:ea typeface="CMR10"/>
                            <a:cs typeface="Cambria Math" panose="02040503050406030204" pitchFamily="18" charset="0"/>
                          </a:rPr>
                        </m:ctrlPr>
                      </m:sSubPr>
                      <m:e>
                        <m:r>
                          <a:rPr lang="en-US" altLang="zh-CN" sz="2400" b="1" i="1">
                            <a:solidFill>
                              <a:srgbClr val="000000"/>
                            </a:solidFill>
                            <a:latin typeface="Cambria Math" panose="02040503050406030204" pitchFamily="18" charset="0"/>
                            <a:ea typeface="MS Mincho" charset="0"/>
                            <a:cs typeface="Cambria Math" panose="02040503050406030204" pitchFamily="18" charset="0"/>
                          </a:rPr>
                          <m:t>𝜻</m:t>
                        </m:r>
                      </m:e>
                      <m:sub>
                        <m:r>
                          <a:rPr lang="en-US" altLang="zh-CN" sz="2400" b="1" i="1">
                            <a:solidFill>
                              <a:srgbClr val="000000"/>
                            </a:solidFill>
                            <a:latin typeface="Cambria Math" panose="02040503050406030204" pitchFamily="18" charset="0"/>
                            <a:ea typeface="CMR10"/>
                            <a:cs typeface="Cambria Math" panose="02040503050406030204" pitchFamily="18" charset="0"/>
                          </a:rPr>
                          <m:t>𝒛</m:t>
                        </m:r>
                      </m:sub>
                    </m:sSub>
                    <m:r>
                      <a:rPr lang="en-US" altLang="zh-CN" sz="2400" b="1" i="1">
                        <a:solidFill>
                          <a:srgbClr val="000000"/>
                        </a:solidFill>
                        <a:latin typeface="Cambria Math" panose="02040503050406030204" pitchFamily="18" charset="0"/>
                        <a:ea typeface="MS Mincho" charset="0"/>
                        <a:cs typeface="Cambria Math" panose="02040503050406030204" pitchFamily="18" charset="0"/>
                      </a:rPr>
                      <m:t>)</m:t>
                    </m:r>
                  </m:oMath>
                </a14:m>
                <a:r>
                  <a:rPr lang="en-US" altLang="zh-CN" sz="2400" b="1">
                    <a:solidFill>
                      <a:srgbClr val="000000"/>
                    </a:solidFill>
                    <a:latin typeface="Times New Roman" panose="02020603050405020304" charset="0"/>
                    <a:ea typeface="CMR10"/>
                    <a:cs typeface="Times New Roman" panose="02020603050405020304" charset="0"/>
                  </a:rPr>
                  <a:t> requires L to be large enough. When </a:t>
                </a:r>
                <a:r>
                  <a:rPr lang="en-US" altLang="zh-CN" sz="2400" b="1">
                    <a:solidFill>
                      <a:srgbClr val="C00000"/>
                    </a:solidFill>
                    <a:latin typeface="Times New Roman" panose="02020603050405020304" charset="0"/>
                    <a:ea typeface="CMR10"/>
                    <a:cs typeface="Times New Roman" panose="02020603050405020304" charset="0"/>
                  </a:rPr>
                  <a:t>L</a:t>
                </a:r>
                <a14:m>
                  <m:oMath xmlns:m="http://schemas.openxmlformats.org/officeDocument/2006/math">
                    <m:r>
                      <a:rPr lang="en-US" altLang="zh-CN" sz="2400" b="1" i="1">
                        <a:solidFill>
                          <a:srgbClr val="C00000"/>
                        </a:solidFill>
                        <a:latin typeface="Cambria Math" panose="02040503050406030204" pitchFamily="18" charset="0"/>
                        <a:ea typeface="MS Mincho" charset="0"/>
                        <a:cs typeface="Cambria Math" panose="02040503050406030204" pitchFamily="18" charset="0"/>
                      </a:rPr>
                      <m:t>≥</m:t>
                    </m:r>
                  </m:oMath>
                </a14:m>
                <a:r>
                  <a:rPr lang="en-US" altLang="zh-CN" sz="2400" b="1">
                    <a:solidFill>
                      <a:srgbClr val="C00000"/>
                    </a:solidFill>
                    <a:latin typeface="Times New Roman" panose="02020603050405020304" charset="0"/>
                    <a:ea typeface="CMR10"/>
                    <a:cs typeface="Times New Roman" panose="02020603050405020304" charset="0"/>
                  </a:rPr>
                  <a:t>6a</a:t>
                </a:r>
                <a14:m>
                  <m:oMath xmlns:m="http://schemas.openxmlformats.org/officeDocument/2006/math">
                    <m:r>
                      <a:rPr lang="en-US" altLang="zh-CN" sz="2400" b="1" i="1">
                        <a:solidFill>
                          <a:srgbClr val="C00000"/>
                        </a:solidFill>
                        <a:latin typeface="Cambria Math" panose="02040503050406030204" pitchFamily="18" charset="0"/>
                        <a:ea typeface="MS Mincho" charset="0"/>
                        <a:cs typeface="Cambria Math" panose="02040503050406030204" pitchFamily="18" charset="0"/>
                      </a:rPr>
                      <m:t>≅</m:t>
                    </m:r>
                  </m:oMath>
                </a14:m>
                <a:r>
                  <a:rPr lang="en-US" altLang="zh-CN" sz="2400" b="1">
                    <a:solidFill>
                      <a:srgbClr val="C00000"/>
                    </a:solidFill>
                    <a:latin typeface="Times New Roman" panose="02020603050405020304" charset="0"/>
                    <a:ea typeface="CMR10"/>
                    <a:cs typeface="Times New Roman" panose="02020603050405020304" charset="0"/>
                  </a:rPr>
                  <a:t>0.6fm</a:t>
                </a:r>
                <a:r>
                  <a:rPr lang="en-US" altLang="zh-CN" sz="2400" b="1">
                    <a:solidFill>
                      <a:srgbClr val="000000"/>
                    </a:solidFill>
                    <a:latin typeface="Times New Roman" panose="02020603050405020304" charset="0"/>
                    <a:ea typeface="CMR10"/>
                    <a:cs typeface="Times New Roman" panose="02020603050405020304" charset="0"/>
                  </a:rPr>
                  <a:t>, </a:t>
                </a:r>
                <a:r>
                  <a:rPr lang="en-US" altLang="zh-CN" sz="2400" b="1">
                    <a:latin typeface="Times New Roman" panose="02020603050405020304" charset="0"/>
                    <a:cs typeface="Times New Roman" panose="02020603050405020304" charset="0"/>
                    <a:sym typeface="+mn-ea"/>
                  </a:rPr>
                  <a:t>the matrix elements remain invariant.</a:t>
                </a:r>
                <a:r>
                  <a:rPr lang="en-US" altLang="zh-CN" sz="2400" b="1">
                    <a:solidFill>
                      <a:srgbClr val="000000"/>
                    </a:solidFill>
                    <a:latin typeface="Times New Roman" panose="02020603050405020304" charset="0"/>
                    <a:ea typeface="CMR10"/>
                    <a:cs typeface="Times New Roman" panose="02020603050405020304" charset="0"/>
                  </a:rPr>
                  <a:t> </a:t>
                </a:r>
              </a:p>
            </p:txBody>
          </p:sp>
        </mc:Choice>
        <mc:Fallback>
          <p:sp>
            <p:nvSpPr>
              <p:cNvPr id="3" name="文本框 11">
                <a:extLst>
                  <a:ext uri="{FF2B5EF4-FFF2-40B4-BE49-F238E27FC236}">
                    <a16:creationId xmlns:a16="http://schemas.microsoft.com/office/drawing/2014/main" id="{A528EE99-83FE-2A84-61AE-7A91783C5204}"/>
                  </a:ext>
                </a:extLst>
              </p:cNvPr>
              <p:cNvSpPr txBox="1">
                <a:spLocks noRot="1" noChangeAspect="1" noMove="1" noResize="1" noEditPoints="1" noAdjustHandles="1" noChangeArrowheads="1" noChangeShapeType="1" noTextEdit="1"/>
              </p:cNvSpPr>
              <p:nvPr/>
            </p:nvSpPr>
            <p:spPr>
              <a:xfrm>
                <a:off x="1122017" y="1397688"/>
                <a:ext cx="9947954" cy="859155"/>
              </a:xfrm>
              <a:prstGeom prst="rect">
                <a:avLst/>
              </a:prstGeom>
              <a:blipFill>
                <a:blip r:embed="rId3"/>
                <a:stretch>
                  <a:fillRect l="-797" t="-4255" b="-13475"/>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A19F32C0-1CB9-ED62-EA83-7AF9AECBB012}"/>
              </a:ext>
            </a:extLst>
          </p:cNvPr>
          <p:cNvPicPr>
            <a:picLocks noChangeAspect="1"/>
          </p:cNvPicPr>
          <p:nvPr/>
        </p:nvPicPr>
        <p:blipFill>
          <a:blip r:embed="rId4"/>
          <a:srcRect l="61252" r="10281" b="48028"/>
          <a:stretch>
            <a:fillRect/>
          </a:stretch>
        </p:blipFill>
        <p:spPr>
          <a:xfrm>
            <a:off x="4364672" y="2298118"/>
            <a:ext cx="1645285" cy="690880"/>
          </a:xfrm>
          <a:prstGeom prst="rect">
            <a:avLst/>
          </a:prstGeom>
        </p:spPr>
      </p:pic>
      <p:pic>
        <p:nvPicPr>
          <p:cNvPr id="6" name="图片 5">
            <a:extLst>
              <a:ext uri="{FF2B5EF4-FFF2-40B4-BE49-F238E27FC236}">
                <a16:creationId xmlns:a16="http://schemas.microsoft.com/office/drawing/2014/main" id="{9515C9AF-1FCC-D287-FD64-70451A7BB9F0}"/>
              </a:ext>
            </a:extLst>
          </p:cNvPr>
          <p:cNvPicPr>
            <a:picLocks noChangeAspect="1"/>
          </p:cNvPicPr>
          <p:nvPr/>
        </p:nvPicPr>
        <p:blipFill>
          <a:blip r:embed="rId4"/>
          <a:srcRect l="20289" t="51691" r="10281"/>
          <a:stretch>
            <a:fillRect/>
          </a:stretch>
        </p:blipFill>
        <p:spPr>
          <a:xfrm>
            <a:off x="5933757" y="2298118"/>
            <a:ext cx="4316730" cy="690880"/>
          </a:xfrm>
          <a:prstGeom prst="rect">
            <a:avLst/>
          </a:prstGeom>
        </p:spPr>
      </p:pic>
      <p:pic>
        <p:nvPicPr>
          <p:cNvPr id="8" name="图片 7">
            <a:extLst>
              <a:ext uri="{FF2B5EF4-FFF2-40B4-BE49-F238E27FC236}">
                <a16:creationId xmlns:a16="http://schemas.microsoft.com/office/drawing/2014/main" id="{EE3D29DD-3683-F4F4-D515-E8B24926EE63}"/>
              </a:ext>
            </a:extLst>
          </p:cNvPr>
          <p:cNvPicPr>
            <a:picLocks noChangeAspect="1"/>
          </p:cNvPicPr>
          <p:nvPr/>
        </p:nvPicPr>
        <p:blipFill>
          <a:blip r:embed="rId4"/>
          <a:srcRect r="53295" b="48028"/>
          <a:stretch>
            <a:fillRect/>
          </a:stretch>
        </p:blipFill>
        <p:spPr>
          <a:xfrm>
            <a:off x="1665287" y="2256843"/>
            <a:ext cx="2699385" cy="690880"/>
          </a:xfrm>
          <a:prstGeom prst="rect">
            <a:avLst/>
          </a:prstGeom>
        </p:spPr>
      </p:pic>
      <p:sp>
        <p:nvSpPr>
          <p:cNvPr id="9" name="矩形 8">
            <a:extLst>
              <a:ext uri="{FF2B5EF4-FFF2-40B4-BE49-F238E27FC236}">
                <a16:creationId xmlns:a16="http://schemas.microsoft.com/office/drawing/2014/main" id="{26186AE6-ACC3-4A6B-A3F1-B30D546EA0D4}"/>
              </a:ext>
            </a:extLst>
          </p:cNvPr>
          <p:cNvSpPr/>
          <p:nvPr/>
        </p:nvSpPr>
        <p:spPr>
          <a:xfrm>
            <a:off x="3785552" y="2377493"/>
            <a:ext cx="594360" cy="527050"/>
          </a:xfrm>
          <a:prstGeom prst="rect">
            <a:avLst/>
          </a:prstGeom>
          <a:noFill/>
          <a:ln w="28575" cmpd="sng">
            <a:solidFill>
              <a:srgbClr val="C0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a:extLst>
              <a:ext uri="{FF2B5EF4-FFF2-40B4-BE49-F238E27FC236}">
                <a16:creationId xmlns:a16="http://schemas.microsoft.com/office/drawing/2014/main" id="{56F2F931-B9B9-354D-05DA-96B2A4FF03A2}"/>
              </a:ext>
            </a:extLst>
          </p:cNvPr>
          <p:cNvPicPr>
            <a:picLocks/>
          </p:cNvPicPr>
          <p:nvPr/>
        </p:nvPicPr>
        <p:blipFill>
          <a:blip r:embed="rId5"/>
          <a:srcRect b="49024"/>
          <a:stretch>
            <a:fillRect/>
          </a:stretch>
        </p:blipFill>
        <p:spPr>
          <a:xfrm>
            <a:off x="1013182" y="3054899"/>
            <a:ext cx="9993550" cy="3420515"/>
          </a:xfrm>
          <a:prstGeom prst="rect">
            <a:avLst/>
          </a:prstGeom>
        </p:spPr>
      </p:pic>
      <p:pic>
        <p:nvPicPr>
          <p:cNvPr id="5" name="图片 4">
            <a:extLst>
              <a:ext uri="{FF2B5EF4-FFF2-40B4-BE49-F238E27FC236}">
                <a16:creationId xmlns:a16="http://schemas.microsoft.com/office/drawing/2014/main" id="{C3E6B40D-31D6-640D-E887-471CBD718CCF}"/>
              </a:ext>
            </a:extLst>
          </p:cNvPr>
          <p:cNvPicPr>
            <a:picLocks/>
          </p:cNvPicPr>
          <p:nvPr/>
        </p:nvPicPr>
        <p:blipFill>
          <a:blip r:embed="rId5"/>
          <a:srcRect t="93996" b="2820"/>
          <a:stretch>
            <a:fillRect/>
          </a:stretch>
        </p:blipFill>
        <p:spPr>
          <a:xfrm>
            <a:off x="951097" y="6371300"/>
            <a:ext cx="10045516" cy="208227"/>
          </a:xfrm>
          <a:prstGeom prst="rect">
            <a:avLst/>
          </a:prstGeom>
        </p:spPr>
      </p:pic>
      <p:sp>
        <p:nvSpPr>
          <p:cNvPr id="7" name="灯片编号占位符 4">
            <a:extLst>
              <a:ext uri="{FF2B5EF4-FFF2-40B4-BE49-F238E27FC236}">
                <a16:creationId xmlns:a16="http://schemas.microsoft.com/office/drawing/2014/main" id="{CDED66B7-2EC0-1F2C-BEA4-09AAF065535A}"/>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43</a:t>
            </a:fld>
            <a:endParaRPr kumimoji="0" lang="zh-CN" altLang="en-US" sz="2800"/>
          </a:p>
        </p:txBody>
      </p:sp>
    </p:spTree>
    <p:extLst>
      <p:ext uri="{BB962C8B-B14F-4D97-AF65-F5344CB8AC3E}">
        <p14:creationId xmlns:p14="http://schemas.microsoft.com/office/powerpoint/2010/main" val="4516614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598806" y="1136333"/>
            <a:ext cx="5295900" cy="4371975"/>
          </a:xfrm>
          <a:prstGeom prst="rect">
            <a:avLst/>
          </a:prstGeom>
        </p:spPr>
      </p:pic>
      <p:sp>
        <p:nvSpPr>
          <p:cNvPr id="17" name="Text Box 3"/>
          <p:cNvSpPr txBox="1">
            <a:spLocks noChangeArrowheads="1"/>
          </p:cNvSpPr>
          <p:nvPr/>
        </p:nvSpPr>
        <p:spPr bwMode="auto">
          <a:xfrm>
            <a:off x="514350" y="195580"/>
            <a:ext cx="46069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HYP smearing</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table"/>
          <p:cNvPicPr/>
          <p:nvPr/>
        </p:nvPicPr>
        <p:blipFill>
          <a:blip r:embed="rId4"/>
          <a:stretch>
            <a:fillRect/>
          </a:stretch>
        </p:blipFill>
        <p:spPr>
          <a:xfrm>
            <a:off x="6168073" y="1933893"/>
            <a:ext cx="4828540" cy="3625850"/>
          </a:xfrm>
          <a:prstGeom prst="rect">
            <a:avLst/>
          </a:prstGeom>
        </p:spPr>
      </p:pic>
      <p:sp>
        <p:nvSpPr>
          <p:cNvPr id="3" name="文本框 10"/>
          <p:cNvSpPr txBox="1"/>
          <p:nvPr/>
        </p:nvSpPr>
        <p:spPr>
          <a:xfrm>
            <a:off x="6026785" y="1151624"/>
            <a:ext cx="511111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err="1">
                <a:latin typeface="Times New Roman" panose="02020603050405020304" charset="0"/>
                <a:cs typeface="Times New Roman" panose="02020603050405020304" charset="0"/>
              </a:rPr>
              <a:t>N_conf</a:t>
            </a:r>
            <a:r>
              <a:rPr lang="en-US" altLang="zh-CN" sz="2000">
                <a:latin typeface="Times New Roman" panose="02020603050405020304" charset="0"/>
                <a:cs typeface="Times New Roman" panose="02020603050405020304" charset="0"/>
              </a:rPr>
              <a:t> = 500, fix </a:t>
            </a:r>
            <a:r>
              <a:rPr lang="en-US" altLang="zh-CN" sz="2000" err="1">
                <a:latin typeface="Times New Roman" panose="02020603050405020304" charset="0"/>
                <a:cs typeface="Times New Roman" panose="02020603050405020304" charset="0"/>
              </a:rPr>
              <a:t>timeslice</a:t>
            </a:r>
            <a:r>
              <a:rPr lang="en-US" altLang="zh-CN" sz="2000">
                <a:latin typeface="Times New Roman" panose="02020603050405020304" charset="0"/>
                <a:cs typeface="Times New Roman" panose="02020603050405020304" charset="0"/>
              </a:rPr>
              <a:t> = 4a, </a:t>
            </a:r>
            <a:r>
              <a:rPr lang="en-US" altLang="zh-CN" sz="2000" err="1">
                <a:latin typeface="Times New Roman" panose="02020603050405020304" charset="0"/>
                <a:cs typeface="Times New Roman" panose="02020603050405020304" charset="0"/>
              </a:rPr>
              <a:t>Pz</a:t>
            </a:r>
            <a:r>
              <a:rPr lang="en-US" altLang="zh-CN" sz="2000">
                <a:latin typeface="Times New Roman" panose="02020603050405020304" charset="0"/>
                <a:cs typeface="Times New Roman" panose="02020603050405020304" charset="0"/>
              </a:rPr>
              <a:t>=1.47GeV,</a:t>
            </a:r>
          </a:p>
          <a:p>
            <a:pPr algn="ctr"/>
            <a:r>
              <a:rPr lang="en-US" altLang="zh-CN" sz="2000">
                <a:latin typeface="Times New Roman" panose="02020603050405020304" charset="0"/>
                <a:cs typeface="Times New Roman" panose="02020603050405020304" charset="0"/>
              </a:rPr>
              <a:t>the noise-to-signal ratio of </a:t>
            </a:r>
            <a:r>
              <a:rPr lang="en-US" altLang="zh-CN" sz="2000">
                <a:latin typeface="Times New Roman" panose="02020603050405020304" charset="0"/>
                <a:cs typeface="Times New Roman" panose="02020603050405020304" charset="0"/>
                <a:sym typeface="+mn-ea"/>
              </a:rPr>
              <a:t>bare-TMDWF </a:t>
            </a:r>
            <a:r>
              <a:rPr lang="en-US" altLang="zh-CN" sz="2000">
                <a:latin typeface="Times New Roman" panose="02020603050405020304" charset="0"/>
                <a:cs typeface="Times New Roman" panose="02020603050405020304" charset="0"/>
              </a:rPr>
              <a:t> </a:t>
            </a:r>
          </a:p>
        </p:txBody>
      </p:sp>
      <p:sp>
        <p:nvSpPr>
          <p:cNvPr id="4" name="文本框 12"/>
          <p:cNvSpPr txBox="1"/>
          <p:nvPr/>
        </p:nvSpPr>
        <p:spPr>
          <a:xfrm>
            <a:off x="325438" y="5508308"/>
            <a:ext cx="11630660"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HYP smearing significantly suppress the noise-to-signal </a:t>
            </a:r>
            <a:r>
              <a:rPr lang="en-US" altLang="zh-CN" sz="2400">
                <a:latin typeface="Times New Roman" panose="02020603050405020304" charset="0"/>
                <a:cs typeface="Times New Roman" panose="02020603050405020304" charset="0"/>
                <a:sym typeface="+mn-ea"/>
              </a:rPr>
              <a:t>ratio</a:t>
            </a:r>
            <a:r>
              <a:rPr lang="en-US" altLang="zh-CN"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of bare-TMDWF</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 noise-to-</a:t>
            </a:r>
            <a:r>
              <a:rPr lang="en-US" altLang="zh-CN" sz="2400">
                <a:latin typeface="Times New Roman" panose="02020603050405020304" charset="0"/>
                <a:cs typeface="Times New Roman" panose="02020603050405020304" charset="0"/>
                <a:sym typeface="+mn-ea"/>
              </a:rPr>
              <a:t>signal</a:t>
            </a:r>
            <a:r>
              <a:rPr lang="en-US" altLang="zh-CN" sz="2400">
                <a:latin typeface="Times New Roman" panose="02020603050405020304" charset="0"/>
                <a:cs typeface="Times New Roman" panose="02020603050405020304" charset="0"/>
              </a:rPr>
              <a:t> ratio of HYP smearing 1 times is lower than that of without HYP smearing.</a:t>
            </a:r>
          </a:p>
        </p:txBody>
      </p:sp>
      <p:sp>
        <p:nvSpPr>
          <p:cNvPr id="5" name="文本框 13"/>
          <p:cNvSpPr txBox="1"/>
          <p:nvPr/>
        </p:nvSpPr>
        <p:spPr>
          <a:xfrm>
            <a:off x="1447181" y="1914842"/>
            <a:ext cx="1729105" cy="39878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err="1">
                <a:latin typeface="Times New Roman" panose="02020603050405020304" charset="0"/>
                <a:cs typeface="Times New Roman" panose="02020603050405020304" charset="0"/>
                <a:sym typeface="+mn-ea"/>
              </a:rPr>
              <a:t>N_conf</a:t>
            </a:r>
            <a:r>
              <a:rPr lang="en-US" altLang="zh-CN" sz="2000">
                <a:latin typeface="Times New Roman" panose="02020603050405020304" charset="0"/>
                <a:cs typeface="Times New Roman" panose="02020603050405020304" charset="0"/>
                <a:sym typeface="+mn-ea"/>
              </a:rPr>
              <a:t> = 500</a:t>
            </a:r>
          </a:p>
        </p:txBody>
      </p:sp>
      <p:sp>
        <p:nvSpPr>
          <p:cNvPr id="7" name="灯片编号占位符 4">
            <a:extLst>
              <a:ext uri="{FF2B5EF4-FFF2-40B4-BE49-F238E27FC236}">
                <a16:creationId xmlns:a16="http://schemas.microsoft.com/office/drawing/2014/main" id="{45FD91E0-D6BB-1A5D-55F1-2B38A2E612E7}"/>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44</a:t>
            </a:fld>
            <a:endParaRPr kumimoji="0" lang="zh-CN" altLang="en-US" sz="280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14349" y="195263"/>
            <a:ext cx="872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rPr>
              <a:t>“Imaginary part” of the CS kernel</a:t>
            </a: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10" name="文本框 9"/>
              <p:cNvSpPr txBox="1"/>
              <p:nvPr/>
            </p:nvSpPr>
            <p:spPr>
              <a:xfrm>
                <a:off x="274637" y="1195756"/>
                <a:ext cx="11514455" cy="91947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oAutofit/>
              </a:bodyPr>
              <a:lstStyle/>
              <a:p>
                <a:pPr marL="342900" indent="-342900">
                  <a:buFont typeface="Wingdings" panose="05000000000000000000" pitchFamily="2" charset="2"/>
                  <a:buChar char="Ø"/>
                </a:pPr>
                <a:r>
                  <a:rPr lang="en-US" altLang="zh-CN" sz="2400" b="1">
                    <a:latin typeface="Times New Roman" panose="02020603050405020304" charset="0"/>
                    <a:cs typeface="Times New Roman" panose="02020603050405020304" charset="0"/>
                  </a:rPr>
                  <a:t>The quasi-TMDWF factorization formula requires</a:t>
                </a:r>
                <a:r>
                  <a:rPr lang="zh-CN" altLang="en-US" sz="2400" b="1">
                    <a:latin typeface="Times New Roman" panose="02020603050405020304" charset="0"/>
                    <a:cs typeface="Times New Roman" panose="02020603050405020304" charset="0"/>
                  </a:rPr>
                  <a:t> </a:t>
                </a:r>
                <a14:m>
                  <m:oMath xmlns:m="http://schemas.openxmlformats.org/officeDocument/2006/math">
                    <m:r>
                      <a:rPr lang="en-US" altLang="zh-CN" sz="2400" b="1" i="1" smtClean="0">
                        <a:latin typeface="Cambria Math" panose="02040503050406030204" pitchFamily="18" charset="0"/>
                        <a:cs typeface="Times New Roman" panose="02020603050405020304" charset="0"/>
                      </a:rPr>
                      <m:t>𝒙</m:t>
                    </m:r>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 </m:t>
                    </m:r>
                    <m:d>
                      <m:dPr>
                        <m:ctrlPr>
                          <a:rPr lang="en-US" altLang="zh-CN" sz="2400" b="1" i="1" smtClean="0">
                            <a:latin typeface="Cambria Math" panose="02040503050406030204" pitchFamily="18" charset="0"/>
                            <a:cs typeface="Times New Roman" panose="02020603050405020304" charset="0"/>
                          </a:rPr>
                        </m:ctrlPr>
                      </m:dPr>
                      <m:e>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𝒙</m:t>
                        </m:r>
                      </m:e>
                    </m:d>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m:t>
                    </m:r>
                    <m:r>
                      <a:rPr lang="en-US" altLang="zh-CN" sz="2400" b="1" i="1" smtClean="0">
                        <a:latin typeface="Cambria Math" panose="02040503050406030204" pitchFamily="18" charset="0"/>
                        <a:cs typeface="Times New Roman" panose="02020603050405020304" charset="0"/>
                      </a:rPr>
                      <m:t>𝟏</m:t>
                    </m:r>
                    <m:r>
                      <a:rPr lang="en-US" altLang="zh-CN" sz="2400" b="1" i="1" smtClean="0">
                        <a:latin typeface="Cambria Math" panose="02040503050406030204" pitchFamily="18" charset="0"/>
                        <a:cs typeface="Times New Roman" panose="02020603050405020304" charset="0"/>
                      </a:rPr>
                      <m:t>,</m:t>
                    </m:r>
                  </m:oMath>
                </a14:m>
                <a:r>
                  <a:rPr lang="en-US" altLang="zh-CN" sz="2400" b="1">
                    <a:latin typeface="Times New Roman" panose="02020603050405020304" charset="0"/>
                    <a:cs typeface="Times New Roman" panose="02020603050405020304" charset="0"/>
                  </a:rPr>
                  <a:t> at small </a:t>
                </a:r>
                <a14:m>
                  <m:oMath xmlns:m="http://schemas.openxmlformats.org/officeDocument/2006/math">
                    <m:sSub>
                      <m:sSubPr>
                        <m:ctrlPr>
                          <a:rPr lang="en-US" altLang="zh-CN" sz="2400" b="1" i="1" smtClean="0">
                            <a:latin typeface="Cambria Math" panose="02040503050406030204" pitchFamily="18" charset="0"/>
                            <a:cs typeface="Times New Roman" panose="02020603050405020304" charset="0"/>
                          </a:rPr>
                        </m:ctrlPr>
                      </m:sSubPr>
                      <m:e>
                        <m:r>
                          <a:rPr lang="en-US" altLang="zh-CN" sz="2400" b="1" i="1" smtClean="0">
                            <a:latin typeface="Cambria Math" panose="02040503050406030204" pitchFamily="18" charset="0"/>
                            <a:cs typeface="Times New Roman" panose="02020603050405020304" charset="0"/>
                          </a:rPr>
                          <m:t>𝒃</m:t>
                        </m:r>
                      </m:e>
                      <m:sub>
                        <m:r>
                          <a:rPr lang="en-US" altLang="zh-CN" sz="2400" b="1" i="1" smtClean="0">
                            <a:latin typeface="Cambria Math" panose="02040503050406030204" pitchFamily="18" charset="0"/>
                            <a:cs typeface="Times New Roman" panose="02020603050405020304" charset="0"/>
                          </a:rPr>
                          <m:t>⊥</m:t>
                        </m:r>
                      </m:sub>
                    </m:sSub>
                    <m:r>
                      <a:rPr lang="en-US" altLang="zh-CN" sz="2400" b="1" i="1" smtClean="0">
                        <a:latin typeface="Cambria Math" panose="02040503050406030204" pitchFamily="18" charset="0"/>
                        <a:cs typeface="Times New Roman" panose="02020603050405020304" charset="0"/>
                      </a:rPr>
                      <m:t> </m:t>
                    </m:r>
                  </m:oMath>
                </a14:m>
                <a:r>
                  <a:rPr lang="en-US" altLang="zh-CN" sz="2400" b="1">
                    <a:latin typeface="Times New Roman" panose="02020603050405020304" charset="0"/>
                    <a:cs typeface="Times New Roman" panose="02020603050405020304" charset="0"/>
                  </a:rPr>
                  <a:t>region, remain the </a:t>
                </a:r>
                <a:r>
                  <a:rPr lang="en-US" altLang="zh-CN" sz="2400" b="1">
                    <a:solidFill>
                      <a:srgbClr val="C00000"/>
                    </a:solidFill>
                    <a:latin typeface="Times New Roman" panose="02020603050405020304" charset="0"/>
                    <a:cs typeface="Times New Roman" panose="02020603050405020304" charset="0"/>
                  </a:rPr>
                  <a:t>dependence on </a:t>
                </a:r>
                <a14:m>
                  <m:oMath xmlns:m="http://schemas.openxmlformats.org/officeDocument/2006/math">
                    <m:sSub>
                      <m:sSubPr>
                        <m:ctrlPr>
                          <a:rPr lang="en-US" altLang="zh-CN" sz="2400" b="1" i="1">
                            <a:solidFill>
                              <a:srgbClr val="C00000"/>
                            </a:solidFill>
                            <a:latin typeface="Cambria Math" panose="02040503050406030204" pitchFamily="18" charset="0"/>
                            <a:cs typeface="Times New Roman" panose="02020603050405020304" charset="0"/>
                          </a:rPr>
                        </m:ctrlPr>
                      </m:sSubPr>
                      <m:e>
                        <m:r>
                          <a:rPr lang="en-US" altLang="zh-CN" sz="2400" b="1" i="1">
                            <a:solidFill>
                              <a:srgbClr val="C00000"/>
                            </a:solidFill>
                            <a:latin typeface="Cambria Math" panose="02040503050406030204" pitchFamily="18" charset="0"/>
                            <a:cs typeface="Times New Roman" panose="02020603050405020304" charset="0"/>
                          </a:rPr>
                          <m:t>𝒃</m:t>
                        </m:r>
                      </m:e>
                      <m:sub>
                        <m:r>
                          <a:rPr lang="en-US" altLang="zh-CN" sz="2400" b="1" i="1">
                            <a:solidFill>
                              <a:srgbClr val="C00000"/>
                            </a:solidFill>
                            <a:latin typeface="Cambria Math" panose="02040503050406030204" pitchFamily="18" charset="0"/>
                            <a:cs typeface="Times New Roman" panose="02020603050405020304" charset="0"/>
                          </a:rPr>
                          <m:t>⊥</m:t>
                        </m:r>
                      </m:sub>
                    </m:sSub>
                    <m:r>
                      <a:rPr lang="en-US" altLang="zh-CN" sz="2400" b="1" i="1">
                        <a:latin typeface="Cambria Math" panose="02040503050406030204" pitchFamily="18" charset="0"/>
                        <a:cs typeface="Times New Roman" panose="02020603050405020304" charset="0"/>
                      </a:rPr>
                      <m:t> </m:t>
                    </m:r>
                  </m:oMath>
                </a14:m>
                <a:r>
                  <a:rPr lang="en-US" altLang="zh-CN" sz="2400" b="1">
                    <a:latin typeface="Times New Roman" panose="02020603050405020304" charset="0"/>
                    <a:cs typeface="Times New Roman" panose="02020603050405020304" charset="0"/>
                  </a:rPr>
                  <a:t>when computing the matching kernel.</a:t>
                </a:r>
              </a:p>
            </p:txBody>
          </p:sp>
        </mc:Choice>
        <mc:Fallback>
          <p:sp>
            <p:nvSpPr>
              <p:cNvPr id="10" name="文本框 9"/>
              <p:cNvSpPr txBox="1">
                <a:spLocks noRot="1" noChangeAspect="1" noMove="1" noResize="1" noEditPoints="1" noAdjustHandles="1" noChangeArrowheads="1" noChangeShapeType="1" noTextEdit="1"/>
              </p:cNvSpPr>
              <p:nvPr/>
            </p:nvSpPr>
            <p:spPr>
              <a:xfrm>
                <a:off x="274637" y="1195756"/>
                <a:ext cx="11514455" cy="919479"/>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zh-CN" altLang="en-US">
                    <a:noFill/>
                  </a:rPr>
                  <a:t> </a:t>
                </a:r>
              </a:p>
            </p:txBody>
          </p:sp>
        </mc:Fallback>
      </mc:AlternateContent>
      <p:sp>
        <p:nvSpPr>
          <p:cNvPr id="2" name="文本框 1"/>
          <p:cNvSpPr txBox="1"/>
          <p:nvPr/>
        </p:nvSpPr>
        <p:spPr>
          <a:xfrm>
            <a:off x="7355238" y="6364595"/>
            <a:ext cx="4996180" cy="368300"/>
          </a:xfrm>
          <a:prstGeom prst="rect">
            <a:avLst/>
          </a:prstGeom>
          <a:noFill/>
        </p:spPr>
        <p:txBody>
          <a:bodyPr wrap="square" rtlCol="0" anchor="t">
            <a:spAutoFit/>
          </a:bodyPr>
          <a:lstStyle/>
          <a:p>
            <a:r>
              <a:rPr lang="en-US" altLang="zh-CN" i="1">
                <a:solidFill>
                  <a:srgbClr val="001CB6"/>
                </a:solidFill>
                <a:latin typeface="Times New Roman" panose="02020603050405020304" charset="0"/>
                <a:cs typeface="Times New Roman" panose="02020603050405020304" charset="0"/>
                <a:sym typeface="+mn-ea"/>
              </a:rPr>
              <a:t>b-unexpanded matching kernel, PRD 108 (2023)</a:t>
            </a:r>
          </a:p>
        </p:txBody>
      </p:sp>
      <p:pic>
        <p:nvPicPr>
          <p:cNvPr id="3" name="图片 2"/>
          <p:cNvPicPr>
            <a:picLocks noChangeAspect="1"/>
          </p:cNvPicPr>
          <p:nvPr/>
        </p:nvPicPr>
        <p:blipFill>
          <a:blip r:embed="rId4"/>
          <a:stretch>
            <a:fillRect/>
          </a:stretch>
        </p:blipFill>
        <p:spPr>
          <a:xfrm>
            <a:off x="1571317" y="2776682"/>
            <a:ext cx="4080183" cy="3294815"/>
          </a:xfrm>
          <a:prstGeom prst="rect">
            <a:avLst/>
          </a:prstGeom>
        </p:spPr>
      </p:pic>
      <p:pic>
        <p:nvPicPr>
          <p:cNvPr id="4" name="图片 3"/>
          <p:cNvPicPr>
            <a:picLocks noChangeAspect="1"/>
          </p:cNvPicPr>
          <p:nvPr/>
        </p:nvPicPr>
        <p:blipFill>
          <a:blip r:embed="rId5"/>
          <a:stretch>
            <a:fillRect/>
          </a:stretch>
        </p:blipFill>
        <p:spPr>
          <a:xfrm>
            <a:off x="6226175" y="2750925"/>
            <a:ext cx="4080184" cy="3320572"/>
          </a:xfrm>
          <a:prstGeom prst="rect">
            <a:avLst/>
          </a:prstGeom>
        </p:spPr>
      </p:pic>
      <p:sp>
        <p:nvSpPr>
          <p:cNvPr id="5" name="灯片编号占位符 4">
            <a:extLst>
              <a:ext uri="{FF2B5EF4-FFF2-40B4-BE49-F238E27FC236}">
                <a16:creationId xmlns:a16="http://schemas.microsoft.com/office/drawing/2014/main" id="{5864D46B-0175-87DC-B086-46B40BAFE740}"/>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45</a:t>
            </a:fld>
            <a:endParaRPr kumimoji="0" lang="zh-CN" altLang="en-US" sz="2800"/>
          </a:p>
        </p:txBody>
      </p:sp>
    </p:spTree>
    <p:extLst>
      <p:ext uri="{BB962C8B-B14F-4D97-AF65-F5344CB8AC3E}">
        <p14:creationId xmlns:p14="http://schemas.microsoft.com/office/powerpoint/2010/main" val="30730473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14350" y="195580"/>
            <a:ext cx="567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Different Lorentz Structures</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2" name="文本框 11"/>
              <p:cNvSpPr txBox="1"/>
              <p:nvPr/>
            </p:nvSpPr>
            <p:spPr>
              <a:xfrm>
                <a:off x="596897" y="1204595"/>
                <a:ext cx="6444615"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a:latin typeface="Times New Roman" panose="02020603050405020304" charset="0"/>
                    <a:cs typeface="Times New Roman" panose="02020603050405020304" charset="0"/>
                  </a:rPr>
                  <a:t>When </a:t>
                </a:r>
                <a14:m>
                  <m:oMath xmlns:m="http://schemas.openxmlformats.org/officeDocument/2006/math">
                    <m:sSup>
                      <m:sSupPr>
                        <m:ctrlPr>
                          <a:rPr lang="en-US" altLang="zh-CN" sz="2400" b="1" i="1" smtClean="0">
                            <a:latin typeface="Cambria Math" panose="02040503050406030204" pitchFamily="18" charset="0"/>
                            <a:cs typeface="Times New Roman" panose="02020603050405020304" charset="0"/>
                          </a:rPr>
                        </m:ctrlPr>
                      </m:sSupPr>
                      <m:e>
                        <m:r>
                          <a:rPr lang="en-US" altLang="zh-CN" sz="2400" b="1" i="1" smtClean="0">
                            <a:latin typeface="Cambria Math" panose="02040503050406030204" pitchFamily="18" charset="0"/>
                            <a:cs typeface="Times New Roman" panose="02020603050405020304" charset="0"/>
                          </a:rPr>
                          <m:t>𝑷</m:t>
                        </m:r>
                      </m:e>
                      <m:sup>
                        <m:r>
                          <a:rPr lang="en-US" altLang="zh-CN" sz="2400" b="1" i="1" smtClean="0">
                            <a:latin typeface="Cambria Math" panose="02040503050406030204" pitchFamily="18" charset="0"/>
                            <a:cs typeface="Times New Roman" panose="02020603050405020304" charset="0"/>
                          </a:rPr>
                          <m:t>𝒛</m:t>
                        </m:r>
                      </m:sup>
                    </m:sSup>
                  </m:oMath>
                </a14:m>
                <a:r>
                  <a:rPr lang="en-US" altLang="zh-CN" sz="2400" b="1">
                    <a:latin typeface="Times New Roman" panose="02020603050405020304" charset="0"/>
                    <a:cs typeface="Times New Roman" panose="02020603050405020304" charset="0"/>
                  </a:rPr>
                  <a:t> = 1.47GeV</a:t>
                </a:r>
              </a:p>
            </p:txBody>
          </p:sp>
        </mc:Choice>
        <mc:Fallback>
          <p:sp>
            <p:nvSpPr>
              <p:cNvPr id="2" name="文本框 11"/>
              <p:cNvSpPr txBox="1">
                <a:spLocks noRot="1" noChangeAspect="1" noMove="1" noResize="1" noEditPoints="1" noAdjustHandles="1" noChangeArrowheads="1" noChangeShapeType="1" noTextEdit="1"/>
              </p:cNvSpPr>
              <p:nvPr/>
            </p:nvSpPr>
            <p:spPr>
              <a:xfrm>
                <a:off x="596897" y="1204595"/>
                <a:ext cx="6444615" cy="460375"/>
              </a:xfrm>
              <a:prstGeom prst="rect">
                <a:avLst/>
              </a:prstGeom>
              <a:blipFill>
                <a:blip r:embed="rId3"/>
                <a:stretch>
                  <a:fillRect l="-1514" t="-10667" b="-30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文本框 12"/>
              <p:cNvSpPr txBox="1"/>
              <p:nvPr/>
            </p:nvSpPr>
            <p:spPr>
              <a:xfrm>
                <a:off x="276362" y="1832233"/>
                <a:ext cx="9892502" cy="120032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14:m>
                  <m:oMath xmlns:m="http://schemas.openxmlformats.org/officeDocument/2006/math">
                    <m:sSup>
                      <m:sSupPr>
                        <m:ctrlPr>
                          <a:rPr lang="en-US" altLang="zh-CN" sz="2400" b="1" i="1">
                            <a:latin typeface="Cambria Math" panose="02040503050406030204" pitchFamily="18" charset="0"/>
                            <a:cs typeface="Cambria Math" panose="02040503050406030204" pitchFamily="18" charset="0"/>
                          </a:rPr>
                        </m:ctrlPr>
                      </m:sSupPr>
                      <m:e>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 </m:t>
                            </m:r>
                            <m:r>
                              <a:rPr lang="en-US" altLang="zh-CN" sz="2400" b="1" i="1">
                                <a:latin typeface="Cambria Math" panose="02040503050406030204" pitchFamily="18" charset="0"/>
                                <a:cs typeface="Cambria Math" panose="02040503050406030204" pitchFamily="18" charset="0"/>
                              </a:rPr>
                              <m:t>𝜞</m:t>
                            </m:r>
                          </m:e>
                          <m:sub>
                            <m:r>
                              <a:rPr lang="en-US" altLang="zh-CN" sz="2400" b="1" i="1">
                                <a:latin typeface="Cambria Math" panose="02040503050406030204" pitchFamily="18" charset="0"/>
                                <a:cs typeface="Cambria Math" panose="02040503050406030204" pitchFamily="18" charset="0"/>
                              </a:rPr>
                              <m:t>𝒔𝒓𝒄</m:t>
                            </m:r>
                          </m:sub>
                        </m:sSub>
                        <m:r>
                          <a:rPr lang="en-US" altLang="zh-CN" sz="2400" b="1" i="1">
                            <a:latin typeface="Cambria Math" panose="02040503050406030204" pitchFamily="18" charset="0"/>
                            <a:cs typeface="Cambria Math" panose="02040503050406030204" pitchFamily="18" charset="0"/>
                          </a:rPr>
                          <m:t> = </m:t>
                        </m:r>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𝒕</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m:t>
                    </m:r>
                    <m:sSup>
                      <m:sSupPr>
                        <m:ctrlPr>
                          <a:rPr lang="en-US" altLang="zh-CN" sz="2400" b="1" i="1">
                            <a:latin typeface="Cambria Math" panose="02040503050406030204" pitchFamily="18" charset="0"/>
                            <a:cs typeface="Cambria Math" panose="02040503050406030204" pitchFamily="18" charset="0"/>
                          </a:rPr>
                        </m:ctrlPr>
                      </m:sSupPr>
                      <m:e>
                        <m:r>
                          <a:rPr lang="en-US" altLang="zh-CN" sz="2400" b="1" i="1">
                            <a:latin typeface="Cambria Math" panose="02040503050406030204" pitchFamily="18" charset="0"/>
                            <a:cs typeface="Cambria Math" panose="02040503050406030204" pitchFamily="18" charset="0"/>
                          </a:rPr>
                          <m:t> </m:t>
                        </m:r>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𝒛</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m:t>
                    </m:r>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 </m:t>
                    </m:r>
                  </m:oMath>
                </a14:m>
                <a:r>
                  <a:rPr lang="en-US" altLang="zh-CN" sz="2400" b="1">
                    <a:latin typeface="Times New Roman" panose="02020603050405020304" charset="0"/>
                    <a:cs typeface="Times New Roman" panose="02020603050405020304" charset="0"/>
                    <a:sym typeface="+mn-ea"/>
                  </a:rPr>
                  <a:t> are consistent when the </a:t>
                </a:r>
                <a:r>
                  <a:rPr lang="en-US" altLang="zh-CN" sz="2400" b="1" err="1">
                    <a:latin typeface="Times New Roman" panose="02020603050405020304" charset="0"/>
                    <a:cs typeface="Times New Roman" panose="02020603050405020304" charset="0"/>
                    <a:sym typeface="+mn-ea"/>
                  </a:rPr>
                  <a:t>timeslice</a:t>
                </a:r>
                <a:r>
                  <a:rPr lang="en-US" altLang="zh-CN" sz="2400" b="1">
                    <a:latin typeface="Times New Roman" panose="02020603050405020304" charset="0"/>
                    <a:cs typeface="Times New Roman" panose="02020603050405020304" charset="0"/>
                    <a:sym typeface="+mn-ea"/>
                  </a:rPr>
                  <a:t> is large;</a:t>
                </a:r>
              </a:p>
              <a:p>
                <a:pPr marL="342900" indent="-342900">
                  <a:buFont typeface="Arial" panose="020B0604020202020204" pitchFamily="34" charset="0"/>
                  <a:buChar char="•"/>
                </a:pPr>
                <a:endParaRPr lang="en-US" altLang="zh-CN" sz="2400" b="1">
                  <a:latin typeface="Times New Roman" panose="02020603050405020304" charset="0"/>
                  <a:cs typeface="Times New Roman" panose="02020603050405020304" charset="0"/>
                  <a:sym typeface="+mn-ea"/>
                </a:endParaRPr>
              </a:p>
              <a:p>
                <a:pPr marL="342900" indent="-342900">
                  <a:buFont typeface="Arial" panose="020B0604020202020204" pitchFamily="34" charset="0"/>
                  <a:buChar char="•"/>
                </a:pPr>
                <a:r>
                  <a:rPr lang="en-US" altLang="zh-CN" sz="2400" b="1">
                    <a:latin typeface="Times New Roman" panose="02020603050405020304" charset="0"/>
                    <a:cs typeface="Times New Roman" panose="02020603050405020304" charset="0"/>
                  </a:rPr>
                  <a:t>The signal-to-noise ratio of </a:t>
                </a:r>
                <a14:m>
                  <m:oMath xmlns:m="http://schemas.openxmlformats.org/officeDocument/2006/math">
                    <m:sSup>
                      <m:sSupPr>
                        <m:ctrlPr>
                          <a:rPr lang="en-US" altLang="zh-CN" sz="2400" b="1" i="1">
                            <a:latin typeface="Cambria Math" panose="02040503050406030204" pitchFamily="18" charset="0"/>
                            <a:cs typeface="Cambria Math" panose="02040503050406030204" pitchFamily="18" charset="0"/>
                          </a:rPr>
                        </m:ctrlPr>
                      </m:sSupPr>
                      <m:e>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𝒕</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r>
                      <a:rPr lang="en-US" altLang="zh-CN" sz="2400" b="1" i="1">
                        <a:latin typeface="Cambria Math" panose="02040503050406030204" pitchFamily="18" charset="0"/>
                        <a:cs typeface="Cambria Math" panose="02040503050406030204" pitchFamily="18" charset="0"/>
                      </a:rPr>
                      <m:t>, </m:t>
                    </m:r>
                    <m:sSup>
                      <m:sSupPr>
                        <m:ctrlPr>
                          <a:rPr lang="en-US" altLang="zh-CN" sz="2400" b="1" i="1">
                            <a:latin typeface="Cambria Math" panose="02040503050406030204" pitchFamily="18" charset="0"/>
                            <a:cs typeface="Cambria Math" panose="02040503050406030204" pitchFamily="18" charset="0"/>
                          </a:rPr>
                        </m:ctrlPr>
                      </m:sSupPr>
                      <m:e>
                        <m:r>
                          <a:rPr lang="en-US" altLang="zh-CN" sz="2400" b="1" i="1">
                            <a:latin typeface="Cambria Math" panose="02040503050406030204" pitchFamily="18" charset="0"/>
                            <a:cs typeface="Cambria Math" panose="02040503050406030204" pitchFamily="18" charset="0"/>
                          </a:rPr>
                          <m:t>𝜸</m:t>
                        </m:r>
                      </m:e>
                      <m:sup>
                        <m:r>
                          <a:rPr lang="en-US" altLang="zh-CN" sz="2400" b="1" i="1">
                            <a:latin typeface="Cambria Math" panose="02040503050406030204" pitchFamily="18" charset="0"/>
                            <a:cs typeface="Cambria Math" panose="02040503050406030204" pitchFamily="18" charset="0"/>
                          </a:rPr>
                          <m:t>𝒛</m:t>
                        </m:r>
                      </m:sup>
                    </m:sSup>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oMath>
                </a14:m>
                <a:r>
                  <a:rPr lang="en-US" altLang="zh-CN" sz="2400" b="1">
                    <a:latin typeface="Times New Roman" panose="02020603050405020304" charset="0"/>
                    <a:cs typeface="Times New Roman" panose="02020603050405020304" charset="0"/>
                  </a:rPr>
                  <a:t> is greater than that of </a:t>
                </a:r>
                <a14:m>
                  <m:oMath xmlns:m="http://schemas.openxmlformats.org/officeDocument/2006/math">
                    <m:sSub>
                      <m:sSubPr>
                        <m:ctrlPr>
                          <a:rPr lang="en-US" altLang="zh-CN" sz="2400" b="1" i="1">
                            <a:latin typeface="Cambria Math" panose="02040503050406030204" pitchFamily="18" charset="0"/>
                            <a:cs typeface="Cambria Math" panose="02040503050406030204" pitchFamily="18" charset="0"/>
                          </a:rPr>
                        </m:ctrlPr>
                      </m:sSubPr>
                      <m:e>
                        <m:r>
                          <a:rPr lang="en-US" altLang="zh-CN" sz="2400" b="1" i="1">
                            <a:latin typeface="Cambria Math" panose="02040503050406030204" pitchFamily="18" charset="0"/>
                            <a:cs typeface="Cambria Math" panose="02040503050406030204" pitchFamily="18" charset="0"/>
                          </a:rPr>
                          <m:t>𝜸</m:t>
                        </m:r>
                      </m:e>
                      <m:sub>
                        <m:r>
                          <a:rPr lang="en-US" altLang="zh-CN" sz="2400" b="1" i="1">
                            <a:latin typeface="Cambria Math" panose="02040503050406030204" pitchFamily="18" charset="0"/>
                            <a:cs typeface="Cambria Math" panose="02040503050406030204" pitchFamily="18" charset="0"/>
                          </a:rPr>
                          <m:t>𝟓</m:t>
                        </m:r>
                      </m:sub>
                    </m:sSub>
                  </m:oMath>
                </a14:m>
                <a:r>
                  <a:rPr lang="en-US" altLang="zh-CN" sz="2400" b="1">
                    <a:latin typeface="Times New Roman" panose="02020603050405020304" charset="0"/>
                    <a:cs typeface="Times New Roman" panose="02020603050405020304" charset="0"/>
                  </a:rPr>
                  <a:t>.</a:t>
                </a:r>
              </a:p>
            </p:txBody>
          </p:sp>
        </mc:Choice>
        <mc:Fallback>
          <p:sp>
            <p:nvSpPr>
              <p:cNvPr id="3" name="文本框 12"/>
              <p:cNvSpPr txBox="1">
                <a:spLocks noRot="1" noChangeAspect="1" noMove="1" noResize="1" noEditPoints="1" noAdjustHandles="1" noChangeArrowheads="1" noChangeShapeType="1" noTextEdit="1"/>
              </p:cNvSpPr>
              <p:nvPr/>
            </p:nvSpPr>
            <p:spPr>
              <a:xfrm>
                <a:off x="276362" y="1832233"/>
                <a:ext cx="9892502" cy="1200329"/>
              </a:xfrm>
              <a:prstGeom prst="rect">
                <a:avLst/>
              </a:prstGeom>
              <a:blipFill>
                <a:blip r:embed="rId4"/>
                <a:stretch>
                  <a:fillRect l="-801" t="-4082" b="-11224"/>
                </a:stretch>
              </a:blipFill>
            </p:spPr>
            <p:txBody>
              <a:bodyPr/>
              <a:lstStyle/>
              <a:p>
                <a:r>
                  <a:rPr lang="zh-CN" altLang="en-US">
                    <a:noFill/>
                  </a:rPr>
                  <a:t> </a:t>
                </a:r>
              </a:p>
            </p:txBody>
          </p:sp>
        </mc:Fallback>
      </mc:AlternateContent>
      <p:pic>
        <p:nvPicPr>
          <p:cNvPr id="4" name="图片 3"/>
          <p:cNvPicPr>
            <a:picLocks noChangeAspect="1"/>
          </p:cNvPicPr>
          <p:nvPr/>
        </p:nvPicPr>
        <p:blipFill>
          <a:blip r:embed="rId5"/>
          <a:stretch>
            <a:fillRect/>
          </a:stretch>
        </p:blipFill>
        <p:spPr>
          <a:xfrm>
            <a:off x="6192863" y="3466628"/>
            <a:ext cx="5318125" cy="2961005"/>
          </a:xfrm>
          <a:prstGeom prst="rect">
            <a:avLst/>
          </a:prstGeom>
        </p:spPr>
      </p:pic>
      <p:pic>
        <p:nvPicPr>
          <p:cNvPr id="5" name="图片 4"/>
          <p:cNvPicPr>
            <a:picLocks noChangeAspect="1"/>
          </p:cNvPicPr>
          <p:nvPr/>
        </p:nvPicPr>
        <p:blipFill>
          <a:blip r:embed="rId6"/>
          <a:stretch>
            <a:fillRect/>
          </a:stretch>
        </p:blipFill>
        <p:spPr>
          <a:xfrm>
            <a:off x="460083" y="3460278"/>
            <a:ext cx="5370195" cy="2967990"/>
          </a:xfrm>
          <a:prstGeom prst="rect">
            <a:avLst/>
          </a:prstGeom>
        </p:spPr>
      </p:pic>
      <p:cxnSp>
        <p:nvCxnSpPr>
          <p:cNvPr id="6" name="直接连接符 5"/>
          <p:cNvCxnSpPr/>
          <p:nvPr/>
        </p:nvCxnSpPr>
        <p:spPr>
          <a:xfrm flipH="1">
            <a:off x="3236133" y="3658552"/>
            <a:ext cx="16510" cy="2482850"/>
          </a:xfrm>
          <a:prstGeom prst="line">
            <a:avLst/>
          </a:prstGeom>
          <a:ln w="28575" cmpd="sng">
            <a:solidFill>
              <a:schemeClr val="bg2">
                <a:lumMod val="50000"/>
                <a:alpha val="70000"/>
              </a:schemeClr>
            </a:solidFill>
            <a:prstDash val="sysDash"/>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H="1">
            <a:off x="8932083" y="3656647"/>
            <a:ext cx="16510" cy="2482850"/>
          </a:xfrm>
          <a:prstGeom prst="line">
            <a:avLst/>
          </a:prstGeom>
          <a:ln w="28575" cmpd="sng">
            <a:solidFill>
              <a:schemeClr val="bg2">
                <a:lumMod val="50000"/>
                <a:alpha val="70000"/>
              </a:schemeClr>
            </a:solidFill>
            <a:prstDash val="sysDash"/>
          </a:ln>
        </p:spPr>
        <p:style>
          <a:lnRef idx="2">
            <a:schemeClr val="accent1"/>
          </a:lnRef>
          <a:fillRef idx="0">
            <a:srgbClr val="FFFFFF"/>
          </a:fillRef>
          <a:effectRef idx="0">
            <a:srgbClr val="FFFFFF"/>
          </a:effectRef>
          <a:fontRef idx="minor">
            <a:schemeClr val="tx1"/>
          </a:fontRef>
        </p:style>
      </p:cxnSp>
      <p:sp>
        <p:nvSpPr>
          <p:cNvPr id="8" name="灯片编号占位符 4">
            <a:extLst>
              <a:ext uri="{FF2B5EF4-FFF2-40B4-BE49-F238E27FC236}">
                <a16:creationId xmlns:a16="http://schemas.microsoft.com/office/drawing/2014/main" id="{CD35E44A-26C8-E4F9-7E30-845B70DD8252}"/>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46</a:t>
            </a:fld>
            <a:endParaRPr kumimoji="0" lang="zh-CN" altLang="en-US" sz="280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52032" y="1045210"/>
            <a:ext cx="5033645" cy="4273550"/>
          </a:xfrm>
          <a:prstGeom prst="rect">
            <a:avLst/>
          </a:prstGeom>
        </p:spPr>
      </p:pic>
      <mc:AlternateContent xmlns:mc="http://schemas.openxmlformats.org/markup-compatibility/2006">
        <mc:Choice xmlns:a14="http://schemas.microsoft.com/office/drawing/2010/main" Requires="a14">
          <p:sp>
            <p:nvSpPr>
              <p:cNvPr id="3" name="文本框 1"/>
              <p:cNvSpPr txBox="1"/>
              <p:nvPr/>
            </p:nvSpPr>
            <p:spPr>
              <a:xfrm>
                <a:off x="6265152" y="5907405"/>
                <a:ext cx="5015230" cy="81724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14:m>
                  <m:oMath xmlns:m="http://schemas.openxmlformats.org/officeDocument/2006/math">
                    <m:r>
                      <a:rPr lang="en-US" altLang="zh-CN" sz="2400" i="1">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red</m:t>
                    </m:r>
                    <m:r>
                      <a:rPr lang="en-US" altLang="zh-CN" sz="2400">
                        <a:latin typeface="Cambria Math" panose="02040503050406030204" pitchFamily="18" charset="0"/>
                        <a:ea typeface="MS Mincho" charset="0"/>
                        <a:cs typeface="Cambria Math" panose="02040503050406030204" pitchFamily="18" charset="0"/>
                      </a:rPr>
                      <m:t>:</m:t>
                    </m:r>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𝛤</m:t>
                        </m:r>
                      </m:e>
                      <m:sub>
                        <m:r>
                          <m:rPr>
                            <m:sty m:val="p"/>
                          </m:rPr>
                          <a:rPr lang="en-US" altLang="zh-CN" sz="2400">
                            <a:latin typeface="Cambria Math" panose="02040503050406030204" pitchFamily="18" charset="0"/>
                            <a:cs typeface="Cambria Math" panose="02040503050406030204" pitchFamily="18" charset="0"/>
                          </a:rPr>
                          <m:t>src</m:t>
                        </m:r>
                      </m:sub>
                    </m:sSub>
                    <m:r>
                      <a:rPr lang="en-US" altLang="zh-CN" sz="2400">
                        <a:latin typeface="Cambria Math" panose="02040503050406030204" pitchFamily="18" charset="0"/>
                        <a:ea typeface="MS Mincho" charset="0"/>
                        <a:cs typeface="Cambria Math" panose="02040503050406030204" pitchFamily="18" charset="0"/>
                      </a:rPr>
                      <m:t>=(</m:t>
                    </m:r>
                    <m:sSup>
                      <m:sSupPr>
                        <m:ctrlPr>
                          <a:rPr lang="en-US" altLang="zh-CN" sz="2400" i="1">
                            <a:latin typeface="Cambria Math" panose="02040503050406030204" pitchFamily="18" charset="0"/>
                            <a:cs typeface="Cambria Math" panose="02040503050406030204" pitchFamily="18" charset="0"/>
                          </a:rPr>
                        </m:ctrlPr>
                      </m:sSupPr>
                      <m:e>
                        <m:r>
                          <a:rPr lang="en-US" altLang="zh-CN" sz="2400">
                            <a:latin typeface="Cambria Math" panose="02040503050406030204" pitchFamily="18" charset="0"/>
                            <a:ea typeface="MS Mincho" charset="0"/>
                            <a:cs typeface="Cambria Math" panose="02040503050406030204" pitchFamily="18" charset="0"/>
                          </a:rPr>
                          <m:t>𝛾</m:t>
                        </m:r>
                      </m:e>
                      <m:sup>
                        <m:r>
                          <m:rPr>
                            <m:sty m:val="p"/>
                          </m:rPr>
                          <a:rPr lang="en-US" altLang="zh-CN" sz="2400">
                            <a:latin typeface="Cambria Math" panose="02040503050406030204" pitchFamily="18" charset="0"/>
                            <a:cs typeface="Cambria Math" panose="02040503050406030204" pitchFamily="18" charset="0"/>
                          </a:rPr>
                          <m:t>t</m:t>
                        </m:r>
                      </m:sup>
                    </m:sSup>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𝛾</m:t>
                        </m:r>
                      </m:e>
                      <m:sub>
                        <m:r>
                          <a:rPr lang="en-US" altLang="zh-CN" sz="2400">
                            <a:latin typeface="Cambria Math" panose="02040503050406030204" pitchFamily="18" charset="0"/>
                            <a:ea typeface="MS Mincho" charset="0"/>
                            <a:cs typeface="Cambria Math" panose="02040503050406030204" pitchFamily="18" charset="0"/>
                          </a:rPr>
                          <m:t>5</m:t>
                        </m:r>
                      </m:sub>
                    </m:sSub>
                    <m:r>
                      <a:rPr lang="en-US" altLang="zh-CN" sz="2400">
                        <a:latin typeface="Cambria Math" panose="02040503050406030204" pitchFamily="18" charset="0"/>
                        <a:ea typeface="MS Mincho" charset="0"/>
                        <a:cs typeface="Cambria Math" panose="02040503050406030204" pitchFamily="18" charset="0"/>
                      </a:rPr>
                      <m:t>+</m:t>
                    </m:r>
                    <m:sSup>
                      <m:sSupPr>
                        <m:ctrlPr>
                          <a:rPr lang="en-US" altLang="zh-CN" sz="2400" i="1">
                            <a:latin typeface="Cambria Math" panose="02040503050406030204" pitchFamily="18" charset="0"/>
                            <a:cs typeface="Cambria Math" panose="02040503050406030204" pitchFamily="18" charset="0"/>
                          </a:rPr>
                        </m:ctrlPr>
                      </m:sSupPr>
                      <m:e>
                        <m:r>
                          <m:rPr>
                            <m:sty m:val="p"/>
                          </m:rPr>
                          <a:rPr lang="en-US" altLang="zh-CN" sz="2400">
                            <a:latin typeface="Cambria Math" panose="02040503050406030204" pitchFamily="18" charset="0"/>
                            <a:cs typeface="Cambria Math" panose="02040503050406030204" pitchFamily="18" charset="0"/>
                          </a:rPr>
                          <m:t>i</m:t>
                        </m:r>
                        <m:r>
                          <a:rPr lang="en-US" altLang="zh-CN" sz="2400">
                            <a:latin typeface="Cambria Math" panose="02040503050406030204" pitchFamily="18" charset="0"/>
                            <a:ea typeface="MS Mincho" charset="0"/>
                            <a:cs typeface="Cambria Math" panose="02040503050406030204" pitchFamily="18" charset="0"/>
                          </a:rPr>
                          <m:t> </m:t>
                        </m:r>
                        <m:r>
                          <a:rPr lang="en-US" altLang="zh-CN" sz="2400">
                            <a:latin typeface="Cambria Math" panose="02040503050406030204" pitchFamily="18" charset="0"/>
                            <a:ea typeface="MS Mincho" charset="0"/>
                            <a:cs typeface="Cambria Math" panose="02040503050406030204" pitchFamily="18" charset="0"/>
                          </a:rPr>
                          <m:t>𝛾</m:t>
                        </m:r>
                      </m:e>
                      <m:sup>
                        <m:r>
                          <m:rPr>
                            <m:sty m:val="p"/>
                          </m:rPr>
                          <a:rPr lang="en-US" altLang="zh-CN" sz="2400">
                            <a:latin typeface="Cambria Math" panose="02040503050406030204" pitchFamily="18" charset="0"/>
                            <a:cs typeface="Cambria Math" panose="02040503050406030204" pitchFamily="18" charset="0"/>
                          </a:rPr>
                          <m:t>z</m:t>
                        </m:r>
                      </m:sup>
                    </m:sSup>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𝛾</m:t>
                        </m:r>
                      </m:e>
                      <m:sub>
                        <m:r>
                          <a:rPr lang="en-US" altLang="zh-CN" sz="2400">
                            <a:latin typeface="Cambria Math" panose="02040503050406030204" pitchFamily="18" charset="0"/>
                            <a:ea typeface="MS Mincho" charset="0"/>
                            <a:cs typeface="Cambria Math" panose="02040503050406030204" pitchFamily="18" charset="0"/>
                          </a:rPr>
                          <m:t>5</m:t>
                        </m:r>
                      </m:sub>
                    </m:sSub>
                    <m:r>
                      <a:rPr lang="en-US" altLang="zh-CN" sz="2400">
                        <a:latin typeface="Cambria Math" panose="02040503050406030204" pitchFamily="18" charset="0"/>
                        <a:ea typeface="MS Mincho" charset="0"/>
                        <a:cs typeface="Cambria Math" panose="02040503050406030204" pitchFamily="18" charset="0"/>
                      </a:rPr>
                      <m:t> )/</m:t>
                    </m:r>
                    <m:r>
                      <a:rPr lang="en-US" altLang="zh-CN" sz="2400">
                        <a:latin typeface="Cambria Math" panose="02040503050406030204" pitchFamily="18" charset="0"/>
                        <a:ea typeface="MS Mincho" charset="0"/>
                        <a:cs typeface="Cambria Math" panose="02040503050406030204" pitchFamily="18" charset="0"/>
                      </a:rPr>
                      <m:t>2</m:t>
                    </m:r>
                  </m:oMath>
                </a14:m>
                <a:endParaRPr lang="en-US" altLang="zh-CN" sz="2400">
                  <a:latin typeface="Cambria Math" panose="02040503050406030204" pitchFamily="18" charset="0"/>
                  <a:ea typeface="MS Mincho" charset="0"/>
                  <a:cs typeface="Cambria Math" panose="02040503050406030204" pitchFamily="18" charset="0"/>
                </a:endParaRPr>
              </a:p>
              <a:p>
                <a:pPr marL="342900" indent="-342900" algn="l">
                  <a:buFont typeface="Arial" panose="020B0604020202020204" pitchFamily="34" charset="0"/>
                  <a:buChar char="•"/>
                </a:pPr>
                <a:r>
                  <a:rPr lang="en-US" altLang="zh-CN" sz="2400">
                    <a:latin typeface="Cambria Math" panose="02040503050406030204" pitchFamily="18" charset="0"/>
                    <a:ea typeface="MS Mincho" charset="0"/>
                    <a:cs typeface="Cambria Math" panose="02040503050406030204" pitchFamily="18" charset="0"/>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blue</m:t>
                    </m:r>
                    <m:r>
                      <a:rPr lang="en-US" altLang="zh-CN" sz="2400">
                        <a:latin typeface="Cambria Math" panose="02040503050406030204" pitchFamily="18" charset="0"/>
                        <a:ea typeface="MS Mincho" charset="0"/>
                        <a:cs typeface="Cambria Math" panose="02040503050406030204" pitchFamily="18" charset="0"/>
                      </a:rPr>
                      <m:t>:</m:t>
                    </m:r>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𝛤</m:t>
                        </m:r>
                      </m:e>
                      <m:sub>
                        <m:r>
                          <m:rPr>
                            <m:sty m:val="p"/>
                          </m:rPr>
                          <a:rPr lang="en-US" altLang="zh-CN" sz="2400">
                            <a:latin typeface="Cambria Math" panose="02040503050406030204" pitchFamily="18" charset="0"/>
                            <a:cs typeface="Cambria Math" panose="02040503050406030204" pitchFamily="18" charset="0"/>
                          </a:rPr>
                          <m:t>src</m:t>
                        </m:r>
                      </m:sub>
                    </m:sSub>
                    <m:r>
                      <a:rPr lang="en-US" altLang="zh-CN" sz="2400">
                        <a:latin typeface="Cambria Math" panose="02040503050406030204" pitchFamily="18" charset="0"/>
                        <a:cs typeface="Cambria Math" panose="02040503050406030204" pitchFamily="18" charset="0"/>
                      </a:rPr>
                      <m:t>=</m:t>
                    </m:r>
                    <m:sSub>
                      <m:sSubPr>
                        <m:ctrlPr>
                          <a:rPr lang="en-US" altLang="zh-CN" sz="2400" i="1">
                            <a:latin typeface="Cambria Math" panose="02040503050406030204" pitchFamily="18" charset="0"/>
                            <a:cs typeface="Cambria Math" panose="02040503050406030204" pitchFamily="18" charset="0"/>
                          </a:rPr>
                        </m:ctrlPr>
                      </m:sSubPr>
                      <m:e>
                        <m:r>
                          <a:rPr lang="en-US" altLang="zh-CN" sz="2400">
                            <a:latin typeface="Cambria Math" panose="02040503050406030204" pitchFamily="18" charset="0"/>
                            <a:ea typeface="MS Mincho" charset="0"/>
                            <a:cs typeface="Cambria Math" panose="02040503050406030204" pitchFamily="18" charset="0"/>
                          </a:rPr>
                          <m:t>𝛾</m:t>
                        </m:r>
                      </m:e>
                      <m:sub>
                        <m:r>
                          <a:rPr lang="en-US" altLang="zh-CN" sz="2400">
                            <a:latin typeface="Cambria Math" panose="02040503050406030204" pitchFamily="18" charset="0"/>
                            <a:ea typeface="MS Mincho" charset="0"/>
                            <a:cs typeface="Cambria Math" panose="02040503050406030204" pitchFamily="18" charset="0"/>
                          </a:rPr>
                          <m:t>5</m:t>
                        </m:r>
                      </m:sub>
                    </m:sSub>
                  </m:oMath>
                </a14:m>
                <a:endParaRPr lang="en-US" altLang="zh-CN" sz="2400">
                  <a:latin typeface="Cambria Math" panose="02040503050406030204" pitchFamily="18" charset="0"/>
                  <a:ea typeface="MS Mincho" charset="0"/>
                  <a:cs typeface="Cambria Math" panose="02040503050406030204" pitchFamily="18" charset="0"/>
                </a:endParaRPr>
              </a:p>
            </p:txBody>
          </p:sp>
        </mc:Choice>
        <mc:Fallback>
          <p:sp>
            <p:nvSpPr>
              <p:cNvPr id="3" name="文本框 1"/>
              <p:cNvSpPr txBox="1">
                <a:spLocks noRot="1" noChangeAspect="1" noMove="1" noResize="1" noEditPoints="1" noAdjustHandles="1" noChangeArrowheads="1" noChangeShapeType="1" noTextEdit="1"/>
              </p:cNvSpPr>
              <p:nvPr/>
            </p:nvSpPr>
            <p:spPr>
              <a:xfrm>
                <a:off x="6265152" y="5907405"/>
                <a:ext cx="5015230" cy="817245"/>
              </a:xfrm>
              <a:prstGeom prst="rect">
                <a:avLst/>
              </a:prstGeom>
              <a:blipFill>
                <a:blip r:embed="rId4"/>
                <a:stretch>
                  <a:fillRect l="-1703" t="-2239" b="-1641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文本框 5"/>
              <p:cNvSpPr txBox="1"/>
              <p:nvPr/>
            </p:nvSpPr>
            <p:spPr>
              <a:xfrm>
                <a:off x="6265152" y="5440680"/>
                <a:ext cx="4780915" cy="46672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latin typeface="Times New Roman" panose="02020603050405020304" charset="0"/>
                    <a:cs typeface="Times New Roman" panose="02020603050405020304" charset="0"/>
                    <a:sym typeface="+mn-ea"/>
                  </a:rPr>
                  <a:t>Right panel :We fix </a:t>
                </a:r>
                <a14:m>
                  <m:oMath xmlns:m="http://schemas.openxmlformats.org/officeDocument/2006/math">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ea typeface="MS Mincho" charset="0"/>
                            <a:cs typeface="Cambria Math" panose="02040503050406030204" pitchFamily="18" charset="0"/>
                          </a:rPr>
                          <m:t>𝛤</m:t>
                        </m:r>
                      </m:e>
                      <m:sub>
                        <m:r>
                          <a:rPr lang="en-US" altLang="zh-CN" sz="2400" i="1">
                            <a:latin typeface="Cambria Math" panose="02040503050406030204" pitchFamily="18" charset="0"/>
                            <a:cs typeface="Cambria Math" panose="02040503050406030204" pitchFamily="18" charset="0"/>
                          </a:rPr>
                          <m:t>𝑠𝑖𝑛𝑘</m:t>
                        </m:r>
                      </m:sub>
                    </m:sSub>
                    <m:r>
                      <a:rPr lang="en-US" altLang="zh-CN" sz="2400" i="1">
                        <a:latin typeface="Cambria Math" panose="02040503050406030204" pitchFamily="18" charset="0"/>
                        <a:ea typeface="MS Mincho" charset="0"/>
                        <a:cs typeface="Cambria Math" panose="02040503050406030204" pitchFamily="18" charset="0"/>
                      </a:rPr>
                      <m:t>=</m:t>
                    </m:r>
                    <m:sSup>
                      <m:sSupPr>
                        <m:ctrlPr>
                          <a:rPr lang="en-US" altLang="zh-CN" sz="2400" i="1">
                            <a:latin typeface="Cambria Math" panose="02040503050406030204" pitchFamily="18" charset="0"/>
                            <a:cs typeface="Cambria Math" panose="02040503050406030204" pitchFamily="18" charset="0"/>
                          </a:rPr>
                        </m:ctrlPr>
                      </m:sSupPr>
                      <m:e>
                        <m:r>
                          <a:rPr lang="en-US" altLang="zh-CN" sz="2400" i="1">
                            <a:latin typeface="Cambria Math" panose="02040503050406030204" pitchFamily="18" charset="0"/>
                            <a:ea typeface="MS Mincho" charset="0"/>
                            <a:cs typeface="Cambria Math" panose="02040503050406030204" pitchFamily="18" charset="0"/>
                          </a:rPr>
                          <m:t>𝛾</m:t>
                        </m:r>
                      </m:e>
                      <m:sup>
                        <m:r>
                          <a:rPr lang="en-US" altLang="zh-CN" sz="2400" i="1">
                            <a:latin typeface="Cambria Math" panose="02040503050406030204" pitchFamily="18" charset="0"/>
                            <a:cs typeface="Cambria Math" panose="02040503050406030204" pitchFamily="18" charset="0"/>
                          </a:rPr>
                          <m:t>𝑡</m:t>
                        </m:r>
                      </m:sup>
                    </m:sSup>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ea typeface="MS Mincho" charset="0"/>
                            <a:cs typeface="Cambria Math" panose="02040503050406030204" pitchFamily="18" charset="0"/>
                          </a:rPr>
                          <m:t>𝛾</m:t>
                        </m:r>
                      </m:e>
                      <m:sub>
                        <m:r>
                          <a:rPr lang="en-US" altLang="zh-CN" sz="2400" i="1">
                            <a:latin typeface="Cambria Math" panose="02040503050406030204" pitchFamily="18" charset="0"/>
                            <a:ea typeface="MS Mincho" charset="0"/>
                            <a:cs typeface="Cambria Math" panose="02040503050406030204" pitchFamily="18" charset="0"/>
                          </a:rPr>
                          <m:t>5</m:t>
                        </m:r>
                      </m:sub>
                    </m:sSub>
                    <m:r>
                      <a:rPr lang="en-US" altLang="zh-CN" sz="2400" i="1">
                        <a:latin typeface="Cambria Math" panose="02040503050406030204" pitchFamily="18" charset="0"/>
                        <a:ea typeface="MS Mincho" charset="0"/>
                        <a:cs typeface="Cambria Math" panose="02040503050406030204" pitchFamily="18" charset="0"/>
                      </a:rPr>
                      <m:t> ,</m:t>
                    </m:r>
                  </m:oMath>
                </a14:m>
                <a:endParaRPr lang="en-US" altLang="zh-CN" sz="2400" i="1">
                  <a:latin typeface="Cambria Math" panose="02040503050406030204" pitchFamily="18" charset="0"/>
                  <a:ea typeface="MS Mincho" charset="0"/>
                  <a:cs typeface="Cambria Math" panose="02040503050406030204" pitchFamily="18" charset="0"/>
                </a:endParaRPr>
              </a:p>
            </p:txBody>
          </p:sp>
        </mc:Choice>
        <mc:Fallback>
          <p:sp>
            <p:nvSpPr>
              <p:cNvPr id="4" name="文本框 5"/>
              <p:cNvSpPr txBox="1">
                <a:spLocks noRot="1" noChangeAspect="1" noMove="1" noResize="1" noEditPoints="1" noAdjustHandles="1" noChangeArrowheads="1" noChangeShapeType="1" noTextEdit="1"/>
              </p:cNvSpPr>
              <p:nvPr/>
            </p:nvSpPr>
            <p:spPr>
              <a:xfrm>
                <a:off x="6265152" y="5440680"/>
                <a:ext cx="4780915" cy="466725"/>
              </a:xfrm>
              <a:prstGeom prst="rect">
                <a:avLst/>
              </a:prstGeom>
              <a:blipFill>
                <a:blip r:embed="rId5"/>
                <a:stretch>
                  <a:fillRect l="-2041" t="-10526" b="-27632"/>
                </a:stretch>
              </a:blipFill>
            </p:spPr>
            <p:txBody>
              <a:bodyPr/>
              <a:lstStyle/>
              <a:p>
                <a:r>
                  <a:rPr lang="zh-CN" altLang="en-US">
                    <a:noFill/>
                  </a:rPr>
                  <a:t> </a:t>
                </a:r>
              </a:p>
            </p:txBody>
          </p:sp>
        </mc:Fallback>
      </mc:AlternateContent>
      <p:pic>
        <p:nvPicPr>
          <p:cNvPr id="5" name="图片 4"/>
          <p:cNvPicPr>
            <a:picLocks noChangeAspect="1"/>
          </p:cNvPicPr>
          <p:nvPr/>
        </p:nvPicPr>
        <p:blipFill>
          <a:blip r:embed="rId6"/>
          <a:stretch>
            <a:fillRect/>
          </a:stretch>
        </p:blipFill>
        <p:spPr>
          <a:xfrm>
            <a:off x="6218797" y="1058545"/>
            <a:ext cx="5053330" cy="4265930"/>
          </a:xfrm>
          <a:prstGeom prst="rect">
            <a:avLst/>
          </a:prstGeom>
        </p:spPr>
      </p:pic>
      <p:sp>
        <p:nvSpPr>
          <p:cNvPr id="6" name="文本框 9"/>
          <p:cNvSpPr txBox="1"/>
          <p:nvPr/>
        </p:nvSpPr>
        <p:spPr>
          <a:xfrm>
            <a:off x="352032" y="5440680"/>
            <a:ext cx="4780915" cy="460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latin typeface="Times New Roman" panose="02020603050405020304" charset="0"/>
                <a:cs typeface="Times New Roman" panose="02020603050405020304" charset="0"/>
                <a:sym typeface="+mn-ea"/>
              </a:rPr>
              <a:t>Left panel :</a:t>
            </a:r>
            <a:endParaRPr lang="en-US" altLang="zh-CN" sz="2400" i="1">
              <a:latin typeface="Cambria Math" panose="02040503050406030204" pitchFamily="18" charset="0"/>
              <a:ea typeface="MS Mincho" charset="0"/>
              <a:cs typeface="Cambria Math" panose="02040503050406030204" pitchFamily="18" charset="0"/>
            </a:endParaRPr>
          </a:p>
        </p:txBody>
      </p:sp>
      <mc:AlternateContent xmlns:mc="http://schemas.openxmlformats.org/markup-compatibility/2006">
        <mc:Choice xmlns:a14="http://schemas.microsoft.com/office/drawing/2010/main" Requires="a14">
          <p:sp>
            <p:nvSpPr>
              <p:cNvPr id="7" name="文本框 10"/>
              <p:cNvSpPr txBox="1"/>
              <p:nvPr/>
            </p:nvSpPr>
            <p:spPr>
              <a:xfrm>
                <a:off x="352032" y="5894705"/>
                <a:ext cx="6096000" cy="81470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red</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gauge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fixing</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accuracy</m:t>
                    </m:r>
                    <m:r>
                      <a:rPr lang="en-US" altLang="zh-CN" sz="2400">
                        <a:latin typeface="Cambria Math" panose="02040503050406030204" pitchFamily="18" charset="0"/>
                        <a:ea typeface="MS Mincho" charset="0"/>
                        <a:cs typeface="Cambria Math" panose="02040503050406030204" pitchFamily="18" charset="0"/>
                      </a:rPr>
                      <m:t> </m:t>
                    </m:r>
                    <m:sSup>
                      <m:sSupPr>
                        <m:ctrlPr>
                          <a:rPr lang="en-US" altLang="zh-CN" sz="2400" i="1">
                            <a:latin typeface="Cambria Math" panose="02040503050406030204" pitchFamily="18" charset="0"/>
                            <a:ea typeface="MS Mincho" charset="0"/>
                            <a:cs typeface="Cambria Math" panose="02040503050406030204" pitchFamily="18" charset="0"/>
                          </a:rPr>
                        </m:ctrlPr>
                      </m:sSupPr>
                      <m:e>
                        <m:r>
                          <a:rPr lang="en-US" altLang="zh-CN" sz="2400" i="1">
                            <a:latin typeface="Cambria Math" panose="02040503050406030204" pitchFamily="18" charset="0"/>
                            <a:ea typeface="MS Mincho" charset="0"/>
                            <a:cs typeface="Cambria Math" panose="02040503050406030204" pitchFamily="18" charset="0"/>
                          </a:rPr>
                          <m:t>10</m:t>
                        </m:r>
                      </m:e>
                      <m:sup>
                        <m:r>
                          <a:rPr lang="en-US" altLang="zh-CN" sz="2400" i="1">
                            <a:latin typeface="Cambria Math" panose="02040503050406030204" pitchFamily="18" charset="0"/>
                            <a:ea typeface="MS Mincho" charset="0"/>
                            <a:cs typeface="Cambria Math" panose="02040503050406030204" pitchFamily="18" charset="0"/>
                          </a:rPr>
                          <m:t>−</m:t>
                        </m:r>
                        <m:r>
                          <a:rPr lang="en-US" altLang="zh-CN" sz="2400" i="1">
                            <a:latin typeface="Cambria Math" panose="02040503050406030204" pitchFamily="18" charset="0"/>
                            <a:ea typeface="MS Mincho" charset="0"/>
                            <a:cs typeface="Cambria Math" panose="02040503050406030204" pitchFamily="18" charset="0"/>
                          </a:rPr>
                          <m:t>6</m:t>
                        </m:r>
                      </m:sup>
                    </m:sSup>
                  </m:oMath>
                </a14:m>
                <a:endParaRPr lang="en-US" altLang="zh-CN" sz="2400">
                  <a:latin typeface="Cambria Math" panose="02040503050406030204" pitchFamily="18" charset="0"/>
                  <a:ea typeface="MS Mincho" charset="0"/>
                  <a:cs typeface="Cambria Math" panose="02040503050406030204" pitchFamily="18" charset="0"/>
                </a:endParaRPr>
              </a:p>
              <a:p>
                <a:pPr marL="342900" indent="-342900" algn="l">
                  <a:buFont typeface="Arial" panose="020B0604020202020204" pitchFamily="34" charset="0"/>
                  <a:buChar char="•"/>
                </a:pPr>
                <a:r>
                  <a:rPr lang="en-US" altLang="zh-CN" sz="2400">
                    <a:latin typeface="Cambria Math" panose="02040503050406030204" pitchFamily="18" charset="0"/>
                    <a:ea typeface="MS Mincho" charset="0"/>
                    <a:cs typeface="Cambria Math" panose="02040503050406030204" pitchFamily="18" charset="0"/>
                    <a:sym typeface="+mn-ea"/>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the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blue</m:t>
                    </m:r>
                    <m:r>
                      <a:rPr lang="en-US" altLang="zh-CN" sz="2400">
                        <a:latin typeface="Cambria Math" panose="02040503050406030204" pitchFamily="18" charset="0"/>
                        <a:ea typeface="MS Mincho" charset="0"/>
                        <a:cs typeface="Cambria Math" panose="02040503050406030204" pitchFamily="18" charset="0"/>
                      </a:rPr>
                      <m:t>:</m:t>
                    </m:r>
                  </m:oMath>
                </a14:m>
                <a:r>
                  <a:rPr lang="en-US" altLang="zh-CN" sz="2400">
                    <a:latin typeface="Cambria Math" panose="02040503050406030204" pitchFamily="18" charset="0"/>
                    <a:ea typeface="MS Mincho" charset="0"/>
                    <a:cs typeface="Cambria Math" panose="02040503050406030204" pitchFamily="18" charset="0"/>
                    <a:sym typeface="+mn-ea"/>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gauge</m:t>
                    </m:r>
                    <m:r>
                      <a:rPr lang="en-US" altLang="zh-CN" sz="2400">
                        <a:latin typeface="Cambria Math" panose="02040503050406030204" pitchFamily="18" charset="0"/>
                        <a:ea typeface="MS Mincho" charset="0"/>
                        <a:cs typeface="Cambria Math" panose="02040503050406030204" pitchFamily="18" charset="0"/>
                      </a:rPr>
                      <m:t> </m:t>
                    </m:r>
                    <m:r>
                      <m:rPr>
                        <m:sty m:val="p"/>
                      </m:rPr>
                      <a:rPr lang="en-US" altLang="zh-CN" sz="2400">
                        <a:latin typeface="Cambria Math" panose="02040503050406030204" pitchFamily="18" charset="0"/>
                        <a:ea typeface="MS Mincho" charset="0"/>
                        <a:cs typeface="Cambria Math" panose="02040503050406030204" pitchFamily="18" charset="0"/>
                      </a:rPr>
                      <m:t>fixing</m:t>
                    </m:r>
                  </m:oMath>
                </a14:m>
                <a:r>
                  <a:rPr lang="en-US" altLang="zh-CN" sz="2400">
                    <a:latin typeface="Cambria Math" panose="02040503050406030204" pitchFamily="18" charset="0"/>
                    <a:ea typeface="MS Mincho" charset="0"/>
                    <a:cs typeface="Cambria Math" panose="02040503050406030204" pitchFamily="18" charset="0"/>
                    <a:sym typeface="+mn-ea"/>
                  </a:rPr>
                  <a:t> </a:t>
                </a:r>
                <a14:m>
                  <m:oMath xmlns:m="http://schemas.openxmlformats.org/officeDocument/2006/math">
                    <m:r>
                      <m:rPr>
                        <m:sty m:val="p"/>
                      </m:rPr>
                      <a:rPr lang="en-US" altLang="zh-CN" sz="2400">
                        <a:latin typeface="Cambria Math" panose="02040503050406030204" pitchFamily="18" charset="0"/>
                        <a:ea typeface="MS Mincho" charset="0"/>
                        <a:cs typeface="Cambria Math" panose="02040503050406030204" pitchFamily="18" charset="0"/>
                      </a:rPr>
                      <m:t>accuracy</m:t>
                    </m:r>
                  </m:oMath>
                </a14:m>
                <a:r>
                  <a:rPr lang="en-US" altLang="zh-CN" sz="2400">
                    <a:latin typeface="Cambria Math" panose="02040503050406030204" pitchFamily="18" charset="0"/>
                    <a:ea typeface="MS Mincho" charset="0"/>
                    <a:cs typeface="Cambria Math" panose="02040503050406030204" pitchFamily="18" charset="0"/>
                  </a:rPr>
                  <a:t> </a:t>
                </a:r>
                <a14:m>
                  <m:oMath xmlns:m="http://schemas.openxmlformats.org/officeDocument/2006/math">
                    <m:sSup>
                      <m:sSupPr>
                        <m:ctrlPr>
                          <a:rPr lang="en-US" altLang="zh-CN" sz="2400" i="1">
                            <a:latin typeface="Cambria Math" panose="02040503050406030204" pitchFamily="18" charset="0"/>
                            <a:ea typeface="MS Mincho" charset="0"/>
                            <a:cs typeface="Cambria Math" panose="02040503050406030204" pitchFamily="18" charset="0"/>
                          </a:rPr>
                        </m:ctrlPr>
                      </m:sSupPr>
                      <m:e>
                        <m:r>
                          <a:rPr lang="en-US" altLang="zh-CN" sz="2400" i="1">
                            <a:latin typeface="Cambria Math" panose="02040503050406030204" pitchFamily="18" charset="0"/>
                            <a:ea typeface="MS Mincho" charset="0"/>
                            <a:cs typeface="Cambria Math" panose="02040503050406030204" pitchFamily="18" charset="0"/>
                          </a:rPr>
                          <m:t>10</m:t>
                        </m:r>
                      </m:e>
                      <m:sup>
                        <m:r>
                          <a:rPr lang="en-US" altLang="zh-CN" sz="2400" i="1">
                            <a:latin typeface="Cambria Math" panose="02040503050406030204" pitchFamily="18" charset="0"/>
                            <a:ea typeface="MS Mincho" charset="0"/>
                            <a:cs typeface="Cambria Math" panose="02040503050406030204" pitchFamily="18" charset="0"/>
                          </a:rPr>
                          <m:t>−</m:t>
                        </m:r>
                        <m:r>
                          <a:rPr lang="en-US" altLang="zh-CN" sz="2400" i="1">
                            <a:latin typeface="Cambria Math" panose="02040503050406030204" pitchFamily="18" charset="0"/>
                            <a:ea typeface="MS Mincho" charset="0"/>
                            <a:cs typeface="Cambria Math" panose="02040503050406030204" pitchFamily="18" charset="0"/>
                          </a:rPr>
                          <m:t>8</m:t>
                        </m:r>
                      </m:sup>
                    </m:sSup>
                  </m:oMath>
                </a14:m>
                <a:endParaRPr lang="en-US" altLang="zh-CN" sz="2400">
                  <a:latin typeface="Cambria Math" panose="02040503050406030204" pitchFamily="18" charset="0"/>
                  <a:ea typeface="MS Mincho" charset="0"/>
                  <a:cs typeface="Cambria Math" panose="02040503050406030204" pitchFamily="18" charset="0"/>
                </a:endParaRPr>
              </a:p>
            </p:txBody>
          </p:sp>
        </mc:Choice>
        <mc:Fallback>
          <p:sp>
            <p:nvSpPr>
              <p:cNvPr id="7" name="文本框 10"/>
              <p:cNvSpPr txBox="1">
                <a:spLocks noRot="1" noChangeAspect="1" noMove="1" noResize="1" noEditPoints="1" noAdjustHandles="1" noChangeArrowheads="1" noChangeShapeType="1" noTextEdit="1"/>
              </p:cNvSpPr>
              <p:nvPr/>
            </p:nvSpPr>
            <p:spPr>
              <a:xfrm>
                <a:off x="352032" y="5894705"/>
                <a:ext cx="6096000" cy="814705"/>
              </a:xfrm>
              <a:prstGeom prst="rect">
                <a:avLst/>
              </a:prstGeom>
              <a:blipFill>
                <a:blip r:embed="rId7"/>
                <a:stretch>
                  <a:fillRect l="-1400" t="-2239" b="-16418"/>
                </a:stretch>
              </a:blipFill>
            </p:spPr>
            <p:txBody>
              <a:bodyPr/>
              <a:lstStyle/>
              <a:p>
                <a:r>
                  <a:rPr lang="zh-CN" altLang="en-US">
                    <a:noFill/>
                  </a:rPr>
                  <a:t> </a:t>
                </a:r>
              </a:p>
            </p:txBody>
          </p:sp>
        </mc:Fallback>
      </mc:AlternateContent>
      <p:pic>
        <p:nvPicPr>
          <p:cNvPr id="8" name="图片 7"/>
          <p:cNvPicPr>
            <a:picLocks noChangeAspect="1"/>
          </p:cNvPicPr>
          <p:nvPr/>
        </p:nvPicPr>
        <p:blipFill>
          <a:blip r:embed="rId8"/>
          <a:stretch>
            <a:fillRect/>
          </a:stretch>
        </p:blipFill>
        <p:spPr>
          <a:xfrm>
            <a:off x="5518392" y="5675630"/>
            <a:ext cx="523875" cy="647700"/>
          </a:xfrm>
          <a:prstGeom prst="rect">
            <a:avLst/>
          </a:prstGeom>
        </p:spPr>
      </p:pic>
      <p:pic>
        <p:nvPicPr>
          <p:cNvPr id="9" name="图片 8"/>
          <p:cNvPicPr>
            <a:picLocks noChangeAspect="1"/>
          </p:cNvPicPr>
          <p:nvPr/>
        </p:nvPicPr>
        <p:blipFill>
          <a:blip r:embed="rId8"/>
          <a:stretch>
            <a:fillRect/>
          </a:stretch>
        </p:blipFill>
        <p:spPr>
          <a:xfrm>
            <a:off x="11046067" y="5786755"/>
            <a:ext cx="523875" cy="647700"/>
          </a:xfrm>
          <a:prstGeom prst="rect">
            <a:avLst/>
          </a:prstGeom>
        </p:spPr>
      </p:pic>
      <p:sp>
        <p:nvSpPr>
          <p:cNvPr id="17" name="Text Box 3"/>
          <p:cNvSpPr txBox="1">
            <a:spLocks noChangeArrowheads="1"/>
          </p:cNvSpPr>
          <p:nvPr/>
        </p:nvSpPr>
        <p:spPr bwMode="auto">
          <a:xfrm>
            <a:off x="514349" y="195580"/>
            <a:ext cx="9814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Gauge Fixing Accuracy and Lorentz Structure</a:t>
            </a: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0" name="灯片编号占位符 4">
            <a:extLst>
              <a:ext uri="{FF2B5EF4-FFF2-40B4-BE49-F238E27FC236}">
                <a16:creationId xmlns:a16="http://schemas.microsoft.com/office/drawing/2014/main" id="{0F5E2173-227C-B0F5-BDD1-A24813DE739B}"/>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47</a:t>
            </a:fld>
            <a:endParaRPr kumimoji="0" lang="zh-CN" altLang="en-US" sz="2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FC65C-BC81-9214-E74F-187E4842C05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Text Box 3">
                <a:extLst>
                  <a:ext uri="{FF2B5EF4-FFF2-40B4-BE49-F238E27FC236}">
                    <a16:creationId xmlns:a16="http://schemas.microsoft.com/office/drawing/2014/main" id="{EE303280-0CFF-21DB-1CED-3FEAF773B1E6}"/>
                  </a:ext>
                </a:extLst>
              </p:cNvPr>
              <p:cNvSpPr txBox="1">
                <a:spLocks noChangeArrowheads="1"/>
              </p:cNvSpPr>
              <p:nvPr/>
            </p:nvSpPr>
            <p:spPr bwMode="auto">
              <a:xfrm>
                <a:off x="514349" y="195263"/>
                <a:ext cx="7911632"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p:sp>
            <p:nvSpPr>
              <p:cNvPr id="17" name="Text Box 3">
                <a:extLst>
                  <a:ext uri="{FF2B5EF4-FFF2-40B4-BE49-F238E27FC236}">
                    <a16:creationId xmlns:a16="http://schemas.microsoft.com/office/drawing/2014/main" id="{EE303280-0CFF-21DB-1CED-3FEAF773B1E6}"/>
                  </a:ext>
                </a:extLst>
              </p:cNvPr>
              <p:cNvSpPr txBox="1">
                <a:spLocks noRot="1" noChangeAspect="1" noMove="1" noResize="1" noEditPoints="1" noAdjustHandles="1" noChangeArrowheads="1" noChangeShapeType="1" noTextEdit="1"/>
              </p:cNvSpPr>
              <p:nvPr/>
            </p:nvSpPr>
            <p:spPr bwMode="auto">
              <a:xfrm>
                <a:off x="514349" y="195263"/>
                <a:ext cx="7911632" cy="1175706"/>
              </a:xfrm>
              <a:prstGeom prst="rect">
                <a:avLst/>
              </a:prstGeom>
              <a:blipFill>
                <a:blip r:embed="rId3"/>
                <a:stretch>
                  <a:fillRect l="-1926" t="-72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3E620549-B464-00BA-0722-238B945C2305}"/>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2E10D379-213E-A8C4-6D33-7990D16A02CC}"/>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33BFEB61-3C13-0D29-FFEC-A61A6E0670A7}"/>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23E5BE73-2E48-B037-98B1-0DF869276D13}"/>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D0E90F3C-405A-EC78-57EA-9E1B5FA9219E}"/>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F492DC9F-359E-1D3B-BF3E-190DD738FD83}"/>
              </a:ext>
            </a:extLst>
          </p:cNvPr>
          <p:cNvPicPr>
            <a:picLocks noChangeAspect="1"/>
          </p:cNvPicPr>
          <p:nvPr/>
        </p:nvPicPr>
        <p:blipFill>
          <a:blip r:embed="rId4"/>
          <a:stretch>
            <a:fillRect/>
          </a:stretch>
        </p:blipFill>
        <p:spPr>
          <a:xfrm>
            <a:off x="3100401" y="2144395"/>
            <a:ext cx="7388860" cy="1154430"/>
          </a:xfrm>
          <a:prstGeom prst="rect">
            <a:avLst/>
          </a:prstGeom>
        </p:spPr>
      </p:pic>
      <p:pic>
        <p:nvPicPr>
          <p:cNvPr id="3" name="图片 2">
            <a:extLst>
              <a:ext uri="{FF2B5EF4-FFF2-40B4-BE49-F238E27FC236}">
                <a16:creationId xmlns:a16="http://schemas.microsoft.com/office/drawing/2014/main" id="{42A7454E-EAD1-A3D7-DA4C-0A4D56217217}"/>
              </a:ext>
            </a:extLst>
          </p:cNvPr>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F406FFDE-474E-F1DB-5554-D12D84F86BE9}"/>
              </a:ext>
            </a:extLst>
          </p:cNvPr>
          <p:cNvPicPr>
            <a:picLocks noChangeAspect="1"/>
          </p:cNvPicPr>
          <p:nvPr/>
        </p:nvPicPr>
        <p:blipFill>
          <a:blip r:embed="rId6"/>
          <a:stretch>
            <a:fillRect/>
          </a:stretch>
        </p:blipFill>
        <p:spPr>
          <a:xfrm>
            <a:off x="4390651" y="1467485"/>
            <a:ext cx="3410585" cy="842010"/>
          </a:xfrm>
          <a:prstGeom prst="rect">
            <a:avLst/>
          </a:prstGeom>
        </p:spPr>
      </p:pic>
      <p:sp>
        <p:nvSpPr>
          <p:cNvPr id="9" name="文本框 8">
            <a:extLst>
              <a:ext uri="{FF2B5EF4-FFF2-40B4-BE49-F238E27FC236}">
                <a16:creationId xmlns:a16="http://schemas.microsoft.com/office/drawing/2014/main" id="{EC651639-010E-CA13-71ED-F031B82823B8}"/>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208C500C-0E24-0238-B3CF-298F0352E6C4}"/>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29C78C73-FAFD-1BB2-1964-ADE96A4A1DEA}"/>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E2784D71-74A0-2C89-F042-94FBF62E713C}"/>
              </a:ext>
            </a:extLst>
          </p:cNvPr>
          <p:cNvSpPr txBox="1"/>
          <p:nvPr/>
        </p:nvSpPr>
        <p:spPr>
          <a:xfrm>
            <a:off x="3424972" y="1229935"/>
            <a:ext cx="3179075" cy="400110"/>
          </a:xfrm>
          <a:prstGeom prst="rect">
            <a:avLst/>
          </a:prstGeom>
          <a:noFill/>
        </p:spPr>
        <p:txBody>
          <a:bodyPr wrap="none" rtlCol="0">
            <a:spAutoFit/>
          </a:bodyPr>
          <a:lstStyle/>
          <a:p>
            <a:r>
              <a:rPr lang="en-US" altLang="zh-CN" sz="2000" b="1">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a:solidFill>
                <a:srgbClr val="00B0F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6F970B83-C787-013A-2AF6-508DCFD24686}"/>
              </a:ext>
            </a:extLst>
          </p:cNvPr>
          <p:cNvSpPr txBox="1"/>
          <p:nvPr/>
        </p:nvSpPr>
        <p:spPr>
          <a:xfrm>
            <a:off x="6551295" y="6315075"/>
            <a:ext cx="5466080" cy="368300"/>
          </a:xfrm>
          <a:prstGeom prst="rect">
            <a:avLst/>
          </a:prstGeom>
          <a:noFill/>
        </p:spPr>
        <p:txBody>
          <a:bodyPr wrap="square" rtlCol="0" anchor="t">
            <a:spAutoFit/>
          </a:bodyPr>
          <a:lstStyle/>
          <a:p>
            <a:r>
              <a:rPr lang="en-US" altLang="zh-CN" i="1">
                <a:solidFill>
                  <a:srgbClr val="001CB6"/>
                </a:solidFill>
                <a:latin typeface="Times New Roman" panose="02020603050405020304" charset="0"/>
                <a:cs typeface="Times New Roman" panose="02020603050405020304" charset="0"/>
                <a:sym typeface="+mn-ea"/>
              </a:rPr>
              <a:t>Deng et al., JHEP 09 (2022); Huo et al. NPB 969(2021)</a:t>
            </a:r>
          </a:p>
        </p:txBody>
      </p:sp>
      <p:pic>
        <p:nvPicPr>
          <p:cNvPr id="5" name="图片 4">
            <a:extLst>
              <a:ext uri="{FF2B5EF4-FFF2-40B4-BE49-F238E27FC236}">
                <a16:creationId xmlns:a16="http://schemas.microsoft.com/office/drawing/2014/main" id="{CAFF10CC-340A-1611-95A6-1441B623334B}"/>
              </a:ext>
            </a:extLst>
          </p:cNvPr>
          <p:cNvPicPr>
            <a:picLocks noChangeAspect="1"/>
          </p:cNvPicPr>
          <p:nvPr/>
        </p:nvPicPr>
        <p:blipFill>
          <a:blip r:embed="rId7"/>
          <a:srcRect t="16304"/>
          <a:stretch>
            <a:fillRect/>
          </a:stretch>
        </p:blipFill>
        <p:spPr>
          <a:xfrm>
            <a:off x="3280250" y="3120710"/>
            <a:ext cx="7067219" cy="681056"/>
          </a:xfrm>
          <a:prstGeom prst="rect">
            <a:avLst/>
          </a:prstGeom>
        </p:spPr>
      </p:pic>
      <p:sp>
        <p:nvSpPr>
          <p:cNvPr id="11" name="灯片编号占位符 4">
            <a:extLst>
              <a:ext uri="{FF2B5EF4-FFF2-40B4-BE49-F238E27FC236}">
                <a16:creationId xmlns:a16="http://schemas.microsoft.com/office/drawing/2014/main" id="{481B0554-2442-07F6-7634-B4B5B59DC403}"/>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48</a:t>
            </a:fld>
            <a:endParaRPr kumimoji="0" lang="zh-CN" altLang="en-US" sz="2800"/>
          </a:p>
        </p:txBody>
      </p:sp>
    </p:spTree>
    <p:extLst>
      <p:ext uri="{BB962C8B-B14F-4D97-AF65-F5344CB8AC3E}">
        <p14:creationId xmlns:p14="http://schemas.microsoft.com/office/powerpoint/2010/main" val="16151205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F379-8CD1-6B47-5877-A45726A70C32}"/>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Text Box 3">
                <a:extLst>
                  <a:ext uri="{FF2B5EF4-FFF2-40B4-BE49-F238E27FC236}">
                    <a16:creationId xmlns:a16="http://schemas.microsoft.com/office/drawing/2014/main" id="{51BAF60A-C06F-AE4A-F46B-FE8C766C42EB}"/>
                  </a:ext>
                </a:extLst>
              </p:cNvPr>
              <p:cNvSpPr txBox="1">
                <a:spLocks noChangeArrowheads="1"/>
              </p:cNvSpPr>
              <p:nvPr/>
            </p:nvSpPr>
            <p:spPr bwMode="auto">
              <a:xfrm>
                <a:off x="514349" y="195263"/>
                <a:ext cx="7911632"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p:sp>
            <p:nvSpPr>
              <p:cNvPr id="17" name="Text Box 3">
                <a:extLst>
                  <a:ext uri="{FF2B5EF4-FFF2-40B4-BE49-F238E27FC236}">
                    <a16:creationId xmlns:a16="http://schemas.microsoft.com/office/drawing/2014/main" id="{51BAF60A-C06F-AE4A-F46B-FE8C766C42EB}"/>
                  </a:ext>
                </a:extLst>
              </p:cNvPr>
              <p:cNvSpPr txBox="1">
                <a:spLocks noRot="1" noChangeAspect="1" noMove="1" noResize="1" noEditPoints="1" noAdjustHandles="1" noChangeArrowheads="1" noChangeShapeType="1" noTextEdit="1"/>
              </p:cNvSpPr>
              <p:nvPr/>
            </p:nvSpPr>
            <p:spPr bwMode="auto">
              <a:xfrm>
                <a:off x="514349" y="195263"/>
                <a:ext cx="7911632" cy="1175706"/>
              </a:xfrm>
              <a:prstGeom prst="rect">
                <a:avLst/>
              </a:prstGeom>
              <a:blipFill>
                <a:blip r:embed="rId3"/>
                <a:stretch>
                  <a:fillRect l="-1926" t="-72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F831EC26-DC32-78F4-2E1D-D84C623E1D0E}"/>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5238C4B1-41C5-FCFA-AAAD-54CF790F5908}"/>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E7C6B041-B3FE-2610-1DD7-F30FB8C65AC5}"/>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CC12EC29-EEAA-AB2A-078D-BB81FAF283A2}"/>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007386A1-F72D-DA07-CDBC-2037D831DA68}"/>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1EEBF93A-60C1-C403-BF09-02848ADE1D12}"/>
              </a:ext>
            </a:extLst>
          </p:cNvPr>
          <p:cNvPicPr>
            <a:picLocks noChangeAspect="1"/>
          </p:cNvPicPr>
          <p:nvPr/>
        </p:nvPicPr>
        <p:blipFill>
          <a:blip r:embed="rId4"/>
          <a:stretch>
            <a:fillRect/>
          </a:stretch>
        </p:blipFill>
        <p:spPr>
          <a:xfrm>
            <a:off x="3100401" y="2144395"/>
            <a:ext cx="7388860" cy="1154430"/>
          </a:xfrm>
          <a:prstGeom prst="rect">
            <a:avLst/>
          </a:prstGeom>
        </p:spPr>
      </p:pic>
      <p:pic>
        <p:nvPicPr>
          <p:cNvPr id="3" name="图片 2">
            <a:extLst>
              <a:ext uri="{FF2B5EF4-FFF2-40B4-BE49-F238E27FC236}">
                <a16:creationId xmlns:a16="http://schemas.microsoft.com/office/drawing/2014/main" id="{87D867C4-5081-C134-AF4B-82EFA35D2D4E}"/>
              </a:ext>
            </a:extLst>
          </p:cNvPr>
          <p:cNvPicPr>
            <a:picLocks noChangeAspect="1"/>
          </p:cNvPicPr>
          <p:nvPr/>
        </p:nvPicPr>
        <p:blipFill>
          <a:blip r:embed="rId5"/>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E514C5D9-BE0C-A3BE-A1F3-8D8B70AAA5CD}"/>
              </a:ext>
            </a:extLst>
          </p:cNvPr>
          <p:cNvPicPr>
            <a:picLocks noChangeAspect="1"/>
          </p:cNvPicPr>
          <p:nvPr/>
        </p:nvPicPr>
        <p:blipFill>
          <a:blip r:embed="rId6"/>
          <a:stretch>
            <a:fillRect/>
          </a:stretch>
        </p:blipFill>
        <p:spPr>
          <a:xfrm>
            <a:off x="4390651" y="1467485"/>
            <a:ext cx="3410585" cy="842010"/>
          </a:xfrm>
          <a:prstGeom prst="rect">
            <a:avLst/>
          </a:prstGeom>
        </p:spPr>
      </p:pic>
      <p:sp>
        <p:nvSpPr>
          <p:cNvPr id="9" name="文本框 8">
            <a:extLst>
              <a:ext uri="{FF2B5EF4-FFF2-40B4-BE49-F238E27FC236}">
                <a16:creationId xmlns:a16="http://schemas.microsoft.com/office/drawing/2014/main" id="{0850305D-4AE0-943B-C8CC-2B97494D6165}"/>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91563DEF-294A-51B2-8513-96FA53D1692B}"/>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EE134DA4-2F13-0980-1B42-F0FBE282E99E}"/>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137B61D-3FB8-8BA8-F388-37980C262EBA}"/>
              </a:ext>
            </a:extLst>
          </p:cNvPr>
          <p:cNvSpPr txBox="1"/>
          <p:nvPr/>
        </p:nvSpPr>
        <p:spPr>
          <a:xfrm>
            <a:off x="3424972" y="1229935"/>
            <a:ext cx="3179075" cy="400110"/>
          </a:xfrm>
          <a:prstGeom prst="rect">
            <a:avLst/>
          </a:prstGeom>
          <a:noFill/>
        </p:spPr>
        <p:txBody>
          <a:bodyPr wrap="none" rtlCol="0">
            <a:spAutoFit/>
          </a:bodyPr>
          <a:lstStyle/>
          <a:p>
            <a:r>
              <a:rPr lang="en-US" altLang="zh-CN" sz="2000" b="1">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a:solidFill>
                <a:srgbClr val="00B0F0"/>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7D8DD921-39B1-ABB3-19F5-A430EACBC051}"/>
              </a:ext>
            </a:extLst>
          </p:cNvPr>
          <p:cNvSpPr/>
          <p:nvPr/>
        </p:nvSpPr>
        <p:spPr>
          <a:xfrm>
            <a:off x="8185785" y="2309495"/>
            <a:ext cx="523240" cy="443865"/>
          </a:xfrm>
          <a:prstGeom prst="rect">
            <a:avLst/>
          </a:prstGeom>
          <a:noFill/>
          <a:ln w="41275"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C72E2BC1-1202-A301-E5BD-F06A27FABD67}"/>
              </a:ext>
            </a:extLst>
          </p:cNvPr>
          <p:cNvCxnSpPr>
            <a:stCxn id="6" idx="3"/>
          </p:cNvCxnSpPr>
          <p:nvPr/>
        </p:nvCxnSpPr>
        <p:spPr>
          <a:xfrm flipV="1">
            <a:off x="8709025" y="2338070"/>
            <a:ext cx="260985" cy="193675"/>
          </a:xfrm>
          <a:prstGeom prst="straightConnector1">
            <a:avLst/>
          </a:prstGeom>
          <a:ln w="28575" cmpd="sng">
            <a:solidFill>
              <a:srgbClr val="CE292F">
                <a:alpha val="73000"/>
              </a:srgb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4" name="文本框 13">
            <a:extLst>
              <a:ext uri="{FF2B5EF4-FFF2-40B4-BE49-F238E27FC236}">
                <a16:creationId xmlns:a16="http://schemas.microsoft.com/office/drawing/2014/main" id="{2626CED3-A672-109C-8DF5-957CC52D173B}"/>
              </a:ext>
            </a:extLst>
          </p:cNvPr>
          <p:cNvSpPr txBox="1"/>
          <p:nvPr/>
        </p:nvSpPr>
        <p:spPr>
          <a:xfrm>
            <a:off x="8970010" y="2132965"/>
            <a:ext cx="2823210" cy="398780"/>
          </a:xfrm>
          <a:prstGeom prst="rect">
            <a:avLst/>
          </a:prstGeom>
          <a:noFill/>
        </p:spPr>
        <p:txBody>
          <a:bodyPr wrap="square" rtlCol="0">
            <a:spAutoFit/>
          </a:bodyPr>
          <a:lstStyle/>
          <a:p>
            <a:r>
              <a:rPr lang="en-US" altLang="zh-CN" sz="2000">
                <a:solidFill>
                  <a:srgbClr val="FF0000"/>
                </a:solidFill>
                <a:latin typeface="Times New Roman" panose="02020603050405020304" charset="0"/>
                <a:cs typeface="Times New Roman" panose="02020603050405020304" charset="0"/>
              </a:rPr>
              <a:t>Joint fit result</a:t>
            </a:r>
            <a:r>
              <a:rPr lang="zh-CN" altLang="en-US" sz="2000">
                <a:solidFill>
                  <a:srgbClr val="FF0000"/>
                </a:solidFill>
                <a:latin typeface="Times New Roman" panose="02020603050405020304" charset="0"/>
                <a:cs typeface="Times New Roman" panose="02020603050405020304" charset="0"/>
              </a:rPr>
              <a:t>：</a:t>
            </a:r>
            <a:r>
              <a:rPr lang="en-US" altLang="zh-CN" sz="2000" i="1">
                <a:solidFill>
                  <a:srgbClr val="FF0000"/>
                </a:solidFill>
                <a:latin typeface="Times New Roman" panose="02020603050405020304" charset="0"/>
                <a:cs typeface="Times New Roman" panose="02020603050405020304" charset="0"/>
              </a:rPr>
              <a:t>c</a:t>
            </a:r>
            <a:r>
              <a:rPr lang="en-US" altLang="zh-CN" sz="2000" i="1" baseline="-25000">
                <a:solidFill>
                  <a:srgbClr val="FF0000"/>
                </a:solidFill>
                <a:latin typeface="Times New Roman" panose="02020603050405020304" charset="0"/>
                <a:cs typeface="Times New Roman" panose="02020603050405020304" charset="0"/>
              </a:rPr>
              <a:t>1</a:t>
            </a:r>
            <a:r>
              <a:rPr lang="en-US" altLang="zh-CN" sz="2000">
                <a:solidFill>
                  <a:srgbClr val="FF0000"/>
                </a:solidFill>
                <a:latin typeface="Times New Roman" panose="02020603050405020304" charset="0"/>
                <a:cs typeface="Times New Roman" panose="02020603050405020304" charset="0"/>
              </a:rPr>
              <a:t>=0.020</a:t>
            </a:r>
          </a:p>
        </p:txBody>
      </p:sp>
      <p:sp>
        <p:nvSpPr>
          <p:cNvPr id="15" name="矩形 14">
            <a:extLst>
              <a:ext uri="{FF2B5EF4-FFF2-40B4-BE49-F238E27FC236}">
                <a16:creationId xmlns:a16="http://schemas.microsoft.com/office/drawing/2014/main" id="{545134AD-6A4B-C615-CD70-4E3D52993A3D}"/>
              </a:ext>
            </a:extLst>
          </p:cNvPr>
          <p:cNvSpPr/>
          <p:nvPr/>
        </p:nvSpPr>
        <p:spPr>
          <a:xfrm>
            <a:off x="8970010" y="2086610"/>
            <a:ext cx="2802890" cy="502920"/>
          </a:xfrm>
          <a:prstGeom prst="rect">
            <a:avLst/>
          </a:prstGeom>
          <a:noFill/>
          <a:ln w="44450"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0EC92FB-55F1-C966-F270-663550E5C9C7}"/>
              </a:ext>
            </a:extLst>
          </p:cNvPr>
          <p:cNvSpPr txBox="1"/>
          <p:nvPr/>
        </p:nvSpPr>
        <p:spPr>
          <a:xfrm>
            <a:off x="6551295" y="6315075"/>
            <a:ext cx="5466080" cy="368300"/>
          </a:xfrm>
          <a:prstGeom prst="rect">
            <a:avLst/>
          </a:prstGeom>
          <a:noFill/>
        </p:spPr>
        <p:txBody>
          <a:bodyPr wrap="square" rtlCol="0" anchor="t">
            <a:spAutoFit/>
          </a:bodyPr>
          <a:lstStyle/>
          <a:p>
            <a:r>
              <a:rPr lang="en-US" altLang="zh-CN" i="1">
                <a:solidFill>
                  <a:srgbClr val="001CB6"/>
                </a:solidFill>
                <a:latin typeface="Times New Roman" panose="02020603050405020304" charset="0"/>
                <a:cs typeface="Times New Roman" panose="02020603050405020304" charset="0"/>
                <a:sym typeface="+mn-ea"/>
              </a:rPr>
              <a:t>Deng et al., JHEP 09 (2022); Huo et al. NPB 969(2021)</a:t>
            </a:r>
          </a:p>
        </p:txBody>
      </p:sp>
      <p:pic>
        <p:nvPicPr>
          <p:cNvPr id="18" name="图片 17">
            <a:extLst>
              <a:ext uri="{FF2B5EF4-FFF2-40B4-BE49-F238E27FC236}">
                <a16:creationId xmlns:a16="http://schemas.microsoft.com/office/drawing/2014/main" id="{647C1219-2C97-7C6D-8F4B-4219746698DD}"/>
              </a:ext>
            </a:extLst>
          </p:cNvPr>
          <p:cNvPicPr>
            <a:picLocks noChangeAspect="1"/>
          </p:cNvPicPr>
          <p:nvPr/>
        </p:nvPicPr>
        <p:blipFill>
          <a:blip r:embed="rId7"/>
          <a:stretch>
            <a:fillRect/>
          </a:stretch>
        </p:blipFill>
        <p:spPr>
          <a:xfrm>
            <a:off x="323850" y="3113405"/>
            <a:ext cx="3812212" cy="3132000"/>
          </a:xfrm>
          <a:prstGeom prst="rect">
            <a:avLst/>
          </a:prstGeom>
        </p:spPr>
      </p:pic>
      <p:pic>
        <p:nvPicPr>
          <p:cNvPr id="20" name="图片 19">
            <a:extLst>
              <a:ext uri="{FF2B5EF4-FFF2-40B4-BE49-F238E27FC236}">
                <a16:creationId xmlns:a16="http://schemas.microsoft.com/office/drawing/2014/main" id="{FB069787-B101-1075-8BDA-777A0A6A50A6}"/>
              </a:ext>
            </a:extLst>
          </p:cNvPr>
          <p:cNvPicPr>
            <a:picLocks noChangeAspect="1"/>
          </p:cNvPicPr>
          <p:nvPr/>
        </p:nvPicPr>
        <p:blipFill>
          <a:blip r:embed="rId8"/>
          <a:stretch>
            <a:fillRect/>
          </a:stretch>
        </p:blipFill>
        <p:spPr>
          <a:xfrm>
            <a:off x="4050969" y="3159125"/>
            <a:ext cx="3839466" cy="3132000"/>
          </a:xfrm>
          <a:prstGeom prst="rect">
            <a:avLst/>
          </a:prstGeom>
        </p:spPr>
      </p:pic>
      <p:pic>
        <p:nvPicPr>
          <p:cNvPr id="21" name="图片 20">
            <a:extLst>
              <a:ext uri="{FF2B5EF4-FFF2-40B4-BE49-F238E27FC236}">
                <a16:creationId xmlns:a16="http://schemas.microsoft.com/office/drawing/2014/main" id="{6B80F3ED-8418-2048-B981-AAEB20CF8232}"/>
              </a:ext>
            </a:extLst>
          </p:cNvPr>
          <p:cNvPicPr>
            <a:picLocks noChangeAspect="1"/>
          </p:cNvPicPr>
          <p:nvPr/>
        </p:nvPicPr>
        <p:blipFill>
          <a:blip r:embed="rId9"/>
          <a:stretch>
            <a:fillRect/>
          </a:stretch>
        </p:blipFill>
        <p:spPr>
          <a:xfrm>
            <a:off x="7898130" y="3183255"/>
            <a:ext cx="3726523" cy="3132000"/>
          </a:xfrm>
          <a:prstGeom prst="rect">
            <a:avLst/>
          </a:prstGeom>
        </p:spPr>
      </p:pic>
      <p:sp>
        <p:nvSpPr>
          <p:cNvPr id="5" name="灯片编号占位符 4">
            <a:extLst>
              <a:ext uri="{FF2B5EF4-FFF2-40B4-BE49-F238E27FC236}">
                <a16:creationId xmlns:a16="http://schemas.microsoft.com/office/drawing/2014/main" id="{92CBBE68-8118-2EB5-2F91-FFB0D79BEDD7}"/>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49</a:t>
            </a:fld>
            <a:endParaRPr kumimoji="0" lang="zh-CN" altLang="en-US" sz="2800"/>
          </a:p>
        </p:txBody>
      </p:sp>
    </p:spTree>
    <p:extLst>
      <p:ext uri="{BB962C8B-B14F-4D97-AF65-F5344CB8AC3E}">
        <p14:creationId xmlns:p14="http://schemas.microsoft.com/office/powerpoint/2010/main" val="16988043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F6264-CF20-6FD8-4265-02F59C7F58A7}"/>
            </a:ext>
          </a:extLst>
        </p:cNvPr>
        <p:cNvGrpSpPr/>
        <p:nvPr/>
      </p:nvGrpSpPr>
      <p:grpSpPr>
        <a:xfrm>
          <a:off x="0" y="0"/>
          <a:ext cx="0" cy="0"/>
          <a:chOff x="0" y="0"/>
          <a:chExt cx="0" cy="0"/>
        </a:xfrm>
      </p:grpSpPr>
      <p:grpSp>
        <p:nvGrpSpPr>
          <p:cNvPr id="40" name="组合 39">
            <a:extLst>
              <a:ext uri="{FF2B5EF4-FFF2-40B4-BE49-F238E27FC236}">
                <a16:creationId xmlns:a16="http://schemas.microsoft.com/office/drawing/2014/main" id="{E653CE67-F5F4-BD5F-C033-70D621DF552B}"/>
              </a:ext>
            </a:extLst>
          </p:cNvPr>
          <p:cNvGrpSpPr/>
          <p:nvPr/>
        </p:nvGrpSpPr>
        <p:grpSpPr>
          <a:xfrm rot="2482733">
            <a:off x="10300194" y="4132867"/>
            <a:ext cx="661921" cy="52"/>
            <a:chOff x="7178716" y="3725943"/>
            <a:chExt cx="661916" cy="2143705214"/>
          </a:xfrm>
        </p:grpSpPr>
        <p:cxnSp>
          <p:nvCxnSpPr>
            <p:cNvPr id="41" name="直接箭头连接符 40">
              <a:extLst>
                <a:ext uri="{FF2B5EF4-FFF2-40B4-BE49-F238E27FC236}">
                  <a16:creationId xmlns:a16="http://schemas.microsoft.com/office/drawing/2014/main" id="{4ED2C961-8081-716B-F609-A4318A96987E}"/>
                </a:ext>
              </a:extLst>
            </p:cNvPr>
            <p:cNvCxnSpPr>
              <a:cxnSpLocks/>
            </p:cNvCxnSpPr>
            <p:nvPr/>
          </p:nvCxnSpPr>
          <p:spPr>
            <a:xfrm>
              <a:off x="7332107" y="3725943"/>
              <a:ext cx="283269"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8D46739F-F269-0320-B1E9-238FDB5AD7A9}"/>
                </a:ext>
              </a:extLst>
            </p:cNvPr>
            <p:cNvCxnSpPr/>
            <p:nvPr/>
          </p:nvCxnSpPr>
          <p:spPr>
            <a:xfrm>
              <a:off x="7178716" y="2147431157"/>
              <a:ext cx="661916"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21" name="组合 38920">
            <a:extLst>
              <a:ext uri="{FF2B5EF4-FFF2-40B4-BE49-F238E27FC236}">
                <a16:creationId xmlns:a16="http://schemas.microsoft.com/office/drawing/2014/main" id="{B4F608A6-54C9-C2F7-1EB1-93F5A81A9F84}"/>
              </a:ext>
            </a:extLst>
          </p:cNvPr>
          <p:cNvGrpSpPr/>
          <p:nvPr/>
        </p:nvGrpSpPr>
        <p:grpSpPr>
          <a:xfrm rot="13328617">
            <a:off x="9344999" y="4196835"/>
            <a:ext cx="661921" cy="52"/>
            <a:chOff x="7178716" y="3725943"/>
            <a:chExt cx="661916" cy="2143705214"/>
          </a:xfrm>
        </p:grpSpPr>
        <p:cxnSp>
          <p:nvCxnSpPr>
            <p:cNvPr id="38922" name="直接箭头连接符 38921">
              <a:extLst>
                <a:ext uri="{FF2B5EF4-FFF2-40B4-BE49-F238E27FC236}">
                  <a16:creationId xmlns:a16="http://schemas.microsoft.com/office/drawing/2014/main" id="{2BA238A7-0F4B-9D0A-190C-3E4AFF6679E6}"/>
                </a:ext>
              </a:extLst>
            </p:cNvPr>
            <p:cNvCxnSpPr>
              <a:cxnSpLocks/>
            </p:cNvCxnSpPr>
            <p:nvPr/>
          </p:nvCxnSpPr>
          <p:spPr>
            <a:xfrm>
              <a:off x="7332107" y="3725943"/>
              <a:ext cx="283269"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923" name="直接连接符 38922">
              <a:extLst>
                <a:ext uri="{FF2B5EF4-FFF2-40B4-BE49-F238E27FC236}">
                  <a16:creationId xmlns:a16="http://schemas.microsoft.com/office/drawing/2014/main" id="{CC70CAC7-EAB5-E843-C860-02CE77342A86}"/>
                </a:ext>
              </a:extLst>
            </p:cNvPr>
            <p:cNvCxnSpPr/>
            <p:nvPr/>
          </p:nvCxnSpPr>
          <p:spPr>
            <a:xfrm>
              <a:off x="7178716" y="2147431157"/>
              <a:ext cx="661916"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32" name="图片 31">
            <a:extLst>
              <a:ext uri="{FF2B5EF4-FFF2-40B4-BE49-F238E27FC236}">
                <a16:creationId xmlns:a16="http://schemas.microsoft.com/office/drawing/2014/main" id="{1E8D6FD3-942F-F80C-E091-D36426CAFCD4}"/>
              </a:ext>
            </a:extLst>
          </p:cNvPr>
          <p:cNvPicPr>
            <a:picLocks noChangeAspect="1"/>
          </p:cNvPicPr>
          <p:nvPr/>
        </p:nvPicPr>
        <p:blipFill rotWithShape="1">
          <a:blip r:embed="rId3"/>
          <a:srcRect l="7679"/>
          <a:stretch>
            <a:fillRect/>
          </a:stretch>
        </p:blipFill>
        <p:spPr>
          <a:xfrm>
            <a:off x="5963497" y="4517908"/>
            <a:ext cx="2017377" cy="703058"/>
          </a:xfrm>
          <a:prstGeom prst="rect">
            <a:avLst/>
          </a:prstGeom>
        </p:spPr>
      </p:pic>
      <p:sp>
        <p:nvSpPr>
          <p:cNvPr id="38914" name="灯片编号占位符 4">
            <a:extLst>
              <a:ext uri="{FF2B5EF4-FFF2-40B4-BE49-F238E27FC236}">
                <a16:creationId xmlns:a16="http://schemas.microsoft.com/office/drawing/2014/main" id="{C660EB5A-0969-83AF-D64A-0016EC928388}"/>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5</a:t>
            </a:fld>
            <a:endParaRPr kumimoji="0" lang="zh-CN" altLang="en-US" sz="2800"/>
          </a:p>
        </p:txBody>
      </p:sp>
      <p:sp>
        <p:nvSpPr>
          <p:cNvPr id="17" name="Text Box 3">
            <a:extLst>
              <a:ext uri="{FF2B5EF4-FFF2-40B4-BE49-F238E27FC236}">
                <a16:creationId xmlns:a16="http://schemas.microsoft.com/office/drawing/2014/main" id="{BAE0569F-547F-F976-1B48-EA343941C246}"/>
              </a:ext>
            </a:extLst>
          </p:cNvPr>
          <p:cNvSpPr txBox="1">
            <a:spLocks noChangeArrowheads="1"/>
          </p:cNvSpPr>
          <p:nvPr/>
        </p:nvSpPr>
        <p:spPr bwMode="auto">
          <a:xfrm>
            <a:off x="514349" y="195580"/>
            <a:ext cx="11098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spcBef>
                <a:spcPct val="50000"/>
              </a:spcBef>
              <a:buNone/>
            </a:pPr>
            <a:r>
              <a:rPr kumimoji="0" lang="zh-CN" altLang="en-US" b="1">
                <a:solidFill>
                  <a:srgbClr val="C00000"/>
                </a:solidFill>
                <a:latin typeface="Times New Roman" panose="02020603050405020304" charset="0"/>
                <a:ea typeface="Adobe 黑体 Std R" charset="-122"/>
                <a:cs typeface="Times New Roman" panose="02020603050405020304" charset="0"/>
              </a:rPr>
              <a:t>Theoretical </a:t>
            </a:r>
            <a:r>
              <a:rPr kumimoji="0" lang="en-US" altLang="zh-CN" b="1">
                <a:solidFill>
                  <a:srgbClr val="C00000"/>
                </a:solidFill>
                <a:latin typeface="Times New Roman" panose="02020603050405020304" charset="0"/>
                <a:ea typeface="Adobe 黑体 Std R" charset="-122"/>
                <a:cs typeface="Times New Roman" panose="02020603050405020304" charset="0"/>
              </a:rPr>
              <a:t>C</a:t>
            </a:r>
            <a:r>
              <a:rPr kumimoji="0" lang="zh-CN" altLang="en-US" b="1">
                <a:solidFill>
                  <a:srgbClr val="C00000"/>
                </a:solidFill>
                <a:latin typeface="Times New Roman" panose="02020603050405020304" charset="0"/>
                <a:ea typeface="Adobe 黑体 Std R" charset="-122"/>
                <a:cs typeface="Times New Roman" panose="02020603050405020304" charset="0"/>
              </a:rPr>
              <a:t>omplexity of</a:t>
            </a:r>
            <a:r>
              <a:rPr kumimoji="0" lang="en-US" altLang="zh-CN" b="1">
                <a:solidFill>
                  <a:srgbClr val="C00000"/>
                </a:solidFill>
                <a:latin typeface="Times New Roman" panose="02020603050405020304" charset="0"/>
                <a:ea typeface="Adobe 黑体 Std R" charset="-122"/>
                <a:cs typeface="Times New Roman" panose="02020603050405020304" charset="0"/>
              </a:rPr>
              <a:t> </a:t>
            </a:r>
            <a:r>
              <a:rPr kumimoji="0" lang="zh-CN" altLang="en-US" b="1">
                <a:solidFill>
                  <a:srgbClr val="C00000"/>
                </a:solidFill>
                <a:latin typeface="Times New Roman" panose="02020603050405020304" charset="0"/>
                <a:ea typeface="Adobe 黑体 Std R" charset="-122"/>
                <a:cs typeface="Times New Roman" panose="02020603050405020304" charset="0"/>
              </a:rPr>
              <a:t>TMDPDF </a:t>
            </a:r>
            <a:r>
              <a:rPr kumimoji="0" lang="en-US" altLang="zh-CN" b="1">
                <a:solidFill>
                  <a:srgbClr val="C00000"/>
                </a:solidFill>
                <a:latin typeface="Times New Roman" panose="02020603050405020304" charset="0"/>
                <a:ea typeface="Adobe 黑体 Std R" charset="-122"/>
                <a:cs typeface="Times New Roman" panose="02020603050405020304" charset="0"/>
                <a:sym typeface="+mn-ea"/>
              </a:rPr>
              <a:t>-- </a:t>
            </a:r>
            <a:r>
              <a:rPr kumimoji="0" lang="en-US" altLang="zh-CN" b="1">
                <a:solidFill>
                  <a:srgbClr val="C00000"/>
                </a:solidFill>
                <a:latin typeface="Times New Roman" panose="02020603050405020304" charset="0"/>
                <a:ea typeface="Adobe 黑体 Std R" charset="-122"/>
                <a:cs typeface="Times New Roman" panose="02020603050405020304" charset="0"/>
              </a:rPr>
              <a:t>Rapidity Divergence</a:t>
            </a:r>
          </a:p>
        </p:txBody>
      </p:sp>
      <p:grpSp>
        <p:nvGrpSpPr>
          <p:cNvPr id="25" name="组合 24">
            <a:extLst>
              <a:ext uri="{FF2B5EF4-FFF2-40B4-BE49-F238E27FC236}">
                <a16:creationId xmlns:a16="http://schemas.microsoft.com/office/drawing/2014/main" id="{68E619DD-A3AC-9007-FBF2-4B6DED1C68F4}"/>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83EF6FAC-1307-4C46-2190-5B28621A0301}"/>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AD3B1F7A-A1D0-FC71-434B-423B0767FAB8}"/>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D265C7CC-D262-62C8-A6EE-9377BC7F6299}"/>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1A862C55-D2E6-0E0A-1DA4-EE95E7CE5F14}"/>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2" name="图片 1">
            <a:extLst>
              <a:ext uri="{FF2B5EF4-FFF2-40B4-BE49-F238E27FC236}">
                <a16:creationId xmlns:a16="http://schemas.microsoft.com/office/drawing/2014/main" id="{7DC3D50C-91CD-5DD3-BB2A-9E5CFFDC50A9}"/>
              </a:ext>
            </a:extLst>
          </p:cNvPr>
          <p:cNvPicPr>
            <a:picLocks noChangeAspect="1"/>
          </p:cNvPicPr>
          <p:nvPr/>
        </p:nvPicPr>
        <p:blipFill>
          <a:blip r:embed="rId4"/>
          <a:stretch>
            <a:fillRect/>
          </a:stretch>
        </p:blipFill>
        <p:spPr>
          <a:xfrm>
            <a:off x="662865" y="1958226"/>
            <a:ext cx="7889670" cy="931782"/>
          </a:xfrm>
          <a:prstGeom prst="rect">
            <a:avLst/>
          </a:prstGeom>
        </p:spPr>
      </p:pic>
      <p:sp>
        <p:nvSpPr>
          <p:cNvPr id="4" name="圆角矩形 16">
            <a:extLst>
              <a:ext uri="{FF2B5EF4-FFF2-40B4-BE49-F238E27FC236}">
                <a16:creationId xmlns:a16="http://schemas.microsoft.com/office/drawing/2014/main" id="{8EADB6E1-2F20-A384-DF6E-69247DF86BAC}"/>
              </a:ext>
            </a:extLst>
          </p:cNvPr>
          <p:cNvSpPr/>
          <p:nvPr/>
        </p:nvSpPr>
        <p:spPr>
          <a:xfrm>
            <a:off x="4718122" y="2104170"/>
            <a:ext cx="1202618" cy="628555"/>
          </a:xfrm>
          <a:custGeom>
            <a:avLst/>
            <a:gdLst>
              <a:gd name="connsiteX0" fmla="*/ 0 w 1077393"/>
              <a:gd name="connsiteY0" fmla="*/ 175828 h 578857"/>
              <a:gd name="connsiteX1" fmla="*/ 175828 w 1077393"/>
              <a:gd name="connsiteY1" fmla="*/ 0 h 578857"/>
              <a:gd name="connsiteX2" fmla="*/ 538697 w 1077393"/>
              <a:gd name="connsiteY2" fmla="*/ 0 h 578857"/>
              <a:gd name="connsiteX3" fmla="*/ 901565 w 1077393"/>
              <a:gd name="connsiteY3" fmla="*/ 0 h 578857"/>
              <a:gd name="connsiteX4" fmla="*/ 1077393 w 1077393"/>
              <a:gd name="connsiteY4" fmla="*/ 175828 h 578857"/>
              <a:gd name="connsiteX5" fmla="*/ 1077393 w 1077393"/>
              <a:gd name="connsiteY5" fmla="*/ 403029 h 578857"/>
              <a:gd name="connsiteX6" fmla="*/ 901565 w 1077393"/>
              <a:gd name="connsiteY6" fmla="*/ 578857 h 578857"/>
              <a:gd name="connsiteX7" fmla="*/ 531439 w 1077393"/>
              <a:gd name="connsiteY7" fmla="*/ 578857 h 578857"/>
              <a:gd name="connsiteX8" fmla="*/ 175828 w 1077393"/>
              <a:gd name="connsiteY8" fmla="*/ 578857 h 578857"/>
              <a:gd name="connsiteX9" fmla="*/ 0 w 1077393"/>
              <a:gd name="connsiteY9" fmla="*/ 403029 h 578857"/>
              <a:gd name="connsiteX10" fmla="*/ 0 w 1077393"/>
              <a:gd name="connsiteY10" fmla="*/ 175828 h 57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393" h="578857" fill="none" extrusionOk="0">
                <a:moveTo>
                  <a:pt x="0" y="175828"/>
                </a:moveTo>
                <a:cubicBezTo>
                  <a:pt x="2299" y="81537"/>
                  <a:pt x="88168" y="-8271"/>
                  <a:pt x="175828" y="0"/>
                </a:cubicBezTo>
                <a:cubicBezTo>
                  <a:pt x="343970" y="16379"/>
                  <a:pt x="450035" y="-3637"/>
                  <a:pt x="538697" y="0"/>
                </a:cubicBezTo>
                <a:cubicBezTo>
                  <a:pt x="627359" y="3637"/>
                  <a:pt x="731403" y="11548"/>
                  <a:pt x="901565" y="0"/>
                </a:cubicBezTo>
                <a:cubicBezTo>
                  <a:pt x="992626" y="-12324"/>
                  <a:pt x="1078582" y="62643"/>
                  <a:pt x="1077393" y="175828"/>
                </a:cubicBezTo>
                <a:cubicBezTo>
                  <a:pt x="1088525" y="265457"/>
                  <a:pt x="1087622" y="335406"/>
                  <a:pt x="1077393" y="403029"/>
                </a:cubicBezTo>
                <a:cubicBezTo>
                  <a:pt x="1071384" y="500383"/>
                  <a:pt x="1006622" y="564527"/>
                  <a:pt x="901565" y="578857"/>
                </a:cubicBezTo>
                <a:cubicBezTo>
                  <a:pt x="819809" y="563779"/>
                  <a:pt x="650925" y="597229"/>
                  <a:pt x="531439" y="578857"/>
                </a:cubicBezTo>
                <a:cubicBezTo>
                  <a:pt x="411953" y="560485"/>
                  <a:pt x="251772" y="568810"/>
                  <a:pt x="175828" y="578857"/>
                </a:cubicBezTo>
                <a:cubicBezTo>
                  <a:pt x="78437" y="571203"/>
                  <a:pt x="9446" y="502106"/>
                  <a:pt x="0" y="403029"/>
                </a:cubicBezTo>
                <a:cubicBezTo>
                  <a:pt x="-9154" y="317174"/>
                  <a:pt x="9393" y="256972"/>
                  <a:pt x="0" y="175828"/>
                </a:cubicBezTo>
                <a:close/>
              </a:path>
              <a:path w="1077393" h="578857" stroke="0" extrusionOk="0">
                <a:moveTo>
                  <a:pt x="0" y="175828"/>
                </a:moveTo>
                <a:cubicBezTo>
                  <a:pt x="-17454" y="67955"/>
                  <a:pt x="74403" y="1621"/>
                  <a:pt x="175828" y="0"/>
                </a:cubicBezTo>
                <a:cubicBezTo>
                  <a:pt x="285939" y="-4717"/>
                  <a:pt x="403847" y="-14152"/>
                  <a:pt x="553211" y="0"/>
                </a:cubicBezTo>
                <a:cubicBezTo>
                  <a:pt x="702575" y="14152"/>
                  <a:pt x="771417" y="2648"/>
                  <a:pt x="901565" y="0"/>
                </a:cubicBezTo>
                <a:cubicBezTo>
                  <a:pt x="990112" y="-4683"/>
                  <a:pt x="1083162" y="81477"/>
                  <a:pt x="1077393" y="175828"/>
                </a:cubicBezTo>
                <a:cubicBezTo>
                  <a:pt x="1067077" y="262741"/>
                  <a:pt x="1066628" y="316785"/>
                  <a:pt x="1077393" y="403029"/>
                </a:cubicBezTo>
                <a:cubicBezTo>
                  <a:pt x="1078647" y="498096"/>
                  <a:pt x="980753" y="594604"/>
                  <a:pt x="901565" y="578857"/>
                </a:cubicBezTo>
                <a:cubicBezTo>
                  <a:pt x="828764" y="593103"/>
                  <a:pt x="611825" y="588746"/>
                  <a:pt x="538697" y="578857"/>
                </a:cubicBezTo>
                <a:cubicBezTo>
                  <a:pt x="465569" y="568968"/>
                  <a:pt x="266930" y="573373"/>
                  <a:pt x="175828" y="578857"/>
                </a:cubicBezTo>
                <a:cubicBezTo>
                  <a:pt x="57524" y="577645"/>
                  <a:pt x="5740" y="484397"/>
                  <a:pt x="0" y="403029"/>
                </a:cubicBezTo>
                <a:cubicBezTo>
                  <a:pt x="8865" y="325604"/>
                  <a:pt x="10454" y="247708"/>
                  <a:pt x="0" y="175828"/>
                </a:cubicBezTo>
                <a:close/>
              </a:path>
            </a:pathLst>
          </a:custGeom>
          <a:ln w="15875">
            <a:solidFill>
              <a:srgbClr val="FF0000"/>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cxnSp>
        <p:nvCxnSpPr>
          <p:cNvPr id="6" name="直线箭头连接符 18">
            <a:extLst>
              <a:ext uri="{FF2B5EF4-FFF2-40B4-BE49-F238E27FC236}">
                <a16:creationId xmlns:a16="http://schemas.microsoft.com/office/drawing/2014/main" id="{7378DEE4-FC0E-AAE5-674D-1A62885F9073}"/>
              </a:ext>
            </a:extLst>
          </p:cNvPr>
          <p:cNvCxnSpPr>
            <a:cxnSpLocks/>
            <a:stCxn id="4" idx="7"/>
          </p:cNvCxnSpPr>
          <p:nvPr/>
        </p:nvCxnSpPr>
        <p:spPr bwMode="auto">
          <a:xfrm flipH="1">
            <a:off x="4315791" y="2732725"/>
            <a:ext cx="995539" cy="248638"/>
          </a:xfrm>
          <a:prstGeom prst="straightConnector1">
            <a:avLst/>
          </a:prstGeom>
          <a:solidFill>
            <a:srgbClr val="FFCC99">
              <a:alpha val="50000"/>
            </a:srgbClr>
          </a:solidFill>
          <a:ln>
            <a:solidFill>
              <a:srgbClr val="FF0000"/>
            </a:solidFill>
            <a:tailEnd type="triangle"/>
          </a:ln>
          <a:effectLst/>
        </p:spPr>
      </p:cxn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52451B3C-4700-C93D-33CC-A9124FC452A2}"/>
                  </a:ext>
                </a:extLst>
              </p:cNvPr>
              <p:cNvSpPr txBox="1"/>
              <p:nvPr/>
            </p:nvSpPr>
            <p:spPr>
              <a:xfrm>
                <a:off x="3044370" y="2965777"/>
                <a:ext cx="1175642" cy="4862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b="1" i="1" smtClean="0">
                              <a:solidFill>
                                <a:srgbClr val="FF0000"/>
                              </a:solidFill>
                              <a:latin typeface="Cambria Math" panose="02040503050406030204" pitchFamily="18" charset="0"/>
                            </a:rPr>
                          </m:ctrlPr>
                        </m:sSubPr>
                        <m:e>
                          <m:r>
                            <a:rPr kumimoji="1" lang="en-US" altLang="zh-CN" sz="1600" b="1" i="1" smtClean="0">
                              <a:solidFill>
                                <a:srgbClr val="FF0000"/>
                              </a:solidFill>
                              <a:latin typeface="Cambria Math" panose="02040503050406030204" pitchFamily="18" charset="0"/>
                            </a:rPr>
                            <m:t>𝒚</m:t>
                          </m:r>
                        </m:e>
                        <m:sub>
                          <m:r>
                            <a:rPr kumimoji="1" lang="en-US" altLang="zh-CN" sz="1600" b="1" i="1" smtClean="0">
                              <a:solidFill>
                                <a:srgbClr val="FF0000"/>
                              </a:solidFill>
                              <a:latin typeface="Cambria Math" panose="02040503050406030204" pitchFamily="18" charset="0"/>
                            </a:rPr>
                            <m:t>𝒌</m:t>
                          </m:r>
                        </m:sub>
                      </m:sSub>
                      <m:r>
                        <a:rPr kumimoji="1" lang="en-US" altLang="zh-CN" sz="1600" b="1" i="1" smtClean="0">
                          <a:solidFill>
                            <a:srgbClr val="FF0000"/>
                          </a:solidFill>
                          <a:latin typeface="Cambria Math" panose="02040503050406030204" pitchFamily="18" charset="0"/>
                        </a:rPr>
                        <m:t>=</m:t>
                      </m:r>
                      <m:f>
                        <m:fPr>
                          <m:ctrlPr>
                            <a:rPr kumimoji="1" lang="en-US" altLang="zh-CN" sz="1600" b="1" i="1" smtClean="0">
                              <a:solidFill>
                                <a:srgbClr val="FF0000"/>
                              </a:solidFill>
                              <a:latin typeface="Cambria Math" panose="02040503050406030204" pitchFamily="18" charset="0"/>
                            </a:rPr>
                          </m:ctrlPr>
                        </m:fPr>
                        <m:num>
                          <m:r>
                            <a:rPr kumimoji="1" lang="en-US" altLang="zh-CN" sz="1600" b="1" i="1" smtClean="0">
                              <a:solidFill>
                                <a:srgbClr val="FF0000"/>
                              </a:solidFill>
                              <a:latin typeface="Cambria Math" panose="02040503050406030204" pitchFamily="18" charset="0"/>
                            </a:rPr>
                            <m:t>𝟏</m:t>
                          </m:r>
                        </m:num>
                        <m:den>
                          <m:r>
                            <a:rPr kumimoji="1" lang="en-US" altLang="zh-CN" sz="1600" b="1" i="1" smtClean="0">
                              <a:solidFill>
                                <a:srgbClr val="FF0000"/>
                              </a:solidFill>
                              <a:latin typeface="Cambria Math" panose="02040503050406030204" pitchFamily="18" charset="0"/>
                            </a:rPr>
                            <m:t>𝟐</m:t>
                          </m:r>
                        </m:den>
                      </m:f>
                      <m:func>
                        <m:funcPr>
                          <m:ctrlPr>
                            <a:rPr kumimoji="1" lang="en-US" altLang="zh-CN" sz="1600" b="1" i="1" smtClean="0">
                              <a:solidFill>
                                <a:srgbClr val="FF0000"/>
                              </a:solidFill>
                              <a:latin typeface="Cambria Math" panose="02040503050406030204" pitchFamily="18" charset="0"/>
                            </a:rPr>
                          </m:ctrlPr>
                        </m:funcPr>
                        <m:fName>
                          <m:r>
                            <a:rPr kumimoji="1" lang="en-US" altLang="zh-CN" sz="1600" b="1" i="0" smtClean="0">
                              <a:solidFill>
                                <a:srgbClr val="FF0000"/>
                              </a:solidFill>
                              <a:latin typeface="Cambria Math" panose="02040503050406030204" pitchFamily="18" charset="0"/>
                            </a:rPr>
                            <m:t>𝐥𝐧</m:t>
                          </m:r>
                        </m:fName>
                        <m:e>
                          <m:f>
                            <m:fPr>
                              <m:ctrlPr>
                                <a:rPr kumimoji="1" lang="en-US" altLang="zh-CN" sz="1600" b="1" i="1" smtClean="0">
                                  <a:solidFill>
                                    <a:srgbClr val="FF0000"/>
                                  </a:solidFill>
                                  <a:latin typeface="Cambria Math" panose="02040503050406030204" pitchFamily="18" charset="0"/>
                                </a:rPr>
                              </m:ctrlPr>
                            </m:fPr>
                            <m:num>
                              <m:sSup>
                                <m:sSupPr>
                                  <m:ctrlPr>
                                    <a:rPr kumimoji="1" lang="en-US" altLang="zh-CN" sz="1600" b="1" i="1" smtClean="0">
                                      <a:solidFill>
                                        <a:srgbClr val="FF0000"/>
                                      </a:solidFill>
                                      <a:latin typeface="Cambria Math" panose="02040503050406030204" pitchFamily="18" charset="0"/>
                                    </a:rPr>
                                  </m:ctrlPr>
                                </m:sSupPr>
                                <m:e>
                                  <m:r>
                                    <a:rPr kumimoji="1" lang="en-US" altLang="zh-CN" sz="1600" b="1" i="1" smtClean="0">
                                      <a:solidFill>
                                        <a:srgbClr val="FF0000"/>
                                      </a:solidFill>
                                      <a:latin typeface="Cambria Math" panose="02040503050406030204" pitchFamily="18" charset="0"/>
                                    </a:rPr>
                                    <m:t>𝒌</m:t>
                                  </m:r>
                                </m:e>
                                <m:sup>
                                  <m:r>
                                    <a:rPr kumimoji="1" lang="en-US" altLang="zh-CN" sz="1600" b="1" i="1" smtClean="0">
                                      <a:solidFill>
                                        <a:srgbClr val="FF0000"/>
                                      </a:solidFill>
                                      <a:latin typeface="Cambria Math" panose="02040503050406030204" pitchFamily="18" charset="0"/>
                                    </a:rPr>
                                    <m:t>+</m:t>
                                  </m:r>
                                </m:sup>
                              </m:sSup>
                            </m:num>
                            <m:den>
                              <m:sSup>
                                <m:sSupPr>
                                  <m:ctrlPr>
                                    <a:rPr kumimoji="1" lang="en-US" altLang="zh-CN" sz="1600" b="1" i="1" smtClean="0">
                                      <a:solidFill>
                                        <a:srgbClr val="FF0000"/>
                                      </a:solidFill>
                                      <a:latin typeface="Cambria Math" panose="02040503050406030204" pitchFamily="18" charset="0"/>
                                    </a:rPr>
                                  </m:ctrlPr>
                                </m:sSupPr>
                                <m:e>
                                  <m:r>
                                    <a:rPr kumimoji="1" lang="en-US" altLang="zh-CN" sz="1600" b="1" i="1" smtClean="0">
                                      <a:solidFill>
                                        <a:srgbClr val="FF0000"/>
                                      </a:solidFill>
                                      <a:latin typeface="Cambria Math" panose="02040503050406030204" pitchFamily="18" charset="0"/>
                                    </a:rPr>
                                    <m:t>𝒌</m:t>
                                  </m:r>
                                </m:e>
                                <m:sup>
                                  <m:r>
                                    <a:rPr kumimoji="1" lang="en-US" altLang="zh-CN" sz="1600" b="1" i="1" smtClean="0">
                                      <a:solidFill>
                                        <a:srgbClr val="FF0000"/>
                                      </a:solidFill>
                                      <a:latin typeface="Cambria Math" panose="02040503050406030204" pitchFamily="18" charset="0"/>
                                    </a:rPr>
                                    <m:t>−</m:t>
                                  </m:r>
                                </m:sup>
                              </m:sSup>
                            </m:den>
                          </m:f>
                        </m:e>
                      </m:func>
                    </m:oMath>
                  </m:oMathPara>
                </a14:m>
                <a:endParaRPr kumimoji="1" lang="zh-CN" altLang="en-US" sz="1600" b="1">
                  <a:solidFill>
                    <a:srgbClr val="FF0000"/>
                  </a:solidFill>
                </a:endParaRPr>
              </a:p>
            </p:txBody>
          </p:sp>
        </mc:Choice>
        <mc:Fallback>
          <p:sp>
            <p:nvSpPr>
              <p:cNvPr id="7" name="文本框 6">
                <a:extLst>
                  <a:ext uri="{FF2B5EF4-FFF2-40B4-BE49-F238E27FC236}">
                    <a16:creationId xmlns:a16="http://schemas.microsoft.com/office/drawing/2014/main" id="{52451B3C-4700-C93D-33CC-A9124FC452A2}"/>
                  </a:ext>
                </a:extLst>
              </p:cNvPr>
              <p:cNvSpPr txBox="1">
                <a:spLocks noRot="1" noChangeAspect="1" noMove="1" noResize="1" noEditPoints="1" noAdjustHandles="1" noChangeArrowheads="1" noChangeShapeType="1" noTextEdit="1"/>
              </p:cNvSpPr>
              <p:nvPr/>
            </p:nvSpPr>
            <p:spPr>
              <a:xfrm>
                <a:off x="3044370" y="2965777"/>
                <a:ext cx="1175642" cy="48628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85C0C123-8EB5-0A3B-E8A0-7A5561D015B5}"/>
                  </a:ext>
                </a:extLst>
              </p:cNvPr>
              <p:cNvSpPr txBox="1"/>
              <p:nvPr/>
            </p:nvSpPr>
            <p:spPr>
              <a:xfrm>
                <a:off x="4415265" y="3016417"/>
                <a:ext cx="3382593" cy="369332"/>
              </a:xfrm>
              <a:prstGeom prst="rect">
                <a:avLst/>
              </a:prstGeom>
              <a:noFill/>
            </p:spPr>
            <p:txBody>
              <a:bodyPr wrap="square" rtlCol="0">
                <a:spAutoFit/>
              </a:bodyPr>
              <a:lstStyle/>
              <a:p>
                <a14:m>
                  <m:oMath xmlns:m="http://schemas.openxmlformats.org/officeDocument/2006/math">
                    <m:sSub>
                      <m:sSubPr>
                        <m:ctrlPr>
                          <a:rPr kumimoji="1" lang="en-US" altLang="zh-CN" b="1" i="1" smtClean="0">
                            <a:solidFill>
                              <a:srgbClr val="FF0000"/>
                            </a:solidFill>
                            <a:latin typeface="Cambria Math" panose="02040503050406030204" pitchFamily="18" charset="0"/>
                          </a:rPr>
                        </m:ctrlPr>
                      </m:sSubPr>
                      <m:e>
                        <m:r>
                          <a:rPr kumimoji="1" lang="en-US" altLang="zh-CN" b="1" i="1" smtClean="0">
                            <a:solidFill>
                              <a:srgbClr val="FF0000"/>
                            </a:solidFill>
                            <a:latin typeface="Cambria Math" panose="02040503050406030204" pitchFamily="18" charset="0"/>
                          </a:rPr>
                          <m:t>𝒚</m:t>
                        </m:r>
                      </m:e>
                      <m:sub>
                        <m:r>
                          <a:rPr kumimoji="1" lang="en-US" altLang="zh-CN" b="1" i="1" smtClean="0">
                            <a:solidFill>
                              <a:srgbClr val="FF0000"/>
                            </a:solidFill>
                            <a:latin typeface="Cambria Math" panose="02040503050406030204" pitchFamily="18" charset="0"/>
                          </a:rPr>
                          <m:t>𝒌</m:t>
                        </m:r>
                      </m:sub>
                    </m:sSub>
                    <m:r>
                      <a:rPr kumimoji="1" lang="en-US" altLang="zh-CN" b="1" i="1" smtClean="0">
                        <a:solidFill>
                          <a:srgbClr val="FF0000"/>
                        </a:solidFill>
                        <a:latin typeface="Cambria Math" panose="02040503050406030204" pitchFamily="18" charset="0"/>
                      </a:rPr>
                      <m:t>→±∞</m:t>
                    </m:r>
                  </m:oMath>
                </a14:m>
                <a:r>
                  <a:rPr kumimoji="1" lang="en-US" altLang="zh-CN" b="1">
                    <a:solidFill>
                      <a:srgbClr val="FF0000"/>
                    </a:solidFill>
                  </a:rPr>
                  <a:t>: rapidity divergence</a:t>
                </a:r>
                <a:endParaRPr kumimoji="1" lang="zh-CN" altLang="en-US" b="1">
                  <a:solidFill>
                    <a:srgbClr val="FF0000"/>
                  </a:solidFill>
                </a:endParaRPr>
              </a:p>
            </p:txBody>
          </p:sp>
        </mc:Choice>
        <mc:Fallback>
          <p:sp>
            <p:nvSpPr>
              <p:cNvPr id="10" name="文本框 9">
                <a:extLst>
                  <a:ext uri="{FF2B5EF4-FFF2-40B4-BE49-F238E27FC236}">
                    <a16:creationId xmlns:a16="http://schemas.microsoft.com/office/drawing/2014/main" id="{85C0C123-8EB5-0A3B-E8A0-7A5561D015B5}"/>
                  </a:ext>
                </a:extLst>
              </p:cNvPr>
              <p:cNvSpPr txBox="1">
                <a:spLocks noRot="1" noChangeAspect="1" noMove="1" noResize="1" noEditPoints="1" noAdjustHandles="1" noChangeArrowheads="1" noChangeShapeType="1" noTextEdit="1"/>
              </p:cNvSpPr>
              <p:nvPr/>
            </p:nvSpPr>
            <p:spPr>
              <a:xfrm>
                <a:off x="4415265" y="3016417"/>
                <a:ext cx="3382593" cy="369332"/>
              </a:xfrm>
              <a:prstGeom prst="rect">
                <a:avLst/>
              </a:prstGeom>
              <a:blipFill>
                <a:blip r:embed="rId6"/>
                <a:stretch>
                  <a:fillRect t="-10000" b="-26667"/>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7EDF5647-76D3-7D8D-1936-D6B9154C7D15}"/>
              </a:ext>
            </a:extLst>
          </p:cNvPr>
          <p:cNvSpPr txBox="1"/>
          <p:nvPr/>
        </p:nvSpPr>
        <p:spPr>
          <a:xfrm>
            <a:off x="348393" y="1293529"/>
            <a:ext cx="10432121" cy="461665"/>
          </a:xfrm>
          <a:prstGeom prst="rect">
            <a:avLst/>
          </a:prstGeom>
          <a:noFill/>
        </p:spPr>
        <p:txBody>
          <a:bodyPr wrap="square">
            <a:spAutoFit/>
          </a:bodyPr>
          <a:lstStyle/>
          <a:p>
            <a:pPr marL="342900" indent="-342900">
              <a:buFont typeface="Wingdings" panose="05000000000000000000" pitchFamily="2" charset="2"/>
              <a:buChar char="Ø"/>
            </a:pPr>
            <a:r>
              <a:rPr kumimoji="1" lang="en-US" altLang="zh-CN" sz="2400" b="1">
                <a:latin typeface="Times New Roman" panose="02020603050405020304" charset="0"/>
                <a:cs typeface="Times New Roman" panose="02020603050405020304" charset="0"/>
              </a:rPr>
              <a:t>Rapidity divergence from gluons radiation collinear to </a:t>
            </a:r>
            <a:r>
              <a:rPr kumimoji="1" lang="en-US" altLang="zh-CN" sz="2400" b="1" err="1">
                <a:latin typeface="Times New Roman" panose="02020603050405020304" charset="0"/>
                <a:cs typeface="Times New Roman" panose="02020603050405020304" charset="0"/>
              </a:rPr>
              <a:t>lightlike</a:t>
            </a:r>
            <a:r>
              <a:rPr kumimoji="1" lang="en-US" altLang="zh-CN" sz="2400" b="1">
                <a:latin typeface="Times New Roman" panose="02020603050405020304" charset="0"/>
                <a:cs typeface="Times New Roman" panose="02020603050405020304" charset="0"/>
              </a:rPr>
              <a:t> gauge link:</a:t>
            </a:r>
            <a:endParaRPr kumimoji="1" lang="zh-CN" altLang="en-US" sz="2400" b="1">
              <a:solidFill>
                <a:schemeClr val="tx1"/>
              </a:solidFill>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18" name="矩形 17">
                <a:extLst>
                  <a:ext uri="{FF2B5EF4-FFF2-40B4-BE49-F238E27FC236}">
                    <a16:creationId xmlns:a16="http://schemas.microsoft.com/office/drawing/2014/main" id="{F1A34695-12B2-A801-0713-FBF539462321}"/>
                  </a:ext>
                </a:extLst>
              </p:cNvPr>
              <p:cNvSpPr/>
              <p:nvPr/>
            </p:nvSpPr>
            <p:spPr>
              <a:xfrm>
                <a:off x="514349" y="4148576"/>
                <a:ext cx="8153339" cy="1011880"/>
              </a:xfrm>
              <a:prstGeom prst="rect">
                <a:avLst/>
              </a:prstGeom>
            </p:spPr>
            <p:txBody>
              <a:bodyPr wrap="square">
                <a:spAutoFit/>
              </a:bodyPr>
              <a:lstStyle/>
              <a:p>
                <a:pPr>
                  <a:lnSpc>
                    <a:spcPct val="130000"/>
                  </a:lnSpc>
                </a:pPr>
                <a:r>
                  <a:rPr kumimoji="1" lang="en-US" altLang="zh-CN" sz="2400" b="1">
                    <a:latin typeface="Times New Roman" panose="02020603050405020304" charset="0"/>
                    <a:cs typeface="Times New Roman" panose="02020603050405020304" charset="0"/>
                  </a:rPr>
                  <a:t>Rapidity divergence can be canceled by </a:t>
                </a:r>
                <a:r>
                  <a:rPr kumimoji="1" lang="en-US" altLang="zh-CN" sz="2400" b="1">
                    <a:solidFill>
                      <a:srgbClr val="0432FF"/>
                    </a:solidFill>
                    <a:latin typeface="Times New Roman" panose="02020603050405020304" charset="0"/>
                    <a:cs typeface="Times New Roman" panose="02020603050405020304" charset="0"/>
                  </a:rPr>
                  <a:t>soft function,</a:t>
                </a:r>
              </a:p>
              <a:p>
                <a:pPr>
                  <a:lnSpc>
                    <a:spcPct val="130000"/>
                  </a:lnSpc>
                </a:pPr>
                <a:r>
                  <a:rPr lang="en-US" altLang="zh-CN" sz="2400" b="1">
                    <a:latin typeface="Times New Roman" panose="02020603050405020304" charset="0"/>
                    <a:cs typeface="Times New Roman" panose="02020603050405020304" charset="0"/>
                  </a:rPr>
                  <a:t>leaving the </a:t>
                </a:r>
                <a:r>
                  <a:rPr lang="en-US" altLang="zh-CN" sz="2400" b="1">
                    <a:solidFill>
                      <a:srgbClr val="C00000"/>
                    </a:solidFill>
                    <a:latin typeface="Times New Roman" panose="02020603050405020304" charset="0"/>
                    <a:cs typeface="Times New Roman" panose="02020603050405020304" charset="0"/>
                  </a:rPr>
                  <a:t>rapidity scale </a:t>
                </a:r>
                <a14:m>
                  <m:oMath xmlns:m="http://schemas.openxmlformats.org/officeDocument/2006/math">
                    <m:r>
                      <a:rPr lang="en-US" altLang="zh-CN" sz="2400" b="1" i="1">
                        <a:solidFill>
                          <a:srgbClr val="C00000"/>
                        </a:solidFill>
                        <a:latin typeface="Cambria Math" panose="02040503050406030204" pitchFamily="18" charset="0"/>
                        <a:cs typeface="Times New Roman" panose="02020603050405020304" charset="0"/>
                      </a:rPr>
                      <m:t>𝜻</m:t>
                    </m:r>
                  </m:oMath>
                </a14:m>
                <a:r>
                  <a:rPr lang="en-US" altLang="zh-CN" sz="2400" b="1">
                    <a:solidFill>
                      <a:srgbClr val="C00000"/>
                    </a:solidFill>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dependence ~ </a:t>
                </a:r>
                <a:endParaRPr lang="zh-CN" altLang="en-US" sz="2400"/>
              </a:p>
            </p:txBody>
          </p:sp>
        </mc:Choice>
        <mc:Fallback>
          <p:sp>
            <p:nvSpPr>
              <p:cNvPr id="18" name="矩形 17">
                <a:extLst>
                  <a:ext uri="{FF2B5EF4-FFF2-40B4-BE49-F238E27FC236}">
                    <a16:creationId xmlns:a16="http://schemas.microsoft.com/office/drawing/2014/main" id="{F1A34695-12B2-A801-0713-FBF539462321}"/>
                  </a:ext>
                </a:extLst>
              </p:cNvPr>
              <p:cNvSpPr>
                <a:spLocks noRot="1" noChangeAspect="1" noMove="1" noResize="1" noEditPoints="1" noAdjustHandles="1" noChangeArrowheads="1" noChangeShapeType="1" noTextEdit="1"/>
              </p:cNvSpPr>
              <p:nvPr/>
            </p:nvSpPr>
            <p:spPr>
              <a:xfrm>
                <a:off x="514349" y="4148576"/>
                <a:ext cx="8153339" cy="1011880"/>
              </a:xfrm>
              <a:prstGeom prst="rect">
                <a:avLst/>
              </a:prstGeom>
              <a:blipFill>
                <a:blip r:embed="rId7"/>
                <a:stretch>
                  <a:fillRect l="-1121" b="-12651"/>
                </a:stretch>
              </a:blipFill>
            </p:spPr>
            <p:txBody>
              <a:bodyPr/>
              <a:lstStyle/>
              <a:p>
                <a:r>
                  <a:rPr lang="zh-CN" altLang="en-US">
                    <a:noFill/>
                  </a:rPr>
                  <a:t> </a:t>
                </a:r>
              </a:p>
            </p:txBody>
          </p:sp>
        </mc:Fallback>
      </mc:AlternateContent>
      <p:pic>
        <p:nvPicPr>
          <p:cNvPr id="33" name="图片 32">
            <a:extLst>
              <a:ext uri="{FF2B5EF4-FFF2-40B4-BE49-F238E27FC236}">
                <a16:creationId xmlns:a16="http://schemas.microsoft.com/office/drawing/2014/main" id="{3A24CE64-FBD2-FAAD-16D3-7FA97C912141}"/>
              </a:ext>
            </a:extLst>
          </p:cNvPr>
          <p:cNvPicPr>
            <a:picLocks noChangeAspect="1"/>
          </p:cNvPicPr>
          <p:nvPr/>
        </p:nvPicPr>
        <p:blipFill>
          <a:blip r:embed="rId8"/>
          <a:srcRect l="3234" r="3555" b="5279"/>
          <a:stretch>
            <a:fillRect/>
          </a:stretch>
        </p:blipFill>
        <p:spPr>
          <a:xfrm>
            <a:off x="8582275" y="4551435"/>
            <a:ext cx="3054417" cy="2026071"/>
          </a:xfrm>
          <a:prstGeom prst="rect">
            <a:avLst/>
          </a:prstGeom>
        </p:spPr>
      </p:pic>
      <p:cxnSp>
        <p:nvCxnSpPr>
          <p:cNvPr id="35" name="直接箭头连接符 34">
            <a:extLst>
              <a:ext uri="{FF2B5EF4-FFF2-40B4-BE49-F238E27FC236}">
                <a16:creationId xmlns:a16="http://schemas.microsoft.com/office/drawing/2014/main" id="{FBC174AB-5F03-B2EC-0854-8A1D572A723B}"/>
              </a:ext>
            </a:extLst>
          </p:cNvPr>
          <p:cNvCxnSpPr>
            <a:cxnSpLocks/>
            <a:stCxn id="55" idx="7"/>
          </p:cNvCxnSpPr>
          <p:nvPr/>
        </p:nvCxnSpPr>
        <p:spPr>
          <a:xfrm flipV="1">
            <a:off x="9665780" y="2226699"/>
            <a:ext cx="1776480" cy="713232"/>
          </a:xfrm>
          <a:prstGeom prst="straightConnector1">
            <a:avLst/>
          </a:prstGeom>
          <a:ln w="158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4FE204E3-3FEC-825D-3798-DEAF5B2DBD9D}"/>
              </a:ext>
            </a:extLst>
          </p:cNvPr>
          <p:cNvSpPr/>
          <p:nvPr/>
        </p:nvSpPr>
        <p:spPr>
          <a:xfrm>
            <a:off x="9203705" y="3564609"/>
            <a:ext cx="1440000" cy="482708"/>
          </a:xfrm>
          <a:prstGeom prst="ellipse">
            <a:avLst/>
          </a:prstGeom>
          <a:solidFill>
            <a:schemeClr val="bg1">
              <a:lumMod val="75000"/>
            </a:schemeClr>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弧形 42">
            <a:extLst>
              <a:ext uri="{FF2B5EF4-FFF2-40B4-BE49-F238E27FC236}">
                <a16:creationId xmlns:a16="http://schemas.microsoft.com/office/drawing/2014/main" id="{1D27CD08-3B2C-DA12-3C03-9CD158B21DC2}"/>
              </a:ext>
            </a:extLst>
          </p:cNvPr>
          <p:cNvSpPr/>
          <p:nvPr/>
        </p:nvSpPr>
        <p:spPr>
          <a:xfrm rot="14261091">
            <a:off x="9435161" y="2648597"/>
            <a:ext cx="819712" cy="1354770"/>
          </a:xfrm>
          <a:prstGeom prst="arc">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弧形 43">
            <a:extLst>
              <a:ext uri="{FF2B5EF4-FFF2-40B4-BE49-F238E27FC236}">
                <a16:creationId xmlns:a16="http://schemas.microsoft.com/office/drawing/2014/main" id="{F981AE3E-B568-1E9D-F2DF-F98810C1070A}"/>
              </a:ext>
            </a:extLst>
          </p:cNvPr>
          <p:cNvSpPr/>
          <p:nvPr/>
        </p:nvSpPr>
        <p:spPr>
          <a:xfrm rot="1578916">
            <a:off x="9681179" y="3220544"/>
            <a:ext cx="819712" cy="1354770"/>
          </a:xfrm>
          <a:prstGeom prst="arc">
            <a:avLst>
              <a:gd name="adj1" fmla="val 16200000"/>
              <a:gd name="adj2" fmla="val 1859241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等腰三角形 44">
            <a:extLst>
              <a:ext uri="{FF2B5EF4-FFF2-40B4-BE49-F238E27FC236}">
                <a16:creationId xmlns:a16="http://schemas.microsoft.com/office/drawing/2014/main" id="{7A588B4F-41DA-2DC3-881F-40D7E3DBBAC5}"/>
              </a:ext>
            </a:extLst>
          </p:cNvPr>
          <p:cNvSpPr/>
          <p:nvPr/>
        </p:nvSpPr>
        <p:spPr>
          <a:xfrm rot="2184525">
            <a:off x="9317927" y="3141622"/>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a:extLst>
              <a:ext uri="{FF2B5EF4-FFF2-40B4-BE49-F238E27FC236}">
                <a16:creationId xmlns:a16="http://schemas.microsoft.com/office/drawing/2014/main" id="{98B5FCBC-92FC-A2E3-B8C8-74AF610B1FFF}"/>
              </a:ext>
            </a:extLst>
          </p:cNvPr>
          <p:cNvGrpSpPr/>
          <p:nvPr/>
        </p:nvGrpSpPr>
        <p:grpSpPr>
          <a:xfrm>
            <a:off x="10372774" y="2704302"/>
            <a:ext cx="1335347" cy="593142"/>
            <a:chOff x="8237220" y="2916827"/>
            <a:chExt cx="1115270" cy="498203"/>
          </a:xfrm>
        </p:grpSpPr>
        <p:cxnSp>
          <p:nvCxnSpPr>
            <p:cNvPr id="47" name="直接连接符 46">
              <a:extLst>
                <a:ext uri="{FF2B5EF4-FFF2-40B4-BE49-F238E27FC236}">
                  <a16:creationId xmlns:a16="http://schemas.microsoft.com/office/drawing/2014/main" id="{055F8189-7493-A98C-F449-A6321C4C9AB3}"/>
                </a:ext>
              </a:extLst>
            </p:cNvPr>
            <p:cNvCxnSpPr>
              <a:cxnSpLocks/>
            </p:cNvCxnSpPr>
            <p:nvPr/>
          </p:nvCxnSpPr>
          <p:spPr>
            <a:xfrm flipV="1">
              <a:off x="8237220" y="2916827"/>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6B9274FD-46B6-91DA-5D62-A0760F39770C}"/>
                </a:ext>
              </a:extLst>
            </p:cNvPr>
            <p:cNvCxnSpPr>
              <a:cxnSpLocks/>
            </p:cNvCxnSpPr>
            <p:nvPr/>
          </p:nvCxnSpPr>
          <p:spPr>
            <a:xfrm flipV="1">
              <a:off x="8260822" y="2942590"/>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A591495E-BFB0-B82C-1B60-57825E535935}"/>
              </a:ext>
            </a:extLst>
          </p:cNvPr>
          <p:cNvGrpSpPr/>
          <p:nvPr/>
        </p:nvGrpSpPr>
        <p:grpSpPr>
          <a:xfrm>
            <a:off x="9611741" y="2331412"/>
            <a:ext cx="1567035" cy="641148"/>
            <a:chOff x="8237220" y="2904824"/>
            <a:chExt cx="1115270" cy="491933"/>
          </a:xfrm>
        </p:grpSpPr>
        <p:cxnSp>
          <p:nvCxnSpPr>
            <p:cNvPr id="50" name="直接连接符 49">
              <a:extLst>
                <a:ext uri="{FF2B5EF4-FFF2-40B4-BE49-F238E27FC236}">
                  <a16:creationId xmlns:a16="http://schemas.microsoft.com/office/drawing/2014/main" id="{AD8BF875-CDED-C52C-7CFD-755E11F81941}"/>
                </a:ext>
              </a:extLst>
            </p:cNvPr>
            <p:cNvCxnSpPr>
              <a:cxnSpLocks/>
            </p:cNvCxnSpPr>
            <p:nvPr/>
          </p:nvCxnSpPr>
          <p:spPr>
            <a:xfrm flipV="1">
              <a:off x="8237220" y="2904824"/>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CC787093-1AA7-3ACF-70F7-2F909532CA88}"/>
                </a:ext>
              </a:extLst>
            </p:cNvPr>
            <p:cNvCxnSpPr>
              <a:cxnSpLocks/>
            </p:cNvCxnSpPr>
            <p:nvPr/>
          </p:nvCxnSpPr>
          <p:spPr>
            <a:xfrm flipV="1">
              <a:off x="8260822" y="2924317"/>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2" name="组合 51">
            <a:extLst>
              <a:ext uri="{FF2B5EF4-FFF2-40B4-BE49-F238E27FC236}">
                <a16:creationId xmlns:a16="http://schemas.microsoft.com/office/drawing/2014/main" id="{722ACF47-DDAE-4561-1232-D5B394A7908B}"/>
              </a:ext>
            </a:extLst>
          </p:cNvPr>
          <p:cNvGrpSpPr/>
          <p:nvPr/>
        </p:nvGrpSpPr>
        <p:grpSpPr>
          <a:xfrm rot="4877109">
            <a:off x="11162062" y="2264351"/>
            <a:ext cx="505169" cy="536332"/>
            <a:chOff x="8237220" y="2904824"/>
            <a:chExt cx="1123874" cy="510769"/>
          </a:xfrm>
        </p:grpSpPr>
        <p:cxnSp>
          <p:nvCxnSpPr>
            <p:cNvPr id="53" name="直接连接符 52">
              <a:extLst>
                <a:ext uri="{FF2B5EF4-FFF2-40B4-BE49-F238E27FC236}">
                  <a16:creationId xmlns:a16="http://schemas.microsoft.com/office/drawing/2014/main" id="{83BF8A28-FFEE-B6CE-3BF3-E85CE231BD09}"/>
                </a:ext>
              </a:extLst>
            </p:cNvPr>
            <p:cNvCxnSpPr>
              <a:cxnSpLocks/>
            </p:cNvCxnSpPr>
            <p:nvPr/>
          </p:nvCxnSpPr>
          <p:spPr>
            <a:xfrm flipV="1">
              <a:off x="8237220" y="2904824"/>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6FACC3D1-F205-DE2E-ADE5-33C2FCA28932}"/>
                </a:ext>
              </a:extLst>
            </p:cNvPr>
            <p:cNvCxnSpPr>
              <a:cxnSpLocks/>
            </p:cNvCxnSpPr>
            <p:nvPr/>
          </p:nvCxnSpPr>
          <p:spPr>
            <a:xfrm flipV="1">
              <a:off x="8269425" y="2943153"/>
              <a:ext cx="1091669"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55" name="椭圆 54">
            <a:extLst>
              <a:ext uri="{FF2B5EF4-FFF2-40B4-BE49-F238E27FC236}">
                <a16:creationId xmlns:a16="http://schemas.microsoft.com/office/drawing/2014/main" id="{A55F8699-DE97-3A4C-D10C-FC6AA5B1339D}"/>
              </a:ext>
            </a:extLst>
          </p:cNvPr>
          <p:cNvSpPr>
            <a:spLocks noChangeAspect="1"/>
          </p:cNvSpPr>
          <p:nvPr/>
        </p:nvSpPr>
        <p:spPr>
          <a:xfrm>
            <a:off x="9606449" y="2929751"/>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24F05078-DC09-76C5-F684-CF9141F7E8C2}"/>
              </a:ext>
            </a:extLst>
          </p:cNvPr>
          <p:cNvSpPr>
            <a:spLocks noChangeAspect="1"/>
          </p:cNvSpPr>
          <p:nvPr/>
        </p:nvSpPr>
        <p:spPr>
          <a:xfrm>
            <a:off x="10361620" y="3244485"/>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26C7ED9A-9E46-E444-1C54-0FDE119F8328}"/>
              </a:ext>
            </a:extLst>
          </p:cNvPr>
          <p:cNvSpPr>
            <a:spLocks noChangeAspect="1"/>
          </p:cNvSpPr>
          <p:nvPr/>
        </p:nvSpPr>
        <p:spPr>
          <a:xfrm>
            <a:off x="11122432" y="2304710"/>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8043F186-2502-3EB4-0DAB-103D4C2D2611}"/>
              </a:ext>
            </a:extLst>
          </p:cNvPr>
          <p:cNvSpPr>
            <a:spLocks noChangeAspect="1"/>
          </p:cNvSpPr>
          <p:nvPr/>
        </p:nvSpPr>
        <p:spPr>
          <a:xfrm>
            <a:off x="11645333" y="2683719"/>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58">
            <a:extLst>
              <a:ext uri="{FF2B5EF4-FFF2-40B4-BE49-F238E27FC236}">
                <a16:creationId xmlns:a16="http://schemas.microsoft.com/office/drawing/2014/main" id="{7DCDDA50-5A0F-E553-0405-04C9189C3894}"/>
              </a:ext>
            </a:extLst>
          </p:cNvPr>
          <p:cNvSpPr/>
          <p:nvPr/>
        </p:nvSpPr>
        <p:spPr>
          <a:xfrm rot="9857010">
            <a:off x="10493737" y="3465861"/>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等腰三角形 59">
            <a:extLst>
              <a:ext uri="{FF2B5EF4-FFF2-40B4-BE49-F238E27FC236}">
                <a16:creationId xmlns:a16="http://schemas.microsoft.com/office/drawing/2014/main" id="{09B3FE98-FE69-2D99-B61D-2E94B4049594}"/>
              </a:ext>
            </a:extLst>
          </p:cNvPr>
          <p:cNvSpPr/>
          <p:nvPr/>
        </p:nvSpPr>
        <p:spPr>
          <a:xfrm rot="4092736">
            <a:off x="10290203" y="2615601"/>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a:extLst>
              <a:ext uri="{FF2B5EF4-FFF2-40B4-BE49-F238E27FC236}">
                <a16:creationId xmlns:a16="http://schemas.microsoft.com/office/drawing/2014/main" id="{FB2F6211-92C0-3CDA-E145-12608097B268}"/>
              </a:ext>
            </a:extLst>
          </p:cNvPr>
          <p:cNvSpPr/>
          <p:nvPr/>
        </p:nvSpPr>
        <p:spPr>
          <a:xfrm rot="14698536">
            <a:off x="10983659" y="2946833"/>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a:extLst>
              <a:ext uri="{FF2B5EF4-FFF2-40B4-BE49-F238E27FC236}">
                <a16:creationId xmlns:a16="http://schemas.microsoft.com/office/drawing/2014/main" id="{EE9B1836-0F54-4113-D34D-ADE2546062F8}"/>
              </a:ext>
            </a:extLst>
          </p:cNvPr>
          <p:cNvSpPr/>
          <p:nvPr/>
        </p:nvSpPr>
        <p:spPr>
          <a:xfrm rot="7654059">
            <a:off x="11343280" y="2456885"/>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箭头连接符 62">
            <a:extLst>
              <a:ext uri="{FF2B5EF4-FFF2-40B4-BE49-F238E27FC236}">
                <a16:creationId xmlns:a16="http://schemas.microsoft.com/office/drawing/2014/main" id="{A5D34D02-6650-B17A-C039-C087864530F6}"/>
              </a:ext>
            </a:extLst>
          </p:cNvPr>
          <p:cNvCxnSpPr>
            <a:cxnSpLocks/>
          </p:cNvCxnSpPr>
          <p:nvPr/>
        </p:nvCxnSpPr>
        <p:spPr>
          <a:xfrm>
            <a:off x="9377460" y="2773795"/>
            <a:ext cx="873099" cy="630398"/>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912" name="文本框 38911">
                <a:extLst>
                  <a:ext uri="{FF2B5EF4-FFF2-40B4-BE49-F238E27FC236}">
                    <a16:creationId xmlns:a16="http://schemas.microsoft.com/office/drawing/2014/main" id="{3383B8B4-1FB4-90C8-A5BA-18EB98041264}"/>
                  </a:ext>
                </a:extLst>
              </p:cNvPr>
              <p:cNvSpPr txBox="1"/>
              <p:nvPr/>
            </p:nvSpPr>
            <p:spPr>
              <a:xfrm>
                <a:off x="10123764" y="3344060"/>
                <a:ext cx="34336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m:t>
                      </m:r>
                    </m:oMath>
                  </m:oMathPara>
                </a14:m>
                <a:endParaRPr lang="zh-CN" altLang="en-US" sz="2000">
                  <a:solidFill>
                    <a:srgbClr val="0432FF"/>
                  </a:solidFill>
                </a:endParaRPr>
              </a:p>
            </p:txBody>
          </p:sp>
        </mc:Choice>
        <mc:Fallback>
          <p:sp>
            <p:nvSpPr>
              <p:cNvPr id="38912" name="文本框 38911">
                <a:extLst>
                  <a:ext uri="{FF2B5EF4-FFF2-40B4-BE49-F238E27FC236}">
                    <a16:creationId xmlns:a16="http://schemas.microsoft.com/office/drawing/2014/main" id="{3383B8B4-1FB4-90C8-A5BA-18EB98041264}"/>
                  </a:ext>
                </a:extLst>
              </p:cNvPr>
              <p:cNvSpPr txBox="1">
                <a:spLocks noRot="1" noChangeAspect="1" noMove="1" noResize="1" noEditPoints="1" noAdjustHandles="1" noChangeArrowheads="1" noChangeShapeType="1" noTextEdit="1"/>
              </p:cNvSpPr>
              <p:nvPr/>
            </p:nvSpPr>
            <p:spPr>
              <a:xfrm>
                <a:off x="10123764" y="3344060"/>
                <a:ext cx="343364" cy="307777"/>
              </a:xfrm>
              <a:prstGeom prst="rect">
                <a:avLst/>
              </a:prstGeom>
              <a:blipFill>
                <a:blip r:embed="rId9"/>
                <a:stretch>
                  <a:fillRect/>
                </a:stretch>
              </a:blipFill>
            </p:spPr>
            <p:txBody>
              <a:bodyPr/>
              <a:lstStyle/>
              <a:p>
                <a:r>
                  <a:rPr lang="zh-CN" altLang="en-US">
                    <a:noFill/>
                  </a:rPr>
                  <a:t> </a:t>
                </a:r>
              </a:p>
            </p:txBody>
          </p:sp>
        </mc:Fallback>
      </mc:AlternateContent>
      <p:cxnSp>
        <p:nvCxnSpPr>
          <p:cNvPr id="38913" name="直接箭头连接符 38912">
            <a:extLst>
              <a:ext uri="{FF2B5EF4-FFF2-40B4-BE49-F238E27FC236}">
                <a16:creationId xmlns:a16="http://schemas.microsoft.com/office/drawing/2014/main" id="{013CB5A6-1393-81D1-11E6-CC4B11B0A787}"/>
              </a:ext>
            </a:extLst>
          </p:cNvPr>
          <p:cNvCxnSpPr>
            <a:cxnSpLocks/>
          </p:cNvCxnSpPr>
          <p:nvPr/>
        </p:nvCxnSpPr>
        <p:spPr>
          <a:xfrm flipH="1">
            <a:off x="8584176" y="2964506"/>
            <a:ext cx="1440000"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8915" name="直接箭头连接符 38914">
            <a:extLst>
              <a:ext uri="{FF2B5EF4-FFF2-40B4-BE49-F238E27FC236}">
                <a16:creationId xmlns:a16="http://schemas.microsoft.com/office/drawing/2014/main" id="{84E7EABC-9ECF-09C7-EF64-1FC4EC50077E}"/>
              </a:ext>
            </a:extLst>
          </p:cNvPr>
          <p:cNvCxnSpPr>
            <a:cxnSpLocks/>
          </p:cNvCxnSpPr>
          <p:nvPr/>
        </p:nvCxnSpPr>
        <p:spPr>
          <a:xfrm flipV="1">
            <a:off x="9641204" y="2235282"/>
            <a:ext cx="0" cy="108000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916" name="文本框 38915">
                <a:extLst>
                  <a:ext uri="{FF2B5EF4-FFF2-40B4-BE49-F238E27FC236}">
                    <a16:creationId xmlns:a16="http://schemas.microsoft.com/office/drawing/2014/main" id="{86437FEF-1662-687E-4050-B0DF7CB7F8E6}"/>
                  </a:ext>
                </a:extLst>
              </p:cNvPr>
              <p:cNvSpPr txBox="1"/>
              <p:nvPr/>
            </p:nvSpPr>
            <p:spPr>
              <a:xfrm>
                <a:off x="9581856" y="2020018"/>
                <a:ext cx="2996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𝑡</m:t>
                      </m:r>
                    </m:oMath>
                  </m:oMathPara>
                </a14:m>
                <a:endParaRPr lang="zh-CN" altLang="en-US" sz="1400">
                  <a:solidFill>
                    <a:srgbClr val="0432FF"/>
                  </a:solidFill>
                </a:endParaRPr>
              </a:p>
            </p:txBody>
          </p:sp>
        </mc:Choice>
        <mc:Fallback>
          <p:sp>
            <p:nvSpPr>
              <p:cNvPr id="38916" name="文本框 38915">
                <a:extLst>
                  <a:ext uri="{FF2B5EF4-FFF2-40B4-BE49-F238E27FC236}">
                    <a16:creationId xmlns:a16="http://schemas.microsoft.com/office/drawing/2014/main" id="{86437FEF-1662-687E-4050-B0DF7CB7F8E6}"/>
                  </a:ext>
                </a:extLst>
              </p:cNvPr>
              <p:cNvSpPr txBox="1">
                <a:spLocks noRot="1" noChangeAspect="1" noMove="1" noResize="1" noEditPoints="1" noAdjustHandles="1" noChangeArrowheads="1" noChangeShapeType="1" noTextEdit="1"/>
              </p:cNvSpPr>
              <p:nvPr/>
            </p:nvSpPr>
            <p:spPr>
              <a:xfrm>
                <a:off x="9581856" y="2020018"/>
                <a:ext cx="299634" cy="307777"/>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17" name="文本框 38916">
                <a:extLst>
                  <a:ext uri="{FF2B5EF4-FFF2-40B4-BE49-F238E27FC236}">
                    <a16:creationId xmlns:a16="http://schemas.microsoft.com/office/drawing/2014/main" id="{6747E8ED-2717-EF73-AB61-B39703538A4C}"/>
                  </a:ext>
                </a:extLst>
              </p:cNvPr>
              <p:cNvSpPr txBox="1"/>
              <p:nvPr/>
            </p:nvSpPr>
            <p:spPr>
              <a:xfrm>
                <a:off x="8453726" y="2947154"/>
                <a:ext cx="31438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𝑧</m:t>
                      </m:r>
                    </m:oMath>
                  </m:oMathPara>
                </a14:m>
                <a:endParaRPr lang="zh-CN" altLang="en-US" sz="1400">
                  <a:solidFill>
                    <a:srgbClr val="0432FF"/>
                  </a:solidFill>
                </a:endParaRPr>
              </a:p>
            </p:txBody>
          </p:sp>
        </mc:Choice>
        <mc:Fallback>
          <p:sp>
            <p:nvSpPr>
              <p:cNvPr id="38917" name="文本框 38916">
                <a:extLst>
                  <a:ext uri="{FF2B5EF4-FFF2-40B4-BE49-F238E27FC236}">
                    <a16:creationId xmlns:a16="http://schemas.microsoft.com/office/drawing/2014/main" id="{6747E8ED-2717-EF73-AB61-B39703538A4C}"/>
                  </a:ext>
                </a:extLst>
              </p:cNvPr>
              <p:cNvSpPr txBox="1">
                <a:spLocks noRot="1" noChangeAspect="1" noMove="1" noResize="1" noEditPoints="1" noAdjustHandles="1" noChangeArrowheads="1" noChangeShapeType="1" noTextEdit="1"/>
              </p:cNvSpPr>
              <p:nvPr/>
            </p:nvSpPr>
            <p:spPr>
              <a:xfrm>
                <a:off x="8453726" y="2947154"/>
                <a:ext cx="314380" cy="307777"/>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18" name="文本框 38917">
                <a:extLst>
                  <a:ext uri="{FF2B5EF4-FFF2-40B4-BE49-F238E27FC236}">
                    <a16:creationId xmlns:a16="http://schemas.microsoft.com/office/drawing/2014/main" id="{64AB6161-F3C6-73DD-5C44-C91A67D15C0E}"/>
                  </a:ext>
                </a:extLst>
              </p:cNvPr>
              <p:cNvSpPr txBox="1"/>
              <p:nvPr/>
            </p:nvSpPr>
            <p:spPr>
              <a:xfrm>
                <a:off x="11357918" y="2017324"/>
                <a:ext cx="4293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C00000"/>
                              </a:solidFill>
                              <a:latin typeface="Cambria Math" panose="02040503050406030204" pitchFamily="18" charset="0"/>
                            </a:rPr>
                          </m:ctrlPr>
                        </m:sSubPr>
                        <m:e>
                          <m:r>
                            <a:rPr lang="en-US" altLang="zh-CN" sz="1400" b="0" i="1" smtClean="0">
                              <a:solidFill>
                                <a:srgbClr val="C00000"/>
                              </a:solidFill>
                              <a:latin typeface="Cambria Math" panose="02040503050406030204" pitchFamily="18" charset="0"/>
                            </a:rPr>
                            <m:t>𝑛</m:t>
                          </m:r>
                        </m:e>
                        <m:sub>
                          <m:r>
                            <a:rPr lang="en-US" altLang="zh-CN" sz="1400" b="0" i="1" smtClean="0">
                              <a:solidFill>
                                <a:srgbClr val="C00000"/>
                              </a:solidFill>
                              <a:latin typeface="Cambria Math" panose="02040503050406030204" pitchFamily="18" charset="0"/>
                            </a:rPr>
                            <m:t>−</m:t>
                          </m:r>
                        </m:sub>
                      </m:sSub>
                    </m:oMath>
                  </m:oMathPara>
                </a14:m>
                <a:endParaRPr lang="zh-CN" altLang="en-US" sz="1400">
                  <a:solidFill>
                    <a:srgbClr val="C00000"/>
                  </a:solidFill>
                </a:endParaRPr>
              </a:p>
            </p:txBody>
          </p:sp>
        </mc:Choice>
        <mc:Fallback>
          <p:sp>
            <p:nvSpPr>
              <p:cNvPr id="38918" name="文本框 38917">
                <a:extLst>
                  <a:ext uri="{FF2B5EF4-FFF2-40B4-BE49-F238E27FC236}">
                    <a16:creationId xmlns:a16="http://schemas.microsoft.com/office/drawing/2014/main" id="{64AB6161-F3C6-73DD-5C44-C91A67D15C0E}"/>
                  </a:ext>
                </a:extLst>
              </p:cNvPr>
              <p:cNvSpPr txBox="1">
                <a:spLocks noRot="1" noChangeAspect="1" noMove="1" noResize="1" noEditPoints="1" noAdjustHandles="1" noChangeArrowheads="1" noChangeShapeType="1" noTextEdit="1"/>
              </p:cNvSpPr>
              <p:nvPr/>
            </p:nvSpPr>
            <p:spPr>
              <a:xfrm>
                <a:off x="11357918" y="2017324"/>
                <a:ext cx="429348" cy="307777"/>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19" name="文本框 38918">
                <a:extLst>
                  <a:ext uri="{FF2B5EF4-FFF2-40B4-BE49-F238E27FC236}">
                    <a16:creationId xmlns:a16="http://schemas.microsoft.com/office/drawing/2014/main" id="{6D3F86F3-DF72-230F-0EDF-22D5227493EC}"/>
                  </a:ext>
                </a:extLst>
              </p:cNvPr>
              <p:cNvSpPr txBox="1"/>
              <p:nvPr/>
            </p:nvSpPr>
            <p:spPr>
              <a:xfrm>
                <a:off x="9326982" y="4080294"/>
                <a:ext cx="29963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rPr>
                        <m:t>𝑷</m:t>
                      </m:r>
                    </m:oMath>
                  </m:oMathPara>
                </a14:m>
                <a:endParaRPr lang="zh-CN" altLang="en-US" sz="1600" b="1">
                  <a:solidFill>
                    <a:schemeClr val="tx1"/>
                  </a:solidFill>
                </a:endParaRPr>
              </a:p>
            </p:txBody>
          </p:sp>
        </mc:Choice>
        <mc:Fallback>
          <p:sp>
            <p:nvSpPr>
              <p:cNvPr id="38919" name="文本框 38918">
                <a:extLst>
                  <a:ext uri="{FF2B5EF4-FFF2-40B4-BE49-F238E27FC236}">
                    <a16:creationId xmlns:a16="http://schemas.microsoft.com/office/drawing/2014/main" id="{6D3F86F3-DF72-230F-0EDF-22D5227493EC}"/>
                  </a:ext>
                </a:extLst>
              </p:cNvPr>
              <p:cNvSpPr txBox="1">
                <a:spLocks noRot="1" noChangeAspect="1" noMove="1" noResize="1" noEditPoints="1" noAdjustHandles="1" noChangeArrowheads="1" noChangeShapeType="1" noTextEdit="1"/>
              </p:cNvSpPr>
              <p:nvPr/>
            </p:nvSpPr>
            <p:spPr>
              <a:xfrm>
                <a:off x="9326982" y="4080294"/>
                <a:ext cx="299634" cy="338554"/>
              </a:xfrm>
              <a:prstGeom prst="rect">
                <a:avLst/>
              </a:prstGeom>
              <a:blipFill>
                <a:blip r:embed="rId13"/>
                <a:stretch>
                  <a:fillRect r="-204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20" name="文本框 38919">
                <a:extLst>
                  <a:ext uri="{FF2B5EF4-FFF2-40B4-BE49-F238E27FC236}">
                    <a16:creationId xmlns:a16="http://schemas.microsoft.com/office/drawing/2014/main" id="{55DDF5D7-26A7-CB97-7609-E803F09C1013}"/>
                  </a:ext>
                </a:extLst>
              </p:cNvPr>
              <p:cNvSpPr txBox="1"/>
              <p:nvPr/>
            </p:nvSpPr>
            <p:spPr>
              <a:xfrm>
                <a:off x="10689606" y="3930165"/>
                <a:ext cx="29963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latin typeface="Cambria Math" panose="02040503050406030204" pitchFamily="18" charset="0"/>
                        </a:rPr>
                        <m:t>𝑷</m:t>
                      </m:r>
                    </m:oMath>
                  </m:oMathPara>
                </a14:m>
                <a:endParaRPr lang="zh-CN" altLang="en-US" sz="1600" b="1">
                  <a:solidFill>
                    <a:schemeClr val="tx1"/>
                  </a:solidFill>
                </a:endParaRPr>
              </a:p>
            </p:txBody>
          </p:sp>
        </mc:Choice>
        <mc:Fallback>
          <p:sp>
            <p:nvSpPr>
              <p:cNvPr id="38920" name="文本框 38919">
                <a:extLst>
                  <a:ext uri="{FF2B5EF4-FFF2-40B4-BE49-F238E27FC236}">
                    <a16:creationId xmlns:a16="http://schemas.microsoft.com/office/drawing/2014/main" id="{55DDF5D7-26A7-CB97-7609-E803F09C1013}"/>
                  </a:ext>
                </a:extLst>
              </p:cNvPr>
              <p:cNvSpPr txBox="1">
                <a:spLocks noRot="1" noChangeAspect="1" noMove="1" noResize="1" noEditPoints="1" noAdjustHandles="1" noChangeArrowheads="1" noChangeShapeType="1" noTextEdit="1"/>
              </p:cNvSpPr>
              <p:nvPr/>
            </p:nvSpPr>
            <p:spPr>
              <a:xfrm>
                <a:off x="10689606" y="3930165"/>
                <a:ext cx="299634" cy="338554"/>
              </a:xfrm>
              <a:prstGeom prst="rect">
                <a:avLst/>
              </a:prstGeom>
              <a:blipFill>
                <a:blip r:embed="rId14"/>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A6C9FC11-02FC-B597-1143-F53F3FF56452}"/>
              </a:ext>
            </a:extLst>
          </p:cNvPr>
          <p:cNvSpPr txBox="1"/>
          <p:nvPr/>
        </p:nvSpPr>
        <p:spPr>
          <a:xfrm>
            <a:off x="181899" y="6104950"/>
            <a:ext cx="4471930" cy="584775"/>
          </a:xfrm>
          <a:prstGeom prst="rect">
            <a:avLst/>
          </a:prstGeom>
          <a:noFill/>
        </p:spPr>
        <p:txBody>
          <a:bodyPr wrap="none" rtlCol="0">
            <a:spAutoFit/>
          </a:bodyPr>
          <a:lstStyle/>
          <a:p>
            <a:r>
              <a:rPr lang="en-US" altLang="zh-CN" sz="1600" i="1" dirty="0">
                <a:solidFill>
                  <a:srgbClr val="001CB6"/>
                </a:solidFill>
                <a:latin typeface="Times New Roman" panose="02020603050405020304" charset="0"/>
                <a:cs typeface="Times New Roman" panose="02020603050405020304" charset="0"/>
              </a:rPr>
              <a:t>Ji et al., PRD 71, 034005(2005);</a:t>
            </a:r>
          </a:p>
          <a:p>
            <a:r>
              <a:rPr lang="en-US" altLang="zh-CN" sz="1600" i="1" dirty="0">
                <a:solidFill>
                  <a:srgbClr val="001CB6"/>
                </a:solidFill>
                <a:latin typeface="Times New Roman" panose="02020603050405020304" charset="0"/>
                <a:cs typeface="Times New Roman" panose="02020603050405020304" charset="0"/>
              </a:rPr>
              <a:t>Collins, Vol. 32(Cambridge University Press, 2011).</a:t>
            </a:r>
            <a:endParaRPr lang="zh-CN" altLang="en-US" sz="1600" i="1" dirty="0">
              <a:solidFill>
                <a:srgbClr val="001CB6"/>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56401318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94B1-49F7-0589-AB87-8B39F27139B5}"/>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70F9BB66-FA47-4C72-9248-E1C66DDCD18A}"/>
              </a:ext>
            </a:extLst>
          </p:cNvPr>
          <p:cNvPicPr>
            <a:picLocks noChangeAspect="1"/>
          </p:cNvPicPr>
          <p:nvPr/>
        </p:nvPicPr>
        <p:blipFill>
          <a:blip r:embed="rId3"/>
          <a:stretch>
            <a:fillRect/>
          </a:stretch>
        </p:blipFill>
        <p:spPr>
          <a:xfrm>
            <a:off x="3100401" y="2144395"/>
            <a:ext cx="7388860" cy="1154430"/>
          </a:xfrm>
          <a:prstGeom prst="rect">
            <a:avLst/>
          </a:prstGeom>
        </p:spPr>
      </p:pic>
      <p:pic>
        <p:nvPicPr>
          <p:cNvPr id="12" name="图片 11">
            <a:extLst>
              <a:ext uri="{FF2B5EF4-FFF2-40B4-BE49-F238E27FC236}">
                <a16:creationId xmlns:a16="http://schemas.microsoft.com/office/drawing/2014/main" id="{AA36E1C0-75B9-AA15-DD89-506BBAE55208}"/>
              </a:ext>
            </a:extLst>
          </p:cNvPr>
          <p:cNvPicPr>
            <a:picLocks noChangeAspect="1"/>
          </p:cNvPicPr>
          <p:nvPr/>
        </p:nvPicPr>
        <p:blipFill>
          <a:blip r:embed="rId4"/>
          <a:srcRect t="16304"/>
          <a:stretch>
            <a:fillRect/>
          </a:stretch>
        </p:blipFill>
        <p:spPr>
          <a:xfrm>
            <a:off x="3280250" y="3120710"/>
            <a:ext cx="7067219" cy="681056"/>
          </a:xfrm>
          <a:prstGeom prst="rect">
            <a:avLst/>
          </a:prstGeom>
        </p:spPr>
      </p:pic>
      <mc:AlternateContent xmlns:mc="http://schemas.openxmlformats.org/markup-compatibility/2006">
        <mc:Choice xmlns:a14="http://schemas.microsoft.com/office/drawing/2010/main" Requires="a14">
          <p:sp>
            <p:nvSpPr>
              <p:cNvPr id="17" name="Text Box 3">
                <a:extLst>
                  <a:ext uri="{FF2B5EF4-FFF2-40B4-BE49-F238E27FC236}">
                    <a16:creationId xmlns:a16="http://schemas.microsoft.com/office/drawing/2014/main" id="{C70A8FD9-3D2F-08F8-6E61-5EEB63EADA81}"/>
                  </a:ext>
                </a:extLst>
              </p:cNvPr>
              <p:cNvSpPr txBox="1">
                <a:spLocks noChangeArrowheads="1"/>
              </p:cNvSpPr>
              <p:nvPr/>
            </p:nvSpPr>
            <p:spPr bwMode="auto">
              <a:xfrm>
                <a:off x="514349" y="195263"/>
                <a:ext cx="7911632" cy="1175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buNone/>
                </a:pPr>
                <a:r>
                  <a:rPr lang="en-US" altLang="zh-CN" b="1">
                    <a:solidFill>
                      <a:srgbClr val="C00000"/>
                    </a:solidFill>
                    <a:latin typeface="Times New Roman" panose="02020603050405020304" charset="0"/>
                    <a:ea typeface="黑体" panose="02010609060101010101" charset="-122"/>
                    <a:cs typeface="Times New Roman" panose="02020603050405020304" charset="0"/>
                    <a:sym typeface="+mn-ea"/>
                  </a:rPr>
                  <a:t>Self-Renormalization</a:t>
                </a:r>
                <a:r>
                  <a:rPr lang="en-US" altLang="zh-CN" sz="2400" b="1">
                    <a:solidFill>
                      <a:srgbClr val="C00000"/>
                    </a:solidFill>
                    <a:latin typeface="Times New Roman" panose="02020603050405020304" charset="0"/>
                    <a:ea typeface="黑体" panose="02010609060101010101" charset="-122"/>
                    <a:cs typeface="Times New Roman" panose="02020603050405020304" charset="0"/>
                    <a:sym typeface="+mn-ea"/>
                  </a:rPr>
                  <a:t>--a New Scheme to Extract </a:t>
                </a:r>
                <a14:m>
                  <m:oMath xmlns:m="http://schemas.openxmlformats.org/officeDocument/2006/math">
                    <m:sSub>
                      <m:sSubPr>
                        <m:ctrlPr>
                          <a:rPr lang="en-US" altLang="zh-CN" sz="2400" b="1" i="1" dirty="0">
                            <a:solidFill>
                              <a:srgbClr val="C00000"/>
                            </a:solidFill>
                            <a:latin typeface="Cambria Math" panose="02040503050406030204" pitchFamily="18" charset="0"/>
                            <a:ea typeface="黑体" panose="02010609060101010101" charset="-122"/>
                            <a:cs typeface="Times New Roman" panose="02020603050405020304" charset="0"/>
                            <a:sym typeface="+mn-ea"/>
                          </a:rPr>
                        </m:ctrlPr>
                      </m:sSubPr>
                      <m:e>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𝑍</m:t>
                        </m:r>
                      </m:e>
                      <m:sub>
                        <m:r>
                          <a:rPr lang="en-US" altLang="zh-CN" sz="2400" b="1" dirty="0">
                            <a:solidFill>
                              <a:srgbClr val="C00000"/>
                            </a:solidFill>
                            <a:latin typeface="Cambria Math" panose="02040503050406030204" pitchFamily="18" charset="0"/>
                            <a:ea typeface="黑体" panose="02010609060101010101" charset="-122"/>
                            <a:cs typeface="Times New Roman" panose="02020603050405020304" charset="0"/>
                            <a:sym typeface="+mn-ea"/>
                          </a:rPr>
                          <m:t>𝑂</m:t>
                        </m:r>
                      </m:sub>
                    </m:sSub>
                  </m:oMath>
                </a14:m>
                <a:r>
                  <a:rPr lang="en-US" altLang="zh-CN" sz="2400" b="1">
                    <a:solidFill>
                      <a:srgbClr val="C00000"/>
                    </a:solidFill>
                    <a:latin typeface="Times New Roman" panose="02020603050405020304" charset="0"/>
                    <a:ea typeface="黑体" panose="02010609060101010101" charset="-122"/>
                    <a:cs typeface="Times New Roman" panose="02020603050405020304" charset="0"/>
                    <a:sym typeface="+mn-ea"/>
                  </a:rPr>
                  <a:t> </a:t>
                </a:r>
              </a:p>
              <a:p>
                <a:pPr>
                  <a:buNone/>
                </a:pPr>
                <a:endParaRPr lang="en-US" altLang="zh-CN" b="1">
                  <a:solidFill>
                    <a:srgbClr val="C00000"/>
                  </a:solidFill>
                  <a:latin typeface="Times New Roman" panose="02020603050405020304" charset="0"/>
                  <a:ea typeface="黑体" panose="02010609060101010101" charset="-122"/>
                  <a:cs typeface="Times New Roman" panose="02020603050405020304" charset="0"/>
                  <a:sym typeface="+mn-ea"/>
                </a:endParaRPr>
              </a:p>
            </p:txBody>
          </p:sp>
        </mc:Choice>
        <mc:Fallback>
          <p:sp>
            <p:nvSpPr>
              <p:cNvPr id="17" name="Text Box 3">
                <a:extLst>
                  <a:ext uri="{FF2B5EF4-FFF2-40B4-BE49-F238E27FC236}">
                    <a16:creationId xmlns:a16="http://schemas.microsoft.com/office/drawing/2014/main" id="{C70A8FD9-3D2F-08F8-6E61-5EEB63EADA81}"/>
                  </a:ext>
                </a:extLst>
              </p:cNvPr>
              <p:cNvSpPr txBox="1">
                <a:spLocks noRot="1" noChangeAspect="1" noMove="1" noResize="1" noEditPoints="1" noAdjustHandles="1" noChangeArrowheads="1" noChangeShapeType="1" noTextEdit="1"/>
              </p:cNvSpPr>
              <p:nvPr/>
            </p:nvSpPr>
            <p:spPr bwMode="auto">
              <a:xfrm>
                <a:off x="514349" y="195263"/>
                <a:ext cx="7911632" cy="1175706"/>
              </a:xfrm>
              <a:prstGeom prst="rect">
                <a:avLst/>
              </a:prstGeom>
              <a:blipFill>
                <a:blip r:embed="rId5"/>
                <a:stretch>
                  <a:fillRect l="-1926" t="-72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B33195AE-99D8-6740-7EA5-F61D7FBBB758}"/>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7858C9BF-3D6A-62A8-4836-0F514AA56811}"/>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361772E8-FBD6-B623-EF60-110A6B3A8765}"/>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5C8FABEC-039E-31D4-5F46-B055A617B18B}"/>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58717EF3-3995-775F-3C72-4CE6DCA4680C}"/>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pic>
        <p:nvPicPr>
          <p:cNvPr id="3" name="图片 2">
            <a:extLst>
              <a:ext uri="{FF2B5EF4-FFF2-40B4-BE49-F238E27FC236}">
                <a16:creationId xmlns:a16="http://schemas.microsoft.com/office/drawing/2014/main" id="{A869FA0D-AAD5-C7AE-02A6-EFC1754108DA}"/>
              </a:ext>
            </a:extLst>
          </p:cNvPr>
          <p:cNvPicPr>
            <a:picLocks noChangeAspect="1"/>
          </p:cNvPicPr>
          <p:nvPr/>
        </p:nvPicPr>
        <p:blipFill>
          <a:blip r:embed="rId6"/>
          <a:srcRect l="23754"/>
          <a:stretch>
            <a:fillRect/>
          </a:stretch>
        </p:blipFill>
        <p:spPr>
          <a:xfrm>
            <a:off x="7766050" y="1528445"/>
            <a:ext cx="3884930" cy="687070"/>
          </a:xfrm>
          <a:prstGeom prst="rect">
            <a:avLst/>
          </a:prstGeom>
        </p:spPr>
      </p:pic>
      <p:pic>
        <p:nvPicPr>
          <p:cNvPr id="4" name="图片 3">
            <a:extLst>
              <a:ext uri="{FF2B5EF4-FFF2-40B4-BE49-F238E27FC236}">
                <a16:creationId xmlns:a16="http://schemas.microsoft.com/office/drawing/2014/main" id="{9E6E5579-3504-7D57-4D4C-954A7264FAEA}"/>
              </a:ext>
            </a:extLst>
          </p:cNvPr>
          <p:cNvPicPr>
            <a:picLocks noChangeAspect="1"/>
          </p:cNvPicPr>
          <p:nvPr/>
        </p:nvPicPr>
        <p:blipFill>
          <a:blip r:embed="rId7"/>
          <a:stretch>
            <a:fillRect/>
          </a:stretch>
        </p:blipFill>
        <p:spPr>
          <a:xfrm>
            <a:off x="4390651" y="1467485"/>
            <a:ext cx="3410585" cy="842010"/>
          </a:xfrm>
          <a:prstGeom prst="rect">
            <a:avLst/>
          </a:prstGeom>
        </p:spPr>
      </p:pic>
      <p:sp>
        <p:nvSpPr>
          <p:cNvPr id="5" name="文本框 4">
            <a:extLst>
              <a:ext uri="{FF2B5EF4-FFF2-40B4-BE49-F238E27FC236}">
                <a16:creationId xmlns:a16="http://schemas.microsoft.com/office/drawing/2014/main" id="{CE2A95CA-DD29-6354-46CF-91B1D86FB859}"/>
              </a:ext>
            </a:extLst>
          </p:cNvPr>
          <p:cNvSpPr txBox="1"/>
          <p:nvPr/>
        </p:nvSpPr>
        <p:spPr>
          <a:xfrm>
            <a:off x="6551295" y="6315075"/>
            <a:ext cx="5466080" cy="368300"/>
          </a:xfrm>
          <a:prstGeom prst="rect">
            <a:avLst/>
          </a:prstGeom>
          <a:noFill/>
        </p:spPr>
        <p:txBody>
          <a:bodyPr wrap="square" rtlCol="0" anchor="t">
            <a:spAutoFit/>
          </a:bodyPr>
          <a:lstStyle/>
          <a:p>
            <a:r>
              <a:rPr lang="en-US" altLang="zh-CN" i="1">
                <a:solidFill>
                  <a:srgbClr val="001CB6"/>
                </a:solidFill>
                <a:latin typeface="Times New Roman" panose="02020603050405020304" charset="0"/>
                <a:cs typeface="Times New Roman" panose="02020603050405020304" charset="0"/>
                <a:sym typeface="+mn-ea"/>
              </a:rPr>
              <a:t>Deng et al., JHEP 09 (2022); Huo et al. NPB 969(2021)</a:t>
            </a:r>
          </a:p>
        </p:txBody>
      </p:sp>
      <p:sp>
        <p:nvSpPr>
          <p:cNvPr id="9" name="文本框 8">
            <a:extLst>
              <a:ext uri="{FF2B5EF4-FFF2-40B4-BE49-F238E27FC236}">
                <a16:creationId xmlns:a16="http://schemas.microsoft.com/office/drawing/2014/main" id="{80D607D0-F7A1-95E2-7B32-4C062755E3CA}"/>
              </a:ext>
            </a:extLst>
          </p:cNvPr>
          <p:cNvSpPr txBox="1"/>
          <p:nvPr/>
        </p:nvSpPr>
        <p:spPr>
          <a:xfrm>
            <a:off x="274955" y="2435225"/>
            <a:ext cx="2756535"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Parametrization:</a:t>
            </a:r>
          </a:p>
        </p:txBody>
      </p:sp>
      <p:sp>
        <p:nvSpPr>
          <p:cNvPr id="10" name="文本框 9">
            <a:extLst>
              <a:ext uri="{FF2B5EF4-FFF2-40B4-BE49-F238E27FC236}">
                <a16:creationId xmlns:a16="http://schemas.microsoft.com/office/drawing/2014/main" id="{DC18C114-2703-7BA5-F4A9-9E56E00739A7}"/>
              </a:ext>
            </a:extLst>
          </p:cNvPr>
          <p:cNvSpPr txBox="1"/>
          <p:nvPr/>
        </p:nvSpPr>
        <p:spPr>
          <a:xfrm>
            <a:off x="267335" y="1626235"/>
            <a:ext cx="6096000" cy="46037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sym typeface="+mn-ea"/>
              </a:rPr>
              <a:t>Renormalization condition:</a:t>
            </a:r>
          </a:p>
        </p:txBody>
      </p:sp>
      <p:sp>
        <p:nvSpPr>
          <p:cNvPr id="7" name="矩形 6">
            <a:extLst>
              <a:ext uri="{FF2B5EF4-FFF2-40B4-BE49-F238E27FC236}">
                <a16:creationId xmlns:a16="http://schemas.microsoft.com/office/drawing/2014/main" id="{C37439AF-894D-D785-EFD4-24AA6B84FFE2}"/>
              </a:ext>
            </a:extLst>
          </p:cNvPr>
          <p:cNvSpPr/>
          <p:nvPr/>
        </p:nvSpPr>
        <p:spPr>
          <a:xfrm>
            <a:off x="4367502" y="1643697"/>
            <a:ext cx="1112761" cy="467032"/>
          </a:xfrm>
          <a:custGeom>
            <a:avLst/>
            <a:gdLst>
              <a:gd name="connsiteX0" fmla="*/ 0 w 1112761"/>
              <a:gd name="connsiteY0" fmla="*/ 0 h 467032"/>
              <a:gd name="connsiteX1" fmla="*/ 522998 w 1112761"/>
              <a:gd name="connsiteY1" fmla="*/ 0 h 467032"/>
              <a:gd name="connsiteX2" fmla="*/ 1112761 w 1112761"/>
              <a:gd name="connsiteY2" fmla="*/ 0 h 467032"/>
              <a:gd name="connsiteX3" fmla="*/ 1112761 w 1112761"/>
              <a:gd name="connsiteY3" fmla="*/ 467032 h 467032"/>
              <a:gd name="connsiteX4" fmla="*/ 578636 w 1112761"/>
              <a:gd name="connsiteY4" fmla="*/ 467032 h 467032"/>
              <a:gd name="connsiteX5" fmla="*/ 0 w 1112761"/>
              <a:gd name="connsiteY5" fmla="*/ 467032 h 467032"/>
              <a:gd name="connsiteX6" fmla="*/ 0 w 1112761"/>
              <a:gd name="connsiteY6" fmla="*/ 0 h 46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761" h="467032" extrusionOk="0">
                <a:moveTo>
                  <a:pt x="0" y="0"/>
                </a:moveTo>
                <a:cubicBezTo>
                  <a:pt x="112213" y="-24129"/>
                  <a:pt x="379462" y="-9583"/>
                  <a:pt x="522998" y="0"/>
                </a:cubicBezTo>
                <a:cubicBezTo>
                  <a:pt x="666534" y="9583"/>
                  <a:pt x="922489" y="-28430"/>
                  <a:pt x="1112761" y="0"/>
                </a:cubicBezTo>
                <a:cubicBezTo>
                  <a:pt x="1107978" y="218283"/>
                  <a:pt x="1101705" y="238638"/>
                  <a:pt x="1112761" y="467032"/>
                </a:cubicBezTo>
                <a:cubicBezTo>
                  <a:pt x="894027" y="490914"/>
                  <a:pt x="715900" y="451200"/>
                  <a:pt x="578636" y="467032"/>
                </a:cubicBezTo>
                <a:cubicBezTo>
                  <a:pt x="441372" y="482864"/>
                  <a:pt x="231679" y="487467"/>
                  <a:pt x="0" y="467032"/>
                </a:cubicBezTo>
                <a:cubicBezTo>
                  <a:pt x="11174" y="290818"/>
                  <a:pt x="12707" y="13939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3AD180FD-AFF1-341C-AA3A-959F110BD886}"/>
              </a:ext>
            </a:extLst>
          </p:cNvPr>
          <p:cNvSpPr txBox="1"/>
          <p:nvPr/>
        </p:nvSpPr>
        <p:spPr>
          <a:xfrm>
            <a:off x="3424972" y="1229935"/>
            <a:ext cx="3179075" cy="400110"/>
          </a:xfrm>
          <a:prstGeom prst="rect">
            <a:avLst/>
          </a:prstGeom>
          <a:noFill/>
        </p:spPr>
        <p:txBody>
          <a:bodyPr wrap="none" rtlCol="0">
            <a:spAutoFit/>
          </a:bodyPr>
          <a:lstStyle/>
          <a:p>
            <a:r>
              <a:rPr lang="en-US" altLang="zh-CN" sz="2000" b="1">
                <a:solidFill>
                  <a:srgbClr val="00B0F0"/>
                </a:solidFill>
                <a:latin typeface="Times New Roman" panose="02020603050405020304" pitchFamily="18" charset="0"/>
                <a:cs typeface="Times New Roman" panose="02020603050405020304" pitchFamily="18" charset="0"/>
              </a:rPr>
              <a:t>Subtracted matrix element </a:t>
            </a:r>
            <a:endParaRPr lang="zh-CN" altLang="en-US" sz="2000" b="1">
              <a:solidFill>
                <a:srgbClr val="00B0F0"/>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CC842374-2CF9-D3B4-2864-3F0B243349AB}"/>
              </a:ext>
            </a:extLst>
          </p:cNvPr>
          <p:cNvSpPr/>
          <p:nvPr/>
        </p:nvSpPr>
        <p:spPr>
          <a:xfrm>
            <a:off x="8185785" y="2309495"/>
            <a:ext cx="523240" cy="443865"/>
          </a:xfrm>
          <a:prstGeom prst="rect">
            <a:avLst/>
          </a:prstGeom>
          <a:noFill/>
          <a:ln w="41275"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ED7C4F6-E72C-F088-44BA-075B589A0B63}"/>
              </a:ext>
            </a:extLst>
          </p:cNvPr>
          <p:cNvCxnSpPr>
            <a:stCxn id="6" idx="3"/>
          </p:cNvCxnSpPr>
          <p:nvPr/>
        </p:nvCxnSpPr>
        <p:spPr>
          <a:xfrm flipV="1">
            <a:off x="8709025" y="2338070"/>
            <a:ext cx="260985" cy="193675"/>
          </a:xfrm>
          <a:prstGeom prst="straightConnector1">
            <a:avLst/>
          </a:prstGeom>
          <a:ln w="28575" cmpd="sng">
            <a:solidFill>
              <a:srgbClr val="CE292F">
                <a:alpha val="73000"/>
              </a:srgb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4" name="文本框 13">
            <a:extLst>
              <a:ext uri="{FF2B5EF4-FFF2-40B4-BE49-F238E27FC236}">
                <a16:creationId xmlns:a16="http://schemas.microsoft.com/office/drawing/2014/main" id="{D22F7825-635D-481B-DE55-642CE510EA09}"/>
              </a:ext>
            </a:extLst>
          </p:cNvPr>
          <p:cNvSpPr txBox="1"/>
          <p:nvPr/>
        </p:nvSpPr>
        <p:spPr>
          <a:xfrm>
            <a:off x="8970010" y="2132965"/>
            <a:ext cx="2823210" cy="398780"/>
          </a:xfrm>
          <a:prstGeom prst="rect">
            <a:avLst/>
          </a:prstGeom>
          <a:noFill/>
        </p:spPr>
        <p:txBody>
          <a:bodyPr wrap="square" rtlCol="0">
            <a:spAutoFit/>
          </a:bodyPr>
          <a:lstStyle/>
          <a:p>
            <a:r>
              <a:rPr lang="en-US" altLang="zh-CN" sz="2000">
                <a:solidFill>
                  <a:srgbClr val="FF0000"/>
                </a:solidFill>
                <a:latin typeface="Times New Roman" panose="02020603050405020304" charset="0"/>
                <a:cs typeface="Times New Roman" panose="02020603050405020304" charset="0"/>
              </a:rPr>
              <a:t>Joint fit result</a:t>
            </a:r>
            <a:r>
              <a:rPr lang="zh-CN" altLang="en-US" sz="2000">
                <a:solidFill>
                  <a:srgbClr val="FF0000"/>
                </a:solidFill>
                <a:latin typeface="Times New Roman" panose="02020603050405020304" charset="0"/>
                <a:cs typeface="Times New Roman" panose="02020603050405020304" charset="0"/>
              </a:rPr>
              <a:t>：</a:t>
            </a:r>
            <a:r>
              <a:rPr lang="en-US" altLang="zh-CN" sz="2000" i="1">
                <a:solidFill>
                  <a:srgbClr val="FF0000"/>
                </a:solidFill>
                <a:latin typeface="Times New Roman" panose="02020603050405020304" charset="0"/>
                <a:cs typeface="Times New Roman" panose="02020603050405020304" charset="0"/>
              </a:rPr>
              <a:t>c</a:t>
            </a:r>
            <a:r>
              <a:rPr lang="en-US" altLang="zh-CN" sz="2000" i="1" baseline="-25000">
                <a:solidFill>
                  <a:srgbClr val="FF0000"/>
                </a:solidFill>
                <a:latin typeface="Times New Roman" panose="02020603050405020304" charset="0"/>
                <a:cs typeface="Times New Roman" panose="02020603050405020304" charset="0"/>
              </a:rPr>
              <a:t>1</a:t>
            </a:r>
            <a:r>
              <a:rPr lang="en-US" altLang="zh-CN" sz="2000">
                <a:solidFill>
                  <a:srgbClr val="FF0000"/>
                </a:solidFill>
                <a:latin typeface="Times New Roman" panose="02020603050405020304" charset="0"/>
                <a:cs typeface="Times New Roman" panose="02020603050405020304" charset="0"/>
              </a:rPr>
              <a:t>=0.020</a:t>
            </a:r>
          </a:p>
        </p:txBody>
      </p:sp>
      <p:sp>
        <p:nvSpPr>
          <p:cNvPr id="15" name="矩形 14">
            <a:extLst>
              <a:ext uri="{FF2B5EF4-FFF2-40B4-BE49-F238E27FC236}">
                <a16:creationId xmlns:a16="http://schemas.microsoft.com/office/drawing/2014/main" id="{03E7B9DC-2EFD-3EB8-5908-1510EE5820E1}"/>
              </a:ext>
            </a:extLst>
          </p:cNvPr>
          <p:cNvSpPr/>
          <p:nvPr/>
        </p:nvSpPr>
        <p:spPr>
          <a:xfrm>
            <a:off x="8970010" y="2086610"/>
            <a:ext cx="2802890" cy="502920"/>
          </a:xfrm>
          <a:prstGeom prst="rect">
            <a:avLst/>
          </a:prstGeom>
          <a:noFill/>
          <a:ln w="44450" cmpd="dbl">
            <a:solidFill>
              <a:srgbClr val="CE292F"/>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graphicFrame>
            <p:nvGraphicFramePr>
              <p:cNvPr id="16" name="表格 15">
                <a:extLst>
                  <a:ext uri="{FF2B5EF4-FFF2-40B4-BE49-F238E27FC236}">
                    <a16:creationId xmlns:a16="http://schemas.microsoft.com/office/drawing/2014/main" id="{EC962631-E6BF-E8C9-82A4-6EC6FB95D02B}"/>
                  </a:ext>
                </a:extLst>
              </p:cNvPr>
              <p:cNvGraphicFramePr/>
              <p:nvPr/>
            </p:nvGraphicFramePr>
            <p:xfrm>
              <a:off x="4840917" y="4579938"/>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pPr marL="0" algn="ctr" defTabSz="914400" rtl="0" eaLnBrk="1" latinLnBrk="0" hangingPunct="1">
                            <a:buNone/>
                          </a:pPr>
                          <a14:m>
                            <m:oMath xmlns:m="http://schemas.openxmlformats.org/officeDocument/2006/math">
                              <m:r>
                                <a:rPr lang="en-US" altLang="zh-CN" sz="1800" b="1" kern="1200" smtClean="0">
                                  <a:solidFill>
                                    <a:schemeClr val="tx1"/>
                                  </a:solidFill>
                                  <a:latin typeface="Cambria Math" panose="02040503050406030204" pitchFamily="18" charset="0"/>
                                  <a:ea typeface="+mn-ea"/>
                                  <a:cs typeface="Times New Roman" panose="02020603050405020304" charset="0"/>
                                </a:rPr>
                                <m:t>𝒂</m:t>
                              </m:r>
                              <m:r>
                                <a:rPr lang="en-US" altLang="zh-CN" sz="1800" b="1" kern="1200" smtClean="0">
                                  <a:solidFill>
                                    <a:schemeClr val="tx1"/>
                                  </a:solidFill>
                                  <a:latin typeface="Cambria Math" panose="02040503050406030204" pitchFamily="18" charset="0"/>
                                  <a:ea typeface="+mn-ea"/>
                                  <a:cs typeface="Times New Roman" panose="02020603050405020304" charset="0"/>
                                </a:rPr>
                                <m:t>/</m:t>
                              </m:r>
                            </m:oMath>
                          </a14:m>
                          <a:r>
                            <a:rPr lang="en-US" altLang="zh-CN" sz="1800" b="1" kern="1200">
                              <a:solidFill>
                                <a:schemeClr val="tx1"/>
                              </a:solidFill>
                              <a:latin typeface="Times New Roman" panose="02020603050405020304" charset="0"/>
                              <a:ea typeface="+mn-ea"/>
                              <a:cs typeface="Times New Roman" panose="02020603050405020304" charset="0"/>
                            </a:rPr>
                            <a:t>fm</a:t>
                          </a:r>
                          <a:endParaRPr lang="zh-CN" altLang="en-US" sz="1800" b="1" kern="1200">
                            <a:solidFill>
                              <a:schemeClr val="tx1"/>
                            </a:solidFill>
                            <a:latin typeface="Times New Roman" panose="02020603050405020304" charset="0"/>
                            <a:ea typeface="+mn-ea"/>
                            <a:cs typeface="Times New Roman" panose="02020603050405020304" charset="0"/>
                          </a:endParaRPr>
                        </a:p>
                      </a:txBody>
                      <a:tcPr/>
                    </a:tc>
                    <a:tc>
                      <a:txBody>
                        <a:bodyPr/>
                        <a:lstStyle/>
                        <a:p>
                          <a:pPr algn="ctr">
                            <a:buNone/>
                          </a:pPr>
                          <a:r>
                            <a:rPr lang="en-US" altLang="zh-CN" b="1">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a:latin typeface="Times New Roman" panose="02020603050405020304" charset="0"/>
                              <a:cs typeface="Times New Roman" panose="02020603050405020304" charset="0"/>
                            </a:rPr>
                            <a:t>HYP0</a:t>
                          </a:r>
                        </a:p>
                      </a:txBody>
                      <a:tcPr/>
                    </a:tc>
                    <a:tc>
                      <a:txBody>
                        <a:bodyPr/>
                        <a:lstStyle/>
                        <a:p>
                          <a:pPr algn="ctr">
                            <a:buNone/>
                          </a:pPr>
                          <a:r>
                            <a:rPr lang="en-US" altLang="zh-CN" b="1">
                              <a:latin typeface="Times New Roman" panose="02020603050405020304" charset="0"/>
                              <a:cs typeface="Times New Roman" panose="02020603050405020304" charset="0"/>
                            </a:rPr>
                            <a:t>1.064(21)</a:t>
                          </a:r>
                        </a:p>
                      </a:txBody>
                      <a:tcPr/>
                    </a:tc>
                    <a:tc>
                      <a:txBody>
                        <a:bodyPr/>
                        <a:lstStyle/>
                        <a:p>
                          <a:pPr algn="ctr">
                            <a:buNone/>
                          </a:pPr>
                          <a:r>
                            <a:rPr lang="en-US" altLang="zh-CN" b="1">
                              <a:latin typeface="Times New Roman" panose="02020603050405020304" charset="0"/>
                              <a:cs typeface="Times New Roman" panose="02020603050405020304" charset="0"/>
                            </a:rPr>
                            <a:t>1.145(20)</a:t>
                          </a:r>
                        </a:p>
                      </a:txBody>
                      <a:tcPr/>
                    </a:tc>
                    <a:tc>
                      <a:txBody>
                        <a:bodyPr/>
                        <a:lstStyle/>
                        <a:p>
                          <a:pPr algn="ctr">
                            <a:buNone/>
                          </a:pPr>
                          <a:r>
                            <a:rPr lang="en-US" altLang="zh-CN" b="1">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a:latin typeface="Times New Roman" panose="02020603050405020304" charset="0"/>
                              <a:cs typeface="Times New Roman" panose="02020603050405020304" charset="0"/>
                            </a:rPr>
                            <a:t>0.97526(57)</a:t>
                          </a:r>
                        </a:p>
                      </a:txBody>
                      <a:tcPr/>
                    </a:tc>
                    <a:tc>
                      <a:txBody>
                        <a:bodyPr/>
                        <a:lstStyle/>
                        <a:p>
                          <a:pPr algn="ctr">
                            <a:buNone/>
                          </a:pPr>
                          <a:r>
                            <a:rPr lang="en-US" altLang="zh-CN" b="1">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Choice>
        <mc:Fallback>
          <p:graphicFrame>
            <p:nvGraphicFramePr>
              <p:cNvPr id="16" name="表格 15">
                <a:extLst>
                  <a:ext uri="{FF2B5EF4-FFF2-40B4-BE49-F238E27FC236}">
                    <a16:creationId xmlns:a16="http://schemas.microsoft.com/office/drawing/2014/main" id="{EC962631-E6BF-E8C9-82A4-6EC6FB95D02B}"/>
                  </a:ext>
                </a:extLst>
              </p:cNvPr>
              <p:cNvGraphicFramePr/>
              <p:nvPr/>
            </p:nvGraphicFramePr>
            <p:xfrm>
              <a:off x="4840917" y="4579938"/>
              <a:ext cx="6351924" cy="1154431"/>
            </p:xfrm>
            <a:graphic>
              <a:graphicData uri="http://schemas.openxmlformats.org/drawingml/2006/table">
                <a:tbl>
                  <a:tblPr firstRow="1" bandRow="1">
                    <a:tableStyleId>{EB344D84-9AFB-497E-A393-DC336BA19D2E}</a:tableStyleId>
                  </a:tblPr>
                  <a:tblGrid>
                    <a:gridCol w="1587981">
                      <a:extLst>
                        <a:ext uri="{9D8B030D-6E8A-4147-A177-3AD203B41FA5}">
                          <a16:colId xmlns:a16="http://schemas.microsoft.com/office/drawing/2014/main" val="20000"/>
                        </a:ext>
                      </a:extLst>
                    </a:gridCol>
                    <a:gridCol w="1587981">
                      <a:extLst>
                        <a:ext uri="{9D8B030D-6E8A-4147-A177-3AD203B41FA5}">
                          <a16:colId xmlns:a16="http://schemas.microsoft.com/office/drawing/2014/main" val="20001"/>
                        </a:ext>
                      </a:extLst>
                    </a:gridCol>
                    <a:gridCol w="1587981">
                      <a:extLst>
                        <a:ext uri="{9D8B030D-6E8A-4147-A177-3AD203B41FA5}">
                          <a16:colId xmlns:a16="http://schemas.microsoft.com/office/drawing/2014/main" val="20002"/>
                        </a:ext>
                      </a:extLst>
                    </a:gridCol>
                    <a:gridCol w="1587981">
                      <a:extLst>
                        <a:ext uri="{9D8B030D-6E8A-4147-A177-3AD203B41FA5}">
                          <a16:colId xmlns:a16="http://schemas.microsoft.com/office/drawing/2014/main" val="20003"/>
                        </a:ext>
                      </a:extLst>
                    </a:gridCol>
                  </a:tblGrid>
                  <a:tr h="394937">
                    <a:tc>
                      <a:txBody>
                        <a:bodyPr/>
                        <a:lstStyle/>
                        <a:p>
                          <a:endParaRPr lang="zh-CN"/>
                        </a:p>
                      </a:txBody>
                      <a:tcPr>
                        <a:blipFill>
                          <a:blip r:embed="rId8"/>
                          <a:stretch>
                            <a:fillRect t="-7692" r="-300383" b="-212308"/>
                          </a:stretch>
                        </a:blipFill>
                      </a:tcPr>
                    </a:tc>
                    <a:tc>
                      <a:txBody>
                        <a:bodyPr/>
                        <a:lstStyle/>
                        <a:p>
                          <a:pPr algn="ctr">
                            <a:buNone/>
                          </a:pPr>
                          <a:r>
                            <a:rPr lang="en-US" altLang="zh-CN" b="1">
                              <a:solidFill>
                                <a:schemeClr val="tx1"/>
                              </a:solidFill>
                              <a:latin typeface="Times New Roman" panose="02020603050405020304" charset="0"/>
                              <a:cs typeface="Times New Roman" panose="02020603050405020304" charset="0"/>
                            </a:rPr>
                            <a:t>0.10530</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0.07746 </a:t>
                          </a:r>
                        </a:p>
                      </a:txBody>
                      <a:tcPr/>
                    </a:tc>
                    <a:tc>
                      <a:txBody>
                        <a:bodyPr/>
                        <a:lstStyle/>
                        <a:p>
                          <a:pPr algn="ctr">
                            <a:buNone/>
                          </a:pPr>
                          <a:r>
                            <a:rPr lang="en-US" altLang="zh-CN" sz="1800" b="1">
                              <a:solidFill>
                                <a:schemeClr val="tx1"/>
                              </a:solidFill>
                              <a:latin typeface="Times New Roman" panose="02020603050405020304" charset="0"/>
                              <a:cs typeface="Times New Roman" panose="02020603050405020304" charset="0"/>
                              <a:sym typeface="+mn-ea"/>
                            </a:rPr>
                            <a:t>0.05187</a:t>
                          </a:r>
                        </a:p>
                      </a:txBody>
                      <a:tcPr/>
                    </a:tc>
                    <a:extLst>
                      <a:ext uri="{0D108BD9-81ED-4DB2-BD59-A6C34878D82A}">
                        <a16:rowId xmlns:a16="http://schemas.microsoft.com/office/drawing/2014/main" val="10000"/>
                      </a:ext>
                    </a:extLst>
                  </a:tr>
                  <a:tr h="379747">
                    <a:tc>
                      <a:txBody>
                        <a:bodyPr/>
                        <a:lstStyle/>
                        <a:p>
                          <a:pPr algn="ctr">
                            <a:buNone/>
                          </a:pPr>
                          <a:r>
                            <a:rPr lang="en-US" altLang="zh-CN" b="1">
                              <a:latin typeface="Times New Roman" panose="02020603050405020304" charset="0"/>
                              <a:cs typeface="Times New Roman" panose="02020603050405020304" charset="0"/>
                            </a:rPr>
                            <a:t>HYP0</a:t>
                          </a:r>
                        </a:p>
                      </a:txBody>
                      <a:tcPr/>
                    </a:tc>
                    <a:tc>
                      <a:txBody>
                        <a:bodyPr/>
                        <a:lstStyle/>
                        <a:p>
                          <a:pPr algn="ctr">
                            <a:buNone/>
                          </a:pPr>
                          <a:r>
                            <a:rPr lang="en-US" altLang="zh-CN" b="1">
                              <a:latin typeface="Times New Roman" panose="02020603050405020304" charset="0"/>
                              <a:cs typeface="Times New Roman" panose="02020603050405020304" charset="0"/>
                            </a:rPr>
                            <a:t>1.064(21)</a:t>
                          </a:r>
                        </a:p>
                      </a:txBody>
                      <a:tcPr/>
                    </a:tc>
                    <a:tc>
                      <a:txBody>
                        <a:bodyPr/>
                        <a:lstStyle/>
                        <a:p>
                          <a:pPr algn="ctr">
                            <a:buNone/>
                          </a:pPr>
                          <a:r>
                            <a:rPr lang="en-US" altLang="zh-CN" b="1">
                              <a:latin typeface="Times New Roman" panose="02020603050405020304" charset="0"/>
                              <a:cs typeface="Times New Roman" panose="02020603050405020304" charset="0"/>
                            </a:rPr>
                            <a:t>1.145(20)</a:t>
                          </a:r>
                        </a:p>
                      </a:txBody>
                      <a:tcPr/>
                    </a:tc>
                    <a:tc>
                      <a:txBody>
                        <a:bodyPr/>
                        <a:lstStyle/>
                        <a:p>
                          <a:pPr algn="ctr">
                            <a:buNone/>
                          </a:pPr>
                          <a:r>
                            <a:rPr lang="en-US" altLang="zh-CN" b="1">
                              <a:latin typeface="Times New Roman" panose="02020603050405020304" charset="0"/>
                              <a:cs typeface="Times New Roman" panose="02020603050405020304" charset="0"/>
                            </a:rPr>
                            <a:t>1.241(19)</a:t>
                          </a:r>
                        </a:p>
                      </a:txBody>
                      <a:tcPr/>
                    </a:tc>
                    <a:extLst>
                      <a:ext uri="{0D108BD9-81ED-4DB2-BD59-A6C34878D82A}">
                        <a16:rowId xmlns:a16="http://schemas.microsoft.com/office/drawing/2014/main" val="10001"/>
                      </a:ext>
                    </a:extLst>
                  </a:tr>
                  <a:tr h="379747">
                    <a:tc>
                      <a:txBody>
                        <a:bodyPr/>
                        <a:lstStyle/>
                        <a:p>
                          <a:pPr algn="ctr">
                            <a:buNone/>
                          </a:pPr>
                          <a:r>
                            <a:rPr lang="en-US" altLang="zh-CN" b="1">
                              <a:latin typeface="Times New Roman" panose="02020603050405020304" charset="0"/>
                              <a:cs typeface="Times New Roman" panose="02020603050405020304" charset="0"/>
                            </a:rPr>
                            <a:t>HYP1</a:t>
                          </a:r>
                        </a:p>
                      </a:txBody>
                      <a:tcPr/>
                    </a:tc>
                    <a:tc>
                      <a:txBody>
                        <a:bodyPr/>
                        <a:lstStyle/>
                        <a:p>
                          <a:pPr algn="ctr">
                            <a:buNone/>
                          </a:pPr>
                          <a:r>
                            <a:rPr lang="en-US" altLang="zh-CN" b="1">
                              <a:latin typeface="Times New Roman" panose="02020603050405020304" charset="0"/>
                              <a:cs typeface="Times New Roman" panose="02020603050405020304" charset="0"/>
                            </a:rPr>
                            <a:t>0.92208(62)</a:t>
                          </a:r>
                        </a:p>
                      </a:txBody>
                      <a:tcPr/>
                    </a:tc>
                    <a:tc>
                      <a:txBody>
                        <a:bodyPr/>
                        <a:lstStyle/>
                        <a:p>
                          <a:pPr algn="ctr">
                            <a:buNone/>
                          </a:pPr>
                          <a:r>
                            <a:rPr lang="en-US" altLang="zh-CN" b="1">
                              <a:latin typeface="Times New Roman" panose="02020603050405020304" charset="0"/>
                              <a:cs typeface="Times New Roman" panose="02020603050405020304" charset="0"/>
                            </a:rPr>
                            <a:t>0.97526(57)</a:t>
                          </a:r>
                        </a:p>
                      </a:txBody>
                      <a:tcPr/>
                    </a:tc>
                    <a:tc>
                      <a:txBody>
                        <a:bodyPr/>
                        <a:lstStyle/>
                        <a:p>
                          <a:pPr algn="ctr">
                            <a:buNone/>
                          </a:pPr>
                          <a:r>
                            <a:rPr lang="en-US" altLang="zh-CN" b="1">
                              <a:latin typeface="Times New Roman" panose="02020603050405020304" charset="0"/>
                              <a:cs typeface="Times New Roman" panose="02020603050405020304" charset="0"/>
                            </a:rPr>
                            <a:t>1.03969(53)</a:t>
                          </a:r>
                        </a:p>
                      </a:txBody>
                      <a:tcPr/>
                    </a:tc>
                    <a:extLst>
                      <a:ext uri="{0D108BD9-81ED-4DB2-BD59-A6C34878D82A}">
                        <a16:rowId xmlns:a16="http://schemas.microsoft.com/office/drawing/2014/main" val="10002"/>
                      </a:ext>
                    </a:extLst>
                  </a:tr>
                </a:tbl>
              </a:graphicData>
            </a:graphic>
          </p:graphicFrame>
        </mc:Fallback>
      </mc:AlternateContent>
      <p:sp>
        <p:nvSpPr>
          <p:cNvPr id="22" name="文本框 21">
            <a:extLst>
              <a:ext uri="{FF2B5EF4-FFF2-40B4-BE49-F238E27FC236}">
                <a16:creationId xmlns:a16="http://schemas.microsoft.com/office/drawing/2014/main" id="{9DD26CA0-23AD-E1E7-5543-7A63437B1C3E}"/>
              </a:ext>
            </a:extLst>
          </p:cNvPr>
          <p:cNvSpPr txBox="1"/>
          <p:nvPr/>
        </p:nvSpPr>
        <p:spPr>
          <a:xfrm>
            <a:off x="8323679" y="3039532"/>
            <a:ext cx="646331" cy="830997"/>
          </a:xfrm>
          <a:prstGeom prst="rect">
            <a:avLst/>
          </a:prstGeom>
          <a:noFill/>
        </p:spPr>
        <p:txBody>
          <a:bodyPr wrap="none" rtlCol="0">
            <a:spAutoFit/>
          </a:bodyPr>
          <a:lstStyle/>
          <a:p>
            <a:r>
              <a:rPr kumimoji="1" lang="en-US" altLang="zh-CN" sz="4800">
                <a:solidFill>
                  <a:srgbClr val="C00000"/>
                </a:solidFill>
              </a:rPr>
              <a:t>✓</a:t>
            </a:r>
            <a:endParaRPr kumimoji="1" lang="zh-CN" altLang="en-US" sz="4800">
              <a:solidFill>
                <a:srgbClr val="C00000"/>
              </a:solidFill>
            </a:endParaRPr>
          </a:p>
        </p:txBody>
      </p:sp>
      <p:sp>
        <p:nvSpPr>
          <p:cNvPr id="23" name="文本框 22">
            <a:extLst>
              <a:ext uri="{FF2B5EF4-FFF2-40B4-BE49-F238E27FC236}">
                <a16:creationId xmlns:a16="http://schemas.microsoft.com/office/drawing/2014/main" id="{E4F97954-E951-CE75-4915-4843CD34D51B}"/>
              </a:ext>
            </a:extLst>
          </p:cNvPr>
          <p:cNvSpPr txBox="1"/>
          <p:nvPr/>
        </p:nvSpPr>
        <p:spPr>
          <a:xfrm>
            <a:off x="9911841" y="3169825"/>
            <a:ext cx="646331" cy="830997"/>
          </a:xfrm>
          <a:prstGeom prst="rect">
            <a:avLst/>
          </a:prstGeom>
          <a:noFill/>
        </p:spPr>
        <p:txBody>
          <a:bodyPr wrap="none" rtlCol="0">
            <a:spAutoFit/>
          </a:bodyPr>
          <a:lstStyle/>
          <a:p>
            <a:r>
              <a:rPr kumimoji="1" lang="en-US" altLang="zh-CN" sz="4800">
                <a:solidFill>
                  <a:srgbClr val="C00000"/>
                </a:solidFill>
              </a:rPr>
              <a:t>✓</a:t>
            </a:r>
            <a:endParaRPr kumimoji="1" lang="zh-CN" altLang="en-US" sz="4800">
              <a:solidFill>
                <a:srgbClr val="C00000"/>
              </a:solidFill>
            </a:endParaRPr>
          </a:p>
        </p:txBody>
      </p:sp>
      <p:pic>
        <p:nvPicPr>
          <p:cNvPr id="13" name="图片 12">
            <a:extLst>
              <a:ext uri="{FF2B5EF4-FFF2-40B4-BE49-F238E27FC236}">
                <a16:creationId xmlns:a16="http://schemas.microsoft.com/office/drawing/2014/main" id="{3EB1A3E6-93AF-FB35-BBED-E5705AF10BFC}"/>
              </a:ext>
            </a:extLst>
          </p:cNvPr>
          <p:cNvPicPr>
            <a:picLocks noChangeAspect="1"/>
          </p:cNvPicPr>
          <p:nvPr/>
        </p:nvPicPr>
        <p:blipFill>
          <a:blip r:embed="rId9"/>
          <a:stretch>
            <a:fillRect/>
          </a:stretch>
        </p:blipFill>
        <p:spPr>
          <a:xfrm>
            <a:off x="371475" y="3555365"/>
            <a:ext cx="3416300" cy="3057525"/>
          </a:xfrm>
          <a:prstGeom prst="rect">
            <a:avLst/>
          </a:prstGeom>
        </p:spPr>
      </p:pic>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044971A8-EC17-8642-302C-F8BC2773B6B2}"/>
                  </a:ext>
                </a:extLst>
              </p:cNvPr>
              <p:cNvSpPr txBox="1"/>
              <p:nvPr/>
            </p:nvSpPr>
            <p:spPr>
              <a:xfrm>
                <a:off x="1202200" y="3943366"/>
                <a:ext cx="2030095" cy="369332"/>
              </a:xfrm>
              <a:prstGeom prst="rect">
                <a:avLst/>
              </a:prstGeom>
              <a:noFill/>
            </p:spPr>
            <p:txBody>
              <a:bodyPr wrap="square" rtlCol="0" anchor="t">
                <a:spAutoFit/>
              </a:bodyPr>
              <a:lstStyle/>
              <a:p>
                <a14:m>
                  <m:oMath xmlns:m="http://schemas.openxmlformats.org/officeDocument/2006/math">
                    <m:r>
                      <a:rPr lang="en-US" altLang="zh-CN" i="1">
                        <a:latin typeface="Cambria Math" panose="02040503050406030204" pitchFamily="18" charset="0"/>
                        <a:cs typeface="Cambria Math" panose="02040503050406030204" pitchFamily="18" charset="0"/>
                      </a:rPr>
                      <m:t>𝑑</m:t>
                    </m:r>
                    <m:r>
                      <a:rPr lang="en-US" altLang="zh-CN" i="1">
                        <a:latin typeface="Cambria Math" panose="02040503050406030204" pitchFamily="18" charset="0"/>
                        <a:ea typeface="MS Mincho" charset="0"/>
                        <a:cs typeface="Cambria Math" panose="02040503050406030204" pitchFamily="18" charset="0"/>
                      </a:rPr>
                      <m:t>’</m:t>
                    </m:r>
                    <m:r>
                      <a:rPr lang="en-US" altLang="zh-CN" i="1">
                        <a:latin typeface="Cambria Math" panose="02040503050406030204" pitchFamily="18" charset="0"/>
                        <a:ea typeface="MS Mincho" charset="0"/>
                        <a:cs typeface="Cambria Math" panose="02040503050406030204" pitchFamily="18" charset="0"/>
                      </a:rPr>
                      <m:t>(</m:t>
                    </m:r>
                    <m:r>
                      <a:rPr lang="en-US" altLang="zh-CN" i="1">
                        <a:latin typeface="Cambria Math" panose="02040503050406030204" pitchFamily="18" charset="0"/>
                        <a:ea typeface="MS Mincho" charset="0"/>
                        <a:cs typeface="Cambria Math" panose="02040503050406030204" pitchFamily="18" charset="0"/>
                      </a:rPr>
                      <m:t>𝜇</m:t>
                    </m:r>
                    <m:r>
                      <a:rPr lang="en-US" altLang="zh-CN" i="1">
                        <a:latin typeface="Cambria Math" panose="02040503050406030204" pitchFamily="18" charset="0"/>
                        <a:ea typeface="MS Mincho" charset="0"/>
                        <a:cs typeface="Cambria Math" panose="02040503050406030204" pitchFamily="18" charset="0"/>
                      </a:rPr>
                      <m:t>) </m:t>
                    </m:r>
                  </m:oMath>
                </a14:m>
                <a:r>
                  <a:rPr lang="en-US" altLang="zh-CN" i="1">
                    <a:latin typeface="Times New Roman" panose="02020603050405020304" charset="0"/>
                    <a:ea typeface="MS Mincho" charset="0"/>
                    <a:cs typeface="Times New Roman" panose="02020603050405020304" charset="0"/>
                  </a:rPr>
                  <a:t>= </a:t>
                </a:r>
                <a:r>
                  <a:rPr lang="en-US" altLang="zh-CN">
                    <a:latin typeface="Times New Roman" panose="02020603050405020304" charset="0"/>
                    <a:ea typeface="MS Mincho" charset="0"/>
                    <a:cs typeface="Times New Roman" panose="02020603050405020304" charset="0"/>
                  </a:rPr>
                  <a:t>-0.448</a:t>
                </a:r>
              </a:p>
            </p:txBody>
          </p:sp>
        </mc:Choice>
        <mc:Fallback>
          <p:sp>
            <p:nvSpPr>
              <p:cNvPr id="11" name="文本框 10">
                <a:extLst>
                  <a:ext uri="{FF2B5EF4-FFF2-40B4-BE49-F238E27FC236}">
                    <a16:creationId xmlns:a16="http://schemas.microsoft.com/office/drawing/2014/main" id="{044971A8-EC17-8642-302C-F8BC2773B6B2}"/>
                  </a:ext>
                </a:extLst>
              </p:cNvPr>
              <p:cNvSpPr txBox="1">
                <a:spLocks noRot="1" noChangeAspect="1" noMove="1" noResize="1" noEditPoints="1" noAdjustHandles="1" noChangeArrowheads="1" noChangeShapeType="1" noTextEdit="1"/>
              </p:cNvSpPr>
              <p:nvPr/>
            </p:nvSpPr>
            <p:spPr>
              <a:xfrm>
                <a:off x="1202200" y="3943366"/>
                <a:ext cx="2030095" cy="369332"/>
              </a:xfrm>
              <a:prstGeom prst="rect">
                <a:avLst/>
              </a:prstGeom>
              <a:blipFill>
                <a:blip r:embed="rId10"/>
                <a:stretch>
                  <a:fillRect t="-10000" b="-26667"/>
                </a:stretch>
              </a:blipFill>
            </p:spPr>
            <p:txBody>
              <a:bodyPr/>
              <a:lstStyle/>
              <a:p>
                <a:r>
                  <a:rPr lang="zh-CN" altLang="en-US">
                    <a:noFill/>
                  </a:rPr>
                  <a:t> </a:t>
                </a:r>
              </a:p>
            </p:txBody>
          </p:sp>
        </mc:Fallback>
      </mc:AlternateContent>
      <p:sp>
        <p:nvSpPr>
          <p:cNvPr id="18" name="灯片编号占位符 4">
            <a:extLst>
              <a:ext uri="{FF2B5EF4-FFF2-40B4-BE49-F238E27FC236}">
                <a16:creationId xmlns:a16="http://schemas.microsoft.com/office/drawing/2014/main" id="{6F885B46-072E-6B44-9BCF-096706303EB5}"/>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50</a:t>
            </a:fld>
            <a:endParaRPr kumimoji="0" lang="zh-CN" altLang="en-US" sz="2800"/>
          </a:p>
        </p:txBody>
      </p:sp>
    </p:spTree>
    <p:extLst>
      <p:ext uri="{BB962C8B-B14F-4D97-AF65-F5344CB8AC3E}">
        <p14:creationId xmlns:p14="http://schemas.microsoft.com/office/powerpoint/2010/main" val="5618138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4A51AE-BF36-6B2F-51BD-A46AB14377EC}"/>
            </a:ext>
          </a:extLst>
        </p:cNvPr>
        <p:cNvGrpSpPr/>
        <p:nvPr/>
      </p:nvGrpSpPr>
      <p:grpSpPr>
        <a:xfrm>
          <a:off x="0" y="0"/>
          <a:ext cx="0" cy="0"/>
          <a:chOff x="0" y="0"/>
          <a:chExt cx="0" cy="0"/>
        </a:xfrm>
      </p:grpSpPr>
      <p:cxnSp>
        <p:nvCxnSpPr>
          <p:cNvPr id="38943" name="直接箭头连接符 38942">
            <a:extLst>
              <a:ext uri="{FF2B5EF4-FFF2-40B4-BE49-F238E27FC236}">
                <a16:creationId xmlns:a16="http://schemas.microsoft.com/office/drawing/2014/main" id="{EBFA5CF2-11DB-70AA-1DDB-960B6FFE01D2}"/>
              </a:ext>
            </a:extLst>
          </p:cNvPr>
          <p:cNvCxnSpPr>
            <a:cxnSpLocks/>
          </p:cNvCxnSpPr>
          <p:nvPr/>
        </p:nvCxnSpPr>
        <p:spPr>
          <a:xfrm>
            <a:off x="7271161" y="2906181"/>
            <a:ext cx="736631" cy="540381"/>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912" name="文本框 38911">
                <a:extLst>
                  <a:ext uri="{FF2B5EF4-FFF2-40B4-BE49-F238E27FC236}">
                    <a16:creationId xmlns:a16="http://schemas.microsoft.com/office/drawing/2014/main" id="{42263E6F-A616-DE6F-25D4-E627E54D190C}"/>
                  </a:ext>
                </a:extLst>
              </p:cNvPr>
              <p:cNvSpPr txBox="1"/>
              <p:nvPr/>
            </p:nvSpPr>
            <p:spPr>
              <a:xfrm>
                <a:off x="7912310" y="3195935"/>
                <a:ext cx="34336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m:t>
                      </m:r>
                    </m:oMath>
                  </m:oMathPara>
                </a14:m>
                <a:endParaRPr lang="zh-CN" altLang="en-US" sz="2000">
                  <a:solidFill>
                    <a:srgbClr val="0432FF"/>
                  </a:solidFill>
                </a:endParaRPr>
              </a:p>
            </p:txBody>
          </p:sp>
        </mc:Choice>
        <mc:Fallback>
          <p:sp>
            <p:nvSpPr>
              <p:cNvPr id="38912" name="文本框 38911">
                <a:extLst>
                  <a:ext uri="{FF2B5EF4-FFF2-40B4-BE49-F238E27FC236}">
                    <a16:creationId xmlns:a16="http://schemas.microsoft.com/office/drawing/2014/main" id="{42263E6F-A616-DE6F-25D4-E627E54D190C}"/>
                  </a:ext>
                </a:extLst>
              </p:cNvPr>
              <p:cNvSpPr txBox="1">
                <a:spLocks noRot="1" noChangeAspect="1" noMove="1" noResize="1" noEditPoints="1" noAdjustHandles="1" noChangeArrowheads="1" noChangeShapeType="1" noTextEdit="1"/>
              </p:cNvSpPr>
              <p:nvPr/>
            </p:nvSpPr>
            <p:spPr>
              <a:xfrm>
                <a:off x="7912310" y="3195935"/>
                <a:ext cx="343364" cy="307777"/>
              </a:xfrm>
              <a:prstGeom prst="rect">
                <a:avLst/>
              </a:prstGeom>
              <a:blipFill>
                <a:blip r:embed="rId4"/>
                <a:stretch>
                  <a:fillRect/>
                </a:stretch>
              </a:blipFill>
            </p:spPr>
            <p:txBody>
              <a:bodyPr/>
              <a:lstStyle/>
              <a:p>
                <a:r>
                  <a:rPr lang="zh-CN" altLang="en-US">
                    <a:noFill/>
                  </a:rPr>
                  <a:t> </a:t>
                </a:r>
              </a:p>
            </p:txBody>
          </p:sp>
        </mc:Fallback>
      </mc:AlternateContent>
      <p:cxnSp>
        <p:nvCxnSpPr>
          <p:cNvPr id="38916" name="直接箭头连接符 38915">
            <a:extLst>
              <a:ext uri="{FF2B5EF4-FFF2-40B4-BE49-F238E27FC236}">
                <a16:creationId xmlns:a16="http://schemas.microsoft.com/office/drawing/2014/main" id="{A4785CF3-6EF3-137C-E2DE-BF039F1E4291}"/>
              </a:ext>
            </a:extLst>
          </p:cNvPr>
          <p:cNvCxnSpPr>
            <a:cxnSpLocks/>
          </p:cNvCxnSpPr>
          <p:nvPr/>
        </p:nvCxnSpPr>
        <p:spPr>
          <a:xfrm flipV="1">
            <a:off x="7498296" y="2272385"/>
            <a:ext cx="0" cy="108000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8913" name="直接箭头连接符 38912">
            <a:extLst>
              <a:ext uri="{FF2B5EF4-FFF2-40B4-BE49-F238E27FC236}">
                <a16:creationId xmlns:a16="http://schemas.microsoft.com/office/drawing/2014/main" id="{5A8CDFB6-8E75-D94B-EA66-38292CC71DD7}"/>
              </a:ext>
            </a:extLst>
          </p:cNvPr>
          <p:cNvCxnSpPr>
            <a:cxnSpLocks/>
          </p:cNvCxnSpPr>
          <p:nvPr/>
        </p:nvCxnSpPr>
        <p:spPr>
          <a:xfrm flipV="1">
            <a:off x="7230994" y="2294624"/>
            <a:ext cx="2203200" cy="886322"/>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8914" name="灯片编号占位符 4">
            <a:extLst>
              <a:ext uri="{FF2B5EF4-FFF2-40B4-BE49-F238E27FC236}">
                <a16:creationId xmlns:a16="http://schemas.microsoft.com/office/drawing/2014/main" id="{48E2C1CB-6D69-4AF4-7ABC-43F6C9237D70}"/>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51</a:t>
            </a:fld>
            <a:endParaRPr kumimoji="0" lang="zh-CN" altLang="en-US" sz="2800"/>
          </a:p>
        </p:txBody>
      </p:sp>
      <p:sp>
        <p:nvSpPr>
          <p:cNvPr id="17" name="Text Box 3">
            <a:extLst>
              <a:ext uri="{FF2B5EF4-FFF2-40B4-BE49-F238E27FC236}">
                <a16:creationId xmlns:a16="http://schemas.microsoft.com/office/drawing/2014/main" id="{BE8DEAB0-D8C8-18CA-9A43-BD5C7D50E7E2}"/>
              </a:ext>
            </a:extLst>
          </p:cNvPr>
          <p:cNvSpPr txBox="1">
            <a:spLocks noChangeArrowheads="1"/>
          </p:cNvSpPr>
          <p:nvPr/>
        </p:nvSpPr>
        <p:spPr bwMode="auto">
          <a:xfrm>
            <a:off x="514350" y="195580"/>
            <a:ext cx="11882755" cy="5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a:solidFill>
                  <a:srgbClr val="C00000"/>
                </a:solidFill>
                <a:latin typeface="Times New Roman" panose="02020603050405020304" charset="0"/>
                <a:ea typeface="黑体" panose="02010609060101010101" charset="-122"/>
                <a:cs typeface="Times New Roman" panose="02020603050405020304" charset="0"/>
                <a:sym typeface="+mn-ea"/>
              </a:rPr>
              <a:t>Quasi TMD Wave Function</a:t>
            </a:r>
          </a:p>
          <a:p>
            <a:pPr eaLnBrk="1" hangingPunct="1">
              <a:spcBef>
                <a:spcPct val="50000"/>
              </a:spcBef>
              <a:buFont typeface="Arial" panose="020B0604020202020204" pitchFamily="34" charset="0"/>
              <a:buNone/>
            </a:pPr>
            <a:endParaRPr kumimoji="0" lang="en-US" altLang="zh-CN" sz="3600" b="1">
              <a:solidFill>
                <a:srgbClr val="C00000"/>
              </a:solidFill>
              <a:latin typeface="Adobe 黑体 Std R" charset="-122"/>
              <a:ea typeface="Adobe 黑体 Std R" charset="-122"/>
            </a:endParaRPr>
          </a:p>
        </p:txBody>
      </p:sp>
      <p:grpSp>
        <p:nvGrpSpPr>
          <p:cNvPr id="25" name="组合 24">
            <a:extLst>
              <a:ext uri="{FF2B5EF4-FFF2-40B4-BE49-F238E27FC236}">
                <a16:creationId xmlns:a16="http://schemas.microsoft.com/office/drawing/2014/main" id="{5B00FDBC-9B3A-7C47-6268-E7CD79D2A7FA}"/>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06E2A1C3-3E90-EDA5-B23B-E711A1EC317A}"/>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9EEDF3AD-B863-D80E-7665-EDD4B2D6DF48}"/>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55698A6E-B23D-82A2-ECA8-3D00902C577F}"/>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361FE476-77A8-B1ED-CB5A-7A286EEB1FF5}"/>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7" name="文本框 11">
            <a:extLst>
              <a:ext uri="{FF2B5EF4-FFF2-40B4-BE49-F238E27FC236}">
                <a16:creationId xmlns:a16="http://schemas.microsoft.com/office/drawing/2014/main" id="{72DA8F28-1DBD-DD8A-52AF-1F5D19C1BB7E}"/>
              </a:ext>
            </a:extLst>
          </p:cNvPr>
          <p:cNvSpPr txBox="1"/>
          <p:nvPr/>
        </p:nvSpPr>
        <p:spPr>
          <a:xfrm>
            <a:off x="6731000" y="6028690"/>
            <a:ext cx="5819140" cy="64516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i="1">
                <a:solidFill>
                  <a:srgbClr val="001CB6"/>
                </a:solidFill>
                <a:latin typeface="Times New Roman" panose="02020603050405020304" charset="0"/>
                <a:cs typeface="Times New Roman" panose="02020603050405020304" charset="0"/>
                <a:sym typeface="+mn-ea"/>
              </a:rPr>
              <a:t>Chu et al., PRD109(2024); Chu et al., PRD 106(2022);</a:t>
            </a:r>
          </a:p>
          <a:p>
            <a:r>
              <a:rPr lang="en-US" altLang="zh-CN" i="1">
                <a:solidFill>
                  <a:srgbClr val="001CB6"/>
                </a:solidFill>
                <a:latin typeface="Times New Roman" panose="02020603050405020304" charset="0"/>
                <a:cs typeface="Times New Roman" panose="02020603050405020304" charset="0"/>
                <a:sym typeface="+mn-ea"/>
              </a:rPr>
              <a:t>Zhang et al., PRL125(2020);</a:t>
            </a:r>
          </a:p>
        </p:txBody>
      </p:sp>
      <p:pic>
        <p:nvPicPr>
          <p:cNvPr id="8" name="图片 7">
            <a:extLst>
              <a:ext uri="{FF2B5EF4-FFF2-40B4-BE49-F238E27FC236}">
                <a16:creationId xmlns:a16="http://schemas.microsoft.com/office/drawing/2014/main" id="{803275FA-18C4-C3BD-A2AB-78EB70B9AEA7}"/>
              </a:ext>
            </a:extLst>
          </p:cNvPr>
          <p:cNvPicPr>
            <a:picLocks noChangeAspect="1"/>
          </p:cNvPicPr>
          <p:nvPr/>
        </p:nvPicPr>
        <p:blipFill>
          <a:blip r:embed="rId5"/>
          <a:stretch>
            <a:fillRect/>
          </a:stretch>
        </p:blipFill>
        <p:spPr>
          <a:xfrm>
            <a:off x="1945339" y="883194"/>
            <a:ext cx="4848902" cy="2181529"/>
          </a:xfrm>
          <a:prstGeom prst="rect">
            <a:avLst/>
          </a:prstGeom>
        </p:spPr>
      </p:pic>
      <p:grpSp>
        <p:nvGrpSpPr>
          <p:cNvPr id="16" name="组合 15">
            <a:extLst>
              <a:ext uri="{FF2B5EF4-FFF2-40B4-BE49-F238E27FC236}">
                <a16:creationId xmlns:a16="http://schemas.microsoft.com/office/drawing/2014/main" id="{902991A5-4FC9-215C-C826-E7C14FAD95A4}"/>
              </a:ext>
            </a:extLst>
          </p:cNvPr>
          <p:cNvGrpSpPr/>
          <p:nvPr/>
        </p:nvGrpSpPr>
        <p:grpSpPr>
          <a:xfrm rot="20178473">
            <a:off x="8224195" y="3865884"/>
            <a:ext cx="661921" cy="52"/>
            <a:chOff x="7178716" y="3725943"/>
            <a:chExt cx="661916" cy="2143705214"/>
          </a:xfrm>
        </p:grpSpPr>
        <p:cxnSp>
          <p:nvCxnSpPr>
            <p:cNvPr id="18" name="直接箭头连接符 17">
              <a:extLst>
                <a:ext uri="{FF2B5EF4-FFF2-40B4-BE49-F238E27FC236}">
                  <a16:creationId xmlns:a16="http://schemas.microsoft.com/office/drawing/2014/main" id="{322E5239-3C30-6A3D-EA3F-705E8ADE48BF}"/>
                </a:ext>
              </a:extLst>
            </p:cNvPr>
            <p:cNvCxnSpPr>
              <a:cxnSpLocks/>
            </p:cNvCxnSpPr>
            <p:nvPr/>
          </p:nvCxnSpPr>
          <p:spPr>
            <a:xfrm>
              <a:off x="7332107" y="3725943"/>
              <a:ext cx="283269"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2511AC5-7A7F-CD01-554B-FB5CE9969125}"/>
                </a:ext>
              </a:extLst>
            </p:cNvPr>
            <p:cNvCxnSpPr/>
            <p:nvPr/>
          </p:nvCxnSpPr>
          <p:spPr>
            <a:xfrm>
              <a:off x="7178716" y="2147431157"/>
              <a:ext cx="661916"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6" name="弧形 35">
            <a:extLst>
              <a:ext uri="{FF2B5EF4-FFF2-40B4-BE49-F238E27FC236}">
                <a16:creationId xmlns:a16="http://schemas.microsoft.com/office/drawing/2014/main" id="{034A308F-C559-B993-B8B3-0167AE7CDA13}"/>
              </a:ext>
            </a:extLst>
          </p:cNvPr>
          <p:cNvSpPr/>
          <p:nvPr/>
        </p:nvSpPr>
        <p:spPr>
          <a:xfrm rot="14261091">
            <a:off x="7299606" y="2766192"/>
            <a:ext cx="819712" cy="1354770"/>
          </a:xfrm>
          <a:prstGeom prst="arc">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46FFA935-913E-893E-D603-E56C0636A718}"/>
              </a:ext>
            </a:extLst>
          </p:cNvPr>
          <p:cNvSpPr/>
          <p:nvPr/>
        </p:nvSpPr>
        <p:spPr>
          <a:xfrm rot="4543082">
            <a:off x="7186262" y="2918665"/>
            <a:ext cx="819712" cy="1354770"/>
          </a:xfrm>
          <a:prstGeom prst="arc">
            <a:avLst>
              <a:gd name="adj1" fmla="val 16200000"/>
              <a:gd name="adj2" fmla="val 18527085"/>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等腰三角形 40">
            <a:extLst>
              <a:ext uri="{FF2B5EF4-FFF2-40B4-BE49-F238E27FC236}">
                <a16:creationId xmlns:a16="http://schemas.microsoft.com/office/drawing/2014/main" id="{C4951002-18C8-B69D-9280-F0FCF7578DF9}"/>
              </a:ext>
            </a:extLst>
          </p:cNvPr>
          <p:cNvSpPr/>
          <p:nvPr/>
        </p:nvSpPr>
        <p:spPr>
          <a:xfrm rot="2184525">
            <a:off x="7182372" y="3259217"/>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CBE4F9D9-99DA-0B08-089E-1720DA028E1E}"/>
              </a:ext>
            </a:extLst>
          </p:cNvPr>
          <p:cNvGrpSpPr/>
          <p:nvPr/>
        </p:nvGrpSpPr>
        <p:grpSpPr>
          <a:xfrm>
            <a:off x="8237219" y="2821897"/>
            <a:ext cx="1335347" cy="593142"/>
            <a:chOff x="8237220" y="2916827"/>
            <a:chExt cx="1115270" cy="498203"/>
          </a:xfrm>
        </p:grpSpPr>
        <p:cxnSp>
          <p:nvCxnSpPr>
            <p:cNvPr id="40" name="直接连接符 39">
              <a:extLst>
                <a:ext uri="{FF2B5EF4-FFF2-40B4-BE49-F238E27FC236}">
                  <a16:creationId xmlns:a16="http://schemas.microsoft.com/office/drawing/2014/main" id="{E9385FE1-4DC5-3F10-D0DA-E49D4A98BEC5}"/>
                </a:ext>
              </a:extLst>
            </p:cNvPr>
            <p:cNvCxnSpPr>
              <a:cxnSpLocks/>
            </p:cNvCxnSpPr>
            <p:nvPr/>
          </p:nvCxnSpPr>
          <p:spPr>
            <a:xfrm flipV="1">
              <a:off x="8237220" y="2916827"/>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E22D46BD-4667-90B9-D1D2-28C063F27DEB}"/>
                </a:ext>
              </a:extLst>
            </p:cNvPr>
            <p:cNvCxnSpPr>
              <a:cxnSpLocks/>
            </p:cNvCxnSpPr>
            <p:nvPr/>
          </p:nvCxnSpPr>
          <p:spPr>
            <a:xfrm flipV="1">
              <a:off x="8260822" y="2942590"/>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46" name="组合 45">
            <a:extLst>
              <a:ext uri="{FF2B5EF4-FFF2-40B4-BE49-F238E27FC236}">
                <a16:creationId xmlns:a16="http://schemas.microsoft.com/office/drawing/2014/main" id="{314CD491-E8F4-0247-5A36-464BD770A80A}"/>
              </a:ext>
            </a:extLst>
          </p:cNvPr>
          <p:cNvGrpSpPr/>
          <p:nvPr/>
        </p:nvGrpSpPr>
        <p:grpSpPr>
          <a:xfrm>
            <a:off x="7476186" y="2449007"/>
            <a:ext cx="1567035" cy="641148"/>
            <a:chOff x="8237220" y="2904824"/>
            <a:chExt cx="1115270" cy="491933"/>
          </a:xfrm>
        </p:grpSpPr>
        <p:cxnSp>
          <p:nvCxnSpPr>
            <p:cNvPr id="47" name="直接连接符 46">
              <a:extLst>
                <a:ext uri="{FF2B5EF4-FFF2-40B4-BE49-F238E27FC236}">
                  <a16:creationId xmlns:a16="http://schemas.microsoft.com/office/drawing/2014/main" id="{448437DE-83D3-EC5B-24A1-309042497C9C}"/>
                </a:ext>
              </a:extLst>
            </p:cNvPr>
            <p:cNvCxnSpPr>
              <a:cxnSpLocks/>
            </p:cNvCxnSpPr>
            <p:nvPr/>
          </p:nvCxnSpPr>
          <p:spPr>
            <a:xfrm flipV="1">
              <a:off x="8237220" y="2904824"/>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EFB6057-4CDA-8CC4-EED4-D2B7C368FC17}"/>
                </a:ext>
              </a:extLst>
            </p:cNvPr>
            <p:cNvCxnSpPr>
              <a:cxnSpLocks/>
            </p:cNvCxnSpPr>
            <p:nvPr/>
          </p:nvCxnSpPr>
          <p:spPr>
            <a:xfrm flipV="1">
              <a:off x="8260822" y="2924317"/>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C347FD30-26DF-95B3-98E8-9007A0F9B0A1}"/>
              </a:ext>
            </a:extLst>
          </p:cNvPr>
          <p:cNvGrpSpPr/>
          <p:nvPr/>
        </p:nvGrpSpPr>
        <p:grpSpPr>
          <a:xfrm rot="4877109">
            <a:off x="9026507" y="2381946"/>
            <a:ext cx="505169" cy="536332"/>
            <a:chOff x="8237220" y="2904824"/>
            <a:chExt cx="1123874" cy="510769"/>
          </a:xfrm>
        </p:grpSpPr>
        <p:cxnSp>
          <p:nvCxnSpPr>
            <p:cNvPr id="50" name="直接连接符 49">
              <a:extLst>
                <a:ext uri="{FF2B5EF4-FFF2-40B4-BE49-F238E27FC236}">
                  <a16:creationId xmlns:a16="http://schemas.microsoft.com/office/drawing/2014/main" id="{E847C0A4-390D-ABEC-5CB6-7FA4A6704993}"/>
                </a:ext>
              </a:extLst>
            </p:cNvPr>
            <p:cNvCxnSpPr>
              <a:cxnSpLocks/>
            </p:cNvCxnSpPr>
            <p:nvPr/>
          </p:nvCxnSpPr>
          <p:spPr>
            <a:xfrm flipV="1">
              <a:off x="8237220" y="2904824"/>
              <a:ext cx="1091668"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D12F3A1A-F1A5-93B4-6415-47D2994CDEBC}"/>
                </a:ext>
              </a:extLst>
            </p:cNvPr>
            <p:cNvCxnSpPr>
              <a:cxnSpLocks/>
            </p:cNvCxnSpPr>
            <p:nvPr/>
          </p:nvCxnSpPr>
          <p:spPr>
            <a:xfrm flipV="1">
              <a:off x="8269425" y="2943153"/>
              <a:ext cx="1091669" cy="47244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52" name="椭圆 51">
            <a:extLst>
              <a:ext uri="{FF2B5EF4-FFF2-40B4-BE49-F238E27FC236}">
                <a16:creationId xmlns:a16="http://schemas.microsoft.com/office/drawing/2014/main" id="{2AB0E596-3998-C138-ED03-411C8EBE80CB}"/>
              </a:ext>
            </a:extLst>
          </p:cNvPr>
          <p:cNvSpPr>
            <a:spLocks noChangeAspect="1"/>
          </p:cNvSpPr>
          <p:nvPr/>
        </p:nvSpPr>
        <p:spPr>
          <a:xfrm>
            <a:off x="7470894" y="3047346"/>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AB15B2A7-A9E1-D79A-981B-29A14D089597}"/>
              </a:ext>
            </a:extLst>
          </p:cNvPr>
          <p:cNvSpPr>
            <a:spLocks noChangeAspect="1"/>
          </p:cNvSpPr>
          <p:nvPr/>
        </p:nvSpPr>
        <p:spPr>
          <a:xfrm>
            <a:off x="8226065" y="3362080"/>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9174DDCA-9A21-02E9-1556-E03E315B674B}"/>
              </a:ext>
            </a:extLst>
          </p:cNvPr>
          <p:cNvSpPr>
            <a:spLocks noChangeAspect="1"/>
          </p:cNvSpPr>
          <p:nvPr/>
        </p:nvSpPr>
        <p:spPr>
          <a:xfrm>
            <a:off x="8986877" y="2422305"/>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E4CFE6A4-29D5-1651-5D36-543311FBEBD1}"/>
              </a:ext>
            </a:extLst>
          </p:cNvPr>
          <p:cNvSpPr>
            <a:spLocks noChangeAspect="1"/>
          </p:cNvSpPr>
          <p:nvPr/>
        </p:nvSpPr>
        <p:spPr>
          <a:xfrm>
            <a:off x="9509778" y="2801314"/>
            <a:ext cx="69511" cy="6951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a:extLst>
              <a:ext uri="{FF2B5EF4-FFF2-40B4-BE49-F238E27FC236}">
                <a16:creationId xmlns:a16="http://schemas.microsoft.com/office/drawing/2014/main" id="{5867247C-0552-3FE4-4966-B2B2A85C27C6}"/>
              </a:ext>
            </a:extLst>
          </p:cNvPr>
          <p:cNvSpPr/>
          <p:nvPr/>
        </p:nvSpPr>
        <p:spPr>
          <a:xfrm rot="12417678">
            <a:off x="8175029" y="3553109"/>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a:extLst>
              <a:ext uri="{FF2B5EF4-FFF2-40B4-BE49-F238E27FC236}">
                <a16:creationId xmlns:a16="http://schemas.microsoft.com/office/drawing/2014/main" id="{B41BCB46-CDEC-1475-C469-819C026BF90A}"/>
              </a:ext>
            </a:extLst>
          </p:cNvPr>
          <p:cNvSpPr/>
          <p:nvPr/>
        </p:nvSpPr>
        <p:spPr>
          <a:xfrm rot="4092736">
            <a:off x="8154648" y="2733196"/>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a:extLst>
              <a:ext uri="{FF2B5EF4-FFF2-40B4-BE49-F238E27FC236}">
                <a16:creationId xmlns:a16="http://schemas.microsoft.com/office/drawing/2014/main" id="{488EE7BE-49F3-1A1F-A551-DEDE82514F00}"/>
              </a:ext>
            </a:extLst>
          </p:cNvPr>
          <p:cNvSpPr/>
          <p:nvPr/>
        </p:nvSpPr>
        <p:spPr>
          <a:xfrm rot="14698536">
            <a:off x="8848104" y="3064428"/>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58">
            <a:extLst>
              <a:ext uri="{FF2B5EF4-FFF2-40B4-BE49-F238E27FC236}">
                <a16:creationId xmlns:a16="http://schemas.microsoft.com/office/drawing/2014/main" id="{5EF225B5-4204-5962-32E8-BBC739FA0D70}"/>
              </a:ext>
            </a:extLst>
          </p:cNvPr>
          <p:cNvSpPr/>
          <p:nvPr/>
        </p:nvSpPr>
        <p:spPr>
          <a:xfrm rot="7654059">
            <a:off x="9207725" y="2574480"/>
            <a:ext cx="104096" cy="11826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38920" name="文本框 38919">
                <a:extLst>
                  <a:ext uri="{FF2B5EF4-FFF2-40B4-BE49-F238E27FC236}">
                    <a16:creationId xmlns:a16="http://schemas.microsoft.com/office/drawing/2014/main" id="{2830A626-8DCE-E2FF-BCFB-7395B5D4AE8A}"/>
                  </a:ext>
                </a:extLst>
              </p:cNvPr>
              <p:cNvSpPr txBox="1"/>
              <p:nvPr/>
            </p:nvSpPr>
            <p:spPr>
              <a:xfrm>
                <a:off x="7446301" y="2137613"/>
                <a:ext cx="2996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𝑡</m:t>
                      </m:r>
                    </m:oMath>
                  </m:oMathPara>
                </a14:m>
                <a:endParaRPr lang="zh-CN" altLang="en-US" sz="1400">
                  <a:solidFill>
                    <a:srgbClr val="0432FF"/>
                  </a:solidFill>
                </a:endParaRPr>
              </a:p>
            </p:txBody>
          </p:sp>
        </mc:Choice>
        <mc:Fallback>
          <p:sp>
            <p:nvSpPr>
              <p:cNvPr id="38920" name="文本框 38919">
                <a:extLst>
                  <a:ext uri="{FF2B5EF4-FFF2-40B4-BE49-F238E27FC236}">
                    <a16:creationId xmlns:a16="http://schemas.microsoft.com/office/drawing/2014/main" id="{2830A626-8DCE-E2FF-BCFB-7395B5D4AE8A}"/>
                  </a:ext>
                </a:extLst>
              </p:cNvPr>
              <p:cNvSpPr txBox="1">
                <a:spLocks noRot="1" noChangeAspect="1" noMove="1" noResize="1" noEditPoints="1" noAdjustHandles="1" noChangeArrowheads="1" noChangeShapeType="1" noTextEdit="1"/>
              </p:cNvSpPr>
              <p:nvPr/>
            </p:nvSpPr>
            <p:spPr>
              <a:xfrm>
                <a:off x="7446301" y="2137613"/>
                <a:ext cx="299634" cy="307777"/>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21" name="文本框 38920">
                <a:extLst>
                  <a:ext uri="{FF2B5EF4-FFF2-40B4-BE49-F238E27FC236}">
                    <a16:creationId xmlns:a16="http://schemas.microsoft.com/office/drawing/2014/main" id="{23793DFC-80EA-0ABB-E47C-FC7D73E386A5}"/>
                  </a:ext>
                </a:extLst>
              </p:cNvPr>
              <p:cNvSpPr txBox="1"/>
              <p:nvPr/>
            </p:nvSpPr>
            <p:spPr>
              <a:xfrm>
                <a:off x="9365006" y="2195191"/>
                <a:ext cx="31438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0432FF"/>
                          </a:solidFill>
                          <a:latin typeface="Cambria Math" panose="02040503050406030204" pitchFamily="18" charset="0"/>
                        </a:rPr>
                        <m:t>𝑧</m:t>
                      </m:r>
                    </m:oMath>
                  </m:oMathPara>
                </a14:m>
                <a:endParaRPr lang="zh-CN" altLang="en-US" sz="1400">
                  <a:solidFill>
                    <a:srgbClr val="0432FF"/>
                  </a:solidFill>
                </a:endParaRPr>
              </a:p>
            </p:txBody>
          </p:sp>
        </mc:Choice>
        <mc:Fallback>
          <p:sp>
            <p:nvSpPr>
              <p:cNvPr id="38921" name="文本框 38920">
                <a:extLst>
                  <a:ext uri="{FF2B5EF4-FFF2-40B4-BE49-F238E27FC236}">
                    <a16:creationId xmlns:a16="http://schemas.microsoft.com/office/drawing/2014/main" id="{23793DFC-80EA-0ABB-E47C-FC7D73E386A5}"/>
                  </a:ext>
                </a:extLst>
              </p:cNvPr>
              <p:cNvSpPr txBox="1">
                <a:spLocks noRot="1" noChangeAspect="1" noMove="1" noResize="1" noEditPoints="1" noAdjustHandles="1" noChangeArrowheads="1" noChangeShapeType="1" noTextEdit="1"/>
              </p:cNvSpPr>
              <p:nvPr/>
            </p:nvSpPr>
            <p:spPr>
              <a:xfrm>
                <a:off x="9365006" y="2195191"/>
                <a:ext cx="314380" cy="30777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24" name="文本框 38923">
                <a:extLst>
                  <a:ext uri="{FF2B5EF4-FFF2-40B4-BE49-F238E27FC236}">
                    <a16:creationId xmlns:a16="http://schemas.microsoft.com/office/drawing/2014/main" id="{741466B1-F4A3-3182-9585-41391CB9E885}"/>
                  </a:ext>
                </a:extLst>
              </p:cNvPr>
              <p:cNvSpPr txBox="1"/>
              <p:nvPr/>
            </p:nvSpPr>
            <p:spPr>
              <a:xfrm>
                <a:off x="8614607" y="3736917"/>
                <a:ext cx="29963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1" i="1" smtClean="0">
                              <a:solidFill>
                                <a:schemeClr val="tx1"/>
                              </a:solidFill>
                              <a:latin typeface="Cambria Math" panose="02040503050406030204" pitchFamily="18" charset="0"/>
                            </a:rPr>
                          </m:ctrlPr>
                        </m:sSupPr>
                        <m:e>
                          <m:r>
                            <a:rPr lang="en-US" altLang="zh-CN" sz="1600" b="1" i="1" smtClean="0">
                              <a:solidFill>
                                <a:schemeClr val="tx1"/>
                              </a:solidFill>
                              <a:latin typeface="Cambria Math" panose="02040503050406030204" pitchFamily="18" charset="0"/>
                            </a:rPr>
                            <m:t>𝑷</m:t>
                          </m:r>
                        </m:e>
                        <m:sup>
                          <m:r>
                            <a:rPr lang="en-US" altLang="zh-CN" sz="1600" b="1" i="1" smtClean="0">
                              <a:solidFill>
                                <a:schemeClr val="tx1"/>
                              </a:solidFill>
                              <a:latin typeface="Cambria Math" panose="02040503050406030204" pitchFamily="18" charset="0"/>
                            </a:rPr>
                            <m:t>𝒛</m:t>
                          </m:r>
                        </m:sup>
                      </m:sSup>
                    </m:oMath>
                  </m:oMathPara>
                </a14:m>
                <a:endParaRPr lang="zh-CN" altLang="en-US" sz="1600" b="1">
                  <a:solidFill>
                    <a:schemeClr val="tx1"/>
                  </a:solidFill>
                </a:endParaRPr>
              </a:p>
            </p:txBody>
          </p:sp>
        </mc:Choice>
        <mc:Fallback>
          <p:sp>
            <p:nvSpPr>
              <p:cNvPr id="38924" name="文本框 38923">
                <a:extLst>
                  <a:ext uri="{FF2B5EF4-FFF2-40B4-BE49-F238E27FC236}">
                    <a16:creationId xmlns:a16="http://schemas.microsoft.com/office/drawing/2014/main" id="{741466B1-F4A3-3182-9585-41391CB9E885}"/>
                  </a:ext>
                </a:extLst>
              </p:cNvPr>
              <p:cNvSpPr txBox="1">
                <a:spLocks noRot="1" noChangeAspect="1" noMove="1" noResize="1" noEditPoints="1" noAdjustHandles="1" noChangeArrowheads="1" noChangeShapeType="1" noTextEdit="1"/>
              </p:cNvSpPr>
              <p:nvPr/>
            </p:nvSpPr>
            <p:spPr>
              <a:xfrm>
                <a:off x="8614607" y="3736917"/>
                <a:ext cx="299634" cy="338554"/>
              </a:xfrm>
              <a:prstGeom prst="rect">
                <a:avLst/>
              </a:prstGeom>
              <a:blipFill>
                <a:blip r:embed="rId8"/>
                <a:stretch>
                  <a:fillRect r="-16327"/>
                </a:stretch>
              </a:blipFill>
            </p:spPr>
            <p:txBody>
              <a:bodyPr/>
              <a:lstStyle/>
              <a:p>
                <a:r>
                  <a:rPr lang="zh-CN" altLang="en-US">
                    <a:noFill/>
                  </a:rPr>
                  <a:t> </a:t>
                </a:r>
              </a:p>
            </p:txBody>
          </p:sp>
        </mc:Fallback>
      </mc:AlternateContent>
      <p:pic>
        <p:nvPicPr>
          <p:cNvPr id="38925" name="图片 38924">
            <a:extLst>
              <a:ext uri="{FF2B5EF4-FFF2-40B4-BE49-F238E27FC236}">
                <a16:creationId xmlns:a16="http://schemas.microsoft.com/office/drawing/2014/main" id="{71783988-8206-4C70-7391-7EDE3DD88B4F}"/>
              </a:ext>
            </a:extLst>
          </p:cNvPr>
          <p:cNvPicPr>
            <a:picLocks noChangeAspect="1"/>
          </p:cNvPicPr>
          <p:nvPr>
            <p:custDataLst>
              <p:tags r:id="rId1"/>
            </p:custDataLst>
          </p:nvPr>
        </p:nvPicPr>
        <p:blipFill>
          <a:blip r:embed="rId9"/>
          <a:stretch>
            <a:fillRect/>
          </a:stretch>
        </p:blipFill>
        <p:spPr>
          <a:xfrm>
            <a:off x="1193767" y="3926522"/>
            <a:ext cx="3505084" cy="2547278"/>
          </a:xfrm>
          <a:prstGeom prst="rect">
            <a:avLst/>
          </a:prstGeom>
        </p:spPr>
      </p:pic>
      <mc:AlternateContent xmlns:mc="http://schemas.openxmlformats.org/markup-compatibility/2006">
        <mc:Choice xmlns:a14="http://schemas.microsoft.com/office/drawing/2010/main" Requires="a14">
          <p:sp>
            <p:nvSpPr>
              <p:cNvPr id="38937" name="文本框 38936">
                <a:extLst>
                  <a:ext uri="{FF2B5EF4-FFF2-40B4-BE49-F238E27FC236}">
                    <a16:creationId xmlns:a16="http://schemas.microsoft.com/office/drawing/2014/main" id="{A2C0DCF2-705B-6077-8C31-9D01F7D87F00}"/>
                  </a:ext>
                </a:extLst>
              </p:cNvPr>
              <p:cNvSpPr txBox="1"/>
              <p:nvPr/>
            </p:nvSpPr>
            <p:spPr>
              <a:xfrm>
                <a:off x="7911690" y="2417614"/>
                <a:ext cx="6286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solidFill>
                            <a:srgbClr val="C00000"/>
                          </a:solidFill>
                          <a:latin typeface="Cambria Math" panose="02040503050406030204" pitchFamily="18" charset="0"/>
                        </a:rPr>
                        <m:t>𝑧</m:t>
                      </m:r>
                      <m:r>
                        <a:rPr lang="en-US" altLang="zh-CN" sz="1400" b="0" i="1" smtClean="0">
                          <a:solidFill>
                            <a:srgbClr val="C00000"/>
                          </a:solidFill>
                          <a:latin typeface="Cambria Math" panose="02040503050406030204" pitchFamily="18" charset="0"/>
                        </a:rPr>
                        <m:t>+</m:t>
                      </m:r>
                      <m:r>
                        <a:rPr lang="en-US" altLang="zh-CN" sz="1400" b="0" i="1" smtClean="0">
                          <a:solidFill>
                            <a:srgbClr val="C00000"/>
                          </a:solidFill>
                          <a:latin typeface="Cambria Math" panose="02040503050406030204" pitchFamily="18" charset="0"/>
                        </a:rPr>
                        <m:t>𝐿</m:t>
                      </m:r>
                    </m:oMath>
                  </m:oMathPara>
                </a14:m>
                <a:endParaRPr lang="zh-CN" altLang="en-US" sz="1400">
                  <a:solidFill>
                    <a:srgbClr val="C00000"/>
                  </a:solidFill>
                </a:endParaRPr>
              </a:p>
            </p:txBody>
          </p:sp>
        </mc:Choice>
        <mc:Fallback>
          <p:sp>
            <p:nvSpPr>
              <p:cNvPr id="38937" name="文本框 38936">
                <a:extLst>
                  <a:ext uri="{FF2B5EF4-FFF2-40B4-BE49-F238E27FC236}">
                    <a16:creationId xmlns:a16="http://schemas.microsoft.com/office/drawing/2014/main" id="{A2C0DCF2-705B-6077-8C31-9D01F7D87F00}"/>
                  </a:ext>
                </a:extLst>
              </p:cNvPr>
              <p:cNvSpPr txBox="1">
                <a:spLocks noRot="1" noChangeAspect="1" noMove="1" noResize="1" noEditPoints="1" noAdjustHandles="1" noChangeArrowheads="1" noChangeShapeType="1" noTextEdit="1"/>
              </p:cNvSpPr>
              <p:nvPr/>
            </p:nvSpPr>
            <p:spPr>
              <a:xfrm>
                <a:off x="7911690" y="2417614"/>
                <a:ext cx="628634" cy="307777"/>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938" name="文本框 38937">
                <a:extLst>
                  <a:ext uri="{FF2B5EF4-FFF2-40B4-BE49-F238E27FC236}">
                    <a16:creationId xmlns:a16="http://schemas.microsoft.com/office/drawing/2014/main" id="{D0E88486-D8F6-7CB7-7895-91702A176B7A}"/>
                  </a:ext>
                </a:extLst>
              </p:cNvPr>
              <p:cNvSpPr txBox="1"/>
              <p:nvPr/>
            </p:nvSpPr>
            <p:spPr>
              <a:xfrm>
                <a:off x="9242962" y="2387081"/>
                <a:ext cx="4156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C00000"/>
                              </a:solidFill>
                              <a:latin typeface="Cambria Math" panose="02040503050406030204" pitchFamily="18" charset="0"/>
                            </a:rPr>
                          </m:ctrlPr>
                        </m:sSubPr>
                        <m:e>
                          <m:r>
                            <a:rPr lang="en-US" altLang="zh-CN" sz="1400" b="0" i="1" smtClean="0">
                              <a:solidFill>
                                <a:srgbClr val="C00000"/>
                              </a:solidFill>
                              <a:latin typeface="Cambria Math" panose="02040503050406030204" pitchFamily="18" charset="0"/>
                            </a:rPr>
                            <m:t>𝑏</m:t>
                          </m:r>
                        </m:e>
                        <m:sub>
                          <m:r>
                            <a:rPr lang="en-US" altLang="zh-CN" sz="1400" b="0" i="1" smtClean="0">
                              <a:solidFill>
                                <a:srgbClr val="C00000"/>
                              </a:solidFill>
                              <a:latin typeface="Cambria Math" panose="02040503050406030204" pitchFamily="18" charset="0"/>
                            </a:rPr>
                            <m:t>⊥</m:t>
                          </m:r>
                        </m:sub>
                      </m:sSub>
                    </m:oMath>
                  </m:oMathPara>
                </a14:m>
                <a:endParaRPr lang="zh-CN" altLang="en-US" sz="1400">
                  <a:solidFill>
                    <a:srgbClr val="C00000"/>
                  </a:solidFill>
                </a:endParaRPr>
              </a:p>
            </p:txBody>
          </p:sp>
        </mc:Choice>
        <mc:Fallback>
          <p:sp>
            <p:nvSpPr>
              <p:cNvPr id="38938" name="文本框 38937">
                <a:extLst>
                  <a:ext uri="{FF2B5EF4-FFF2-40B4-BE49-F238E27FC236}">
                    <a16:creationId xmlns:a16="http://schemas.microsoft.com/office/drawing/2014/main" id="{D0E88486-D8F6-7CB7-7895-91702A176B7A}"/>
                  </a:ext>
                </a:extLst>
              </p:cNvPr>
              <p:cNvSpPr txBox="1">
                <a:spLocks noRot="1" noChangeAspect="1" noMove="1" noResize="1" noEditPoints="1" noAdjustHandles="1" noChangeArrowheads="1" noChangeShapeType="1" noTextEdit="1"/>
              </p:cNvSpPr>
              <p:nvPr/>
            </p:nvSpPr>
            <p:spPr>
              <a:xfrm>
                <a:off x="9242962" y="2387081"/>
                <a:ext cx="415627" cy="307777"/>
              </a:xfrm>
              <a:prstGeom prst="rect">
                <a:avLst/>
              </a:prstGeom>
              <a:blipFill>
                <a:blip r:embed="rId11"/>
                <a:stretch>
                  <a:fillRect/>
                </a:stretch>
              </a:blipFill>
            </p:spPr>
            <p:txBody>
              <a:bodyPr/>
              <a:lstStyle/>
              <a:p>
                <a:r>
                  <a:rPr lang="zh-CN" altLang="en-US">
                    <a:noFill/>
                  </a:rPr>
                  <a:t> </a:t>
                </a:r>
              </a:p>
            </p:txBody>
          </p:sp>
        </mc:Fallback>
      </mc:AlternateContent>
      <p:sp>
        <p:nvSpPr>
          <p:cNvPr id="2" name="椭圆 1">
            <a:extLst>
              <a:ext uri="{FF2B5EF4-FFF2-40B4-BE49-F238E27FC236}">
                <a16:creationId xmlns:a16="http://schemas.microsoft.com/office/drawing/2014/main" id="{2B305CDF-A983-4037-B16B-F6580D78981D}"/>
              </a:ext>
            </a:extLst>
          </p:cNvPr>
          <p:cNvSpPr/>
          <p:nvPr/>
        </p:nvSpPr>
        <p:spPr>
          <a:xfrm rot="161585">
            <a:off x="6955160" y="3674880"/>
            <a:ext cx="1314199" cy="581122"/>
          </a:xfrm>
          <a:prstGeom prst="ellipse">
            <a:avLst/>
          </a:prstGeom>
          <a:solidFill>
            <a:schemeClr val="bg1">
              <a:lumMod val="75000"/>
            </a:schemeClr>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90299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7463960" y="1977294"/>
            <a:ext cx="4546140" cy="4212447"/>
          </a:xfrm>
          <a:prstGeom prst="rect">
            <a:avLst/>
          </a:prstGeom>
        </p:spPr>
      </p:pic>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6</a:t>
            </a:fld>
            <a:endParaRPr kumimoji="0" lang="zh-CN" altLang="en-US" sz="2800"/>
          </a:p>
        </p:txBody>
      </p:sp>
      <p:sp>
        <p:nvSpPr>
          <p:cNvPr id="17" name="Text Box 3"/>
          <p:cNvSpPr txBox="1">
            <a:spLocks noChangeArrowheads="1"/>
          </p:cNvSpPr>
          <p:nvPr/>
        </p:nvSpPr>
        <p:spPr bwMode="auto">
          <a:xfrm>
            <a:off x="514349" y="195580"/>
            <a:ext cx="11098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spcBef>
                <a:spcPct val="50000"/>
              </a:spcBef>
              <a:buNone/>
            </a:pPr>
            <a:r>
              <a:rPr kumimoji="0" lang="en-US" altLang="zh-CN" sz="3200" b="1">
                <a:solidFill>
                  <a:srgbClr val="C00000"/>
                </a:solidFill>
                <a:latin typeface="Times New Roman" panose="02020603050405020304" charset="0"/>
                <a:ea typeface="Adobe 黑体 Std R" charset="-122"/>
                <a:cs typeface="Times New Roman" panose="02020603050405020304" charset="0"/>
                <a:sym typeface="+mn-ea"/>
              </a:rPr>
              <a:t>Collins-Soper Kernel</a:t>
            </a:r>
            <a:r>
              <a:rPr kumimoji="0" lang="en-US" altLang="zh-CN" b="1">
                <a:solidFill>
                  <a:srgbClr val="C00000"/>
                </a:solidFill>
                <a:latin typeface="Times New Roman" panose="02020603050405020304" charset="0"/>
                <a:ea typeface="Adobe 黑体 Std R" charset="-122"/>
                <a:cs typeface="Times New Roman" panose="02020603050405020304" charset="0"/>
                <a:sym typeface="+mn-ea"/>
              </a:rPr>
              <a:t> </a:t>
            </a:r>
            <a:r>
              <a:rPr kumimoji="0" lang="en-US" altLang="zh-CN" sz="2800" b="1">
                <a:solidFill>
                  <a:srgbClr val="C00000"/>
                </a:solidFill>
                <a:latin typeface="Times New Roman" panose="02020603050405020304" charset="0"/>
                <a:ea typeface="Adobe 黑体 Std R" charset="-122"/>
                <a:cs typeface="Times New Roman" panose="02020603050405020304" charset="0"/>
                <a:sym typeface="+mn-ea"/>
              </a:rPr>
              <a:t>-- Describe </a:t>
            </a:r>
            <a:r>
              <a:rPr kumimoji="0" lang="en-US" altLang="zh-CN" sz="2800" b="1">
                <a:solidFill>
                  <a:srgbClr val="C00000"/>
                </a:solidFill>
                <a:latin typeface="Times New Roman" panose="02020603050405020304" charset="0"/>
                <a:ea typeface="Adobe 黑体 Std R" charset="-122"/>
                <a:cs typeface="Times New Roman" panose="02020603050405020304" charset="0"/>
              </a:rPr>
              <a:t>Rapidity Evaluation of TMDs</a:t>
            </a:r>
            <a:endParaRPr kumimoji="0" lang="en-US" altLang="zh-CN" b="1">
              <a:solidFill>
                <a:srgbClr val="C00000"/>
              </a:solidFill>
              <a:latin typeface="Times New Roman" panose="02020603050405020304" charset="0"/>
              <a:ea typeface="Adobe 黑体 Std R" charset="-122"/>
              <a:cs typeface="Times New Roman" panose="02020603050405020304" charset="0"/>
            </a:endParaRPr>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 name="文本框 2">
            <a:extLst>
              <a:ext uri="{FF2B5EF4-FFF2-40B4-BE49-F238E27FC236}">
                <a16:creationId xmlns:a16="http://schemas.microsoft.com/office/drawing/2014/main" id="{0228FC64-9EC8-20D5-9336-FA0D4EEE1ABC}"/>
              </a:ext>
            </a:extLst>
          </p:cNvPr>
          <p:cNvSpPr txBox="1"/>
          <p:nvPr/>
        </p:nvSpPr>
        <p:spPr>
          <a:xfrm>
            <a:off x="303534" y="1212764"/>
            <a:ext cx="6097904" cy="523220"/>
          </a:xfrm>
          <a:prstGeom prst="rect">
            <a:avLst/>
          </a:prstGeom>
          <a:noFill/>
        </p:spPr>
        <p:txBody>
          <a:bodyPr wrap="square">
            <a:spAutoFit/>
          </a:bodyPr>
          <a:lstStyle/>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Evolution</a:t>
            </a:r>
            <a:r>
              <a:rPr lang="en-US" altLang="zh-CN" sz="2800" b="1">
                <a:latin typeface="Times New Roman" panose="02020603050405020304" charset="0"/>
                <a:cs typeface="Times New Roman" panose="02020603050405020304" charset="0"/>
              </a:rPr>
              <a:t> of TMDs:</a:t>
            </a:r>
          </a:p>
        </p:txBody>
      </p:sp>
      <p:pic>
        <p:nvPicPr>
          <p:cNvPr id="8" name="图片 7">
            <a:extLst>
              <a:ext uri="{FF2B5EF4-FFF2-40B4-BE49-F238E27FC236}">
                <a16:creationId xmlns:a16="http://schemas.microsoft.com/office/drawing/2014/main" id="{D4EC9823-F22F-072B-451F-730214D9A778}"/>
              </a:ext>
            </a:extLst>
          </p:cNvPr>
          <p:cNvPicPr>
            <a:picLocks/>
          </p:cNvPicPr>
          <p:nvPr/>
        </p:nvPicPr>
        <p:blipFill>
          <a:blip r:embed="rId4"/>
          <a:srcRect r="59232"/>
          <a:stretch>
            <a:fillRect/>
          </a:stretch>
        </p:blipFill>
        <p:spPr>
          <a:xfrm>
            <a:off x="300991" y="1706618"/>
            <a:ext cx="3642357" cy="967931"/>
          </a:xfrm>
          <a:prstGeom prst="rect">
            <a:avLst/>
          </a:prstGeom>
        </p:spPr>
      </p:pic>
      <p:pic>
        <p:nvPicPr>
          <p:cNvPr id="9" name="图片 8">
            <a:extLst>
              <a:ext uri="{FF2B5EF4-FFF2-40B4-BE49-F238E27FC236}">
                <a16:creationId xmlns:a16="http://schemas.microsoft.com/office/drawing/2014/main" id="{6C984A7D-054C-BE07-2674-B2E125E8BE10}"/>
              </a:ext>
            </a:extLst>
          </p:cNvPr>
          <p:cNvPicPr>
            <a:picLocks/>
          </p:cNvPicPr>
          <p:nvPr/>
        </p:nvPicPr>
        <p:blipFill>
          <a:blip r:embed="rId4"/>
          <a:srcRect l="39708"/>
          <a:stretch>
            <a:fillRect/>
          </a:stretch>
        </p:blipFill>
        <p:spPr>
          <a:xfrm>
            <a:off x="1366521" y="2505181"/>
            <a:ext cx="5200649" cy="874275"/>
          </a:xfrm>
          <a:prstGeom prst="rect">
            <a:avLst/>
          </a:prstGeom>
        </p:spPr>
      </p:pic>
      <p:sp>
        <p:nvSpPr>
          <p:cNvPr id="11" name="文本框 10">
            <a:extLst>
              <a:ext uri="{FF2B5EF4-FFF2-40B4-BE49-F238E27FC236}">
                <a16:creationId xmlns:a16="http://schemas.microsoft.com/office/drawing/2014/main" id="{ED4CB61E-84F9-67FE-C9BC-41E4F8C94E66}"/>
              </a:ext>
            </a:extLst>
          </p:cNvPr>
          <p:cNvSpPr txBox="1"/>
          <p:nvPr/>
        </p:nvSpPr>
        <p:spPr>
          <a:xfrm>
            <a:off x="1145674" y="3344945"/>
            <a:ext cx="2965347" cy="400110"/>
          </a:xfrm>
          <a:prstGeom prst="rect">
            <a:avLst/>
          </a:prstGeom>
          <a:noFill/>
        </p:spPr>
        <p:txBody>
          <a:bodyPr wrap="square">
            <a:spAutoFit/>
          </a:bodyPr>
          <a:lstStyle/>
          <a:p>
            <a:r>
              <a:rPr lang="en-US" altLang="zh-CN" sz="2000" b="1">
                <a:solidFill>
                  <a:srgbClr val="3E8C26"/>
                </a:solidFill>
                <a:latin typeface="Times New Roman" panose="02020603050405020304" pitchFamily="18" charset="0"/>
                <a:cs typeface="Times New Roman" panose="02020603050405020304" pitchFamily="18" charset="0"/>
              </a:rPr>
              <a:t>UV anomalous dimension</a:t>
            </a:r>
            <a:endParaRPr lang="zh-CN" altLang="en-US" sz="2000" b="1">
              <a:solidFill>
                <a:srgbClr val="3E8C26"/>
              </a:solidFill>
              <a:latin typeface="Times New Roman" panose="02020603050405020304" pitchFamily="18" charset="0"/>
              <a:cs typeface="Times New Roman" panose="02020603050405020304" pitchFamily="18" charset="0"/>
            </a:endParaRPr>
          </a:p>
        </p:txBody>
      </p:sp>
      <p:cxnSp>
        <p:nvCxnSpPr>
          <p:cNvPr id="14" name="直接连接符 13">
            <a:extLst>
              <a:ext uri="{FF2B5EF4-FFF2-40B4-BE49-F238E27FC236}">
                <a16:creationId xmlns:a16="http://schemas.microsoft.com/office/drawing/2014/main" id="{77F8BB5D-B2C0-861D-DEEA-D76521C1DB0E}"/>
              </a:ext>
            </a:extLst>
          </p:cNvPr>
          <p:cNvCxnSpPr>
            <a:cxnSpLocks/>
          </p:cNvCxnSpPr>
          <p:nvPr/>
        </p:nvCxnSpPr>
        <p:spPr>
          <a:xfrm>
            <a:off x="3108960" y="3260516"/>
            <a:ext cx="1005840" cy="0"/>
          </a:xfrm>
          <a:prstGeom prst="line">
            <a:avLst/>
          </a:prstGeom>
          <a:ln w="38100">
            <a:solidFill>
              <a:srgbClr val="3E8C26"/>
            </a:solidFill>
          </a:ln>
        </p:spPr>
        <p:style>
          <a:lnRef idx="1">
            <a:schemeClr val="accent4"/>
          </a:lnRef>
          <a:fillRef idx="0">
            <a:schemeClr val="accent4"/>
          </a:fillRef>
          <a:effectRef idx="0">
            <a:schemeClr val="accent4"/>
          </a:effectRef>
          <a:fontRef idx="minor">
            <a:schemeClr val="tx1"/>
          </a:fontRef>
        </p:style>
      </p:cxnSp>
      <p:cxnSp>
        <p:nvCxnSpPr>
          <p:cNvPr id="16" name="直接连接符 15">
            <a:extLst>
              <a:ext uri="{FF2B5EF4-FFF2-40B4-BE49-F238E27FC236}">
                <a16:creationId xmlns:a16="http://schemas.microsoft.com/office/drawing/2014/main" id="{424CD901-AE77-46B6-1D0D-DBADE777F17D}"/>
              </a:ext>
            </a:extLst>
          </p:cNvPr>
          <p:cNvCxnSpPr>
            <a:cxnSpLocks/>
          </p:cNvCxnSpPr>
          <p:nvPr/>
        </p:nvCxnSpPr>
        <p:spPr>
          <a:xfrm>
            <a:off x="5017770" y="3260516"/>
            <a:ext cx="803910" cy="0"/>
          </a:xfrm>
          <a:prstGeom prst="line">
            <a:avLst/>
          </a:prstGeom>
          <a:ln w="38100">
            <a:solidFill>
              <a:srgbClr val="EE822F"/>
            </a:solidFill>
          </a:ln>
        </p:spPr>
        <p:style>
          <a:lnRef idx="1">
            <a:schemeClr val="accent4"/>
          </a:lnRef>
          <a:fillRef idx="0">
            <a:schemeClr val="accent4"/>
          </a:fillRef>
          <a:effectRef idx="0">
            <a:schemeClr val="accent4"/>
          </a:effectRef>
          <a:fontRef idx="minor">
            <a:schemeClr val="tx1"/>
          </a:fontRef>
        </p:style>
      </p:cxnSp>
      <p:sp>
        <p:nvSpPr>
          <p:cNvPr id="20" name="文本框 19">
            <a:extLst>
              <a:ext uri="{FF2B5EF4-FFF2-40B4-BE49-F238E27FC236}">
                <a16:creationId xmlns:a16="http://schemas.microsoft.com/office/drawing/2014/main" id="{7B02F091-B2F9-BE31-BDD6-B3D41BEBEE3A}"/>
              </a:ext>
            </a:extLst>
          </p:cNvPr>
          <p:cNvSpPr txBox="1"/>
          <p:nvPr/>
        </p:nvSpPr>
        <p:spPr>
          <a:xfrm>
            <a:off x="4114800" y="3375632"/>
            <a:ext cx="3543294" cy="707886"/>
          </a:xfrm>
          <a:prstGeom prst="rect">
            <a:avLst/>
          </a:prstGeom>
          <a:noFill/>
        </p:spPr>
        <p:txBody>
          <a:bodyPr wrap="square">
            <a:spAutoFit/>
          </a:bodyPr>
          <a:lstStyle/>
          <a:p>
            <a:r>
              <a:rPr lang="en-US" altLang="zh-CN" sz="2000" b="1">
                <a:solidFill>
                  <a:srgbClr val="EE822F"/>
                </a:solidFill>
                <a:latin typeface="Times New Roman" panose="02020603050405020304" pitchFamily="18" charset="0"/>
                <a:cs typeface="Times New Roman" panose="02020603050405020304" pitchFamily="18" charset="0"/>
              </a:rPr>
              <a:t>Rapidity anomalous dimension</a:t>
            </a:r>
          </a:p>
          <a:p>
            <a:pPr algn="ctr"/>
            <a:r>
              <a:rPr lang="en-US" altLang="zh-CN" sz="2000" b="1">
                <a:solidFill>
                  <a:srgbClr val="EE822F"/>
                </a:solidFill>
                <a:latin typeface="Times New Roman" panose="02020603050405020304" pitchFamily="18" charset="0"/>
                <a:cs typeface="Times New Roman" panose="02020603050405020304" pitchFamily="18" charset="0"/>
              </a:rPr>
              <a:t>(Collins-Soper kernel)</a:t>
            </a:r>
            <a:endParaRPr lang="zh-CN" altLang="en-US" sz="2000" b="1">
              <a:solidFill>
                <a:srgbClr val="EE822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文本框 22">
                <a:extLst>
                  <a:ext uri="{FF2B5EF4-FFF2-40B4-BE49-F238E27FC236}">
                    <a16:creationId xmlns:a16="http://schemas.microsoft.com/office/drawing/2014/main" id="{FE87E019-0E45-4A65-C9D7-7EBCA2EF9513}"/>
                  </a:ext>
                </a:extLst>
              </p:cNvPr>
              <p:cNvSpPr txBox="1"/>
              <p:nvPr/>
            </p:nvSpPr>
            <p:spPr>
              <a:xfrm>
                <a:off x="418798" y="4384673"/>
                <a:ext cx="6599222" cy="1665456"/>
              </a:xfrm>
              <a:prstGeom prst="rect">
                <a:avLst/>
              </a:prstGeom>
              <a:noFill/>
            </p:spPr>
            <p:txBody>
              <a:bodyPr wrap="square">
                <a:spAutoFit/>
              </a:bodyPr>
              <a:lstStyle/>
              <a:p>
                <a:pPr marL="342900" indent="-342900">
                  <a:buFont typeface="Wingdings" panose="05000000000000000000" pitchFamily="2" charset="2"/>
                  <a:buChar char="Ø"/>
                </a:pPr>
                <a:r>
                  <a:rPr lang="en-US" altLang="zh-CN" sz="2400" b="1">
                    <a:latin typeface="Times New Roman" panose="02020603050405020304" pitchFamily="18" charset="0"/>
                    <a:cs typeface="Times New Roman" panose="02020603050405020304" pitchFamily="18" charset="0"/>
                  </a:rPr>
                  <a:t>UV anomalous dimension </a:t>
                </a:r>
                <a14:m>
                  <m:oMath xmlns:m="http://schemas.openxmlformats.org/officeDocument/2006/math">
                    <m:sSub>
                      <m:sSubPr>
                        <m:ctrlPr>
                          <a:rPr lang="en-US" altLang="zh-CN" sz="2400" b="1" i="1" smtClean="0">
                            <a:latin typeface="Cambria Math" panose="02040503050406030204" pitchFamily="18" charset="0"/>
                            <a:cs typeface="Times New Roman" panose="02020603050405020304" pitchFamily="18" charset="0"/>
                          </a:rPr>
                        </m:ctrlPr>
                      </m:sSubPr>
                      <m:e>
                        <m:r>
                          <a:rPr lang="en-US" altLang="zh-CN" sz="2400" b="1" i="1" smtClean="0">
                            <a:latin typeface="Cambria Math" panose="02040503050406030204" pitchFamily="18" charset="0"/>
                            <a:cs typeface="Times New Roman" panose="02020603050405020304" pitchFamily="18" charset="0"/>
                          </a:rPr>
                          <m:t>𝜸</m:t>
                        </m:r>
                      </m:e>
                      <m:sub>
                        <m:r>
                          <a:rPr lang="en-US" altLang="zh-CN" sz="2400" b="1" i="1" smtClean="0">
                            <a:latin typeface="Cambria Math" panose="02040503050406030204" pitchFamily="18" charset="0"/>
                            <a:cs typeface="Times New Roman" panose="02020603050405020304" pitchFamily="18" charset="0"/>
                          </a:rPr>
                          <m:t>𝝁</m:t>
                        </m:r>
                      </m:sub>
                    </m:sSub>
                  </m:oMath>
                </a14:m>
                <a:r>
                  <a:rPr lang="en-US" altLang="zh-CN" sz="2400" b="1">
                    <a:latin typeface="Times New Roman" panose="02020603050405020304" pitchFamily="18" charset="0"/>
                    <a:cs typeface="Times New Roman" panose="02020603050405020304" pitchFamily="18" charset="0"/>
                  </a:rPr>
                  <a:t> is perturbative (NLO,  NNLO, …);</a:t>
                </a:r>
              </a:p>
              <a:p>
                <a:pPr marL="342900" indent="-342900">
                  <a:buFont typeface="Wingdings" panose="05000000000000000000" pitchFamily="2" charset="2"/>
                  <a:buChar char="Ø"/>
                </a:pPr>
                <a:r>
                  <a:rPr lang="en-US" altLang="zh-CN" sz="2400" b="1">
                    <a:solidFill>
                      <a:srgbClr val="C00000"/>
                    </a:solidFill>
                    <a:latin typeface="Times New Roman" panose="02020603050405020304" pitchFamily="18" charset="0"/>
                    <a:cs typeface="Times New Roman" panose="02020603050405020304" pitchFamily="18" charset="0"/>
                  </a:rPr>
                  <a:t>Collins-Soper(CS) kernel </a:t>
                </a:r>
                <a14:m>
                  <m:oMath xmlns:m="http://schemas.openxmlformats.org/officeDocument/2006/math">
                    <m:r>
                      <a:rPr lang="en-US" altLang="zh-CN" sz="2400" b="1" i="1" smtClean="0">
                        <a:solidFill>
                          <a:srgbClr val="C00000"/>
                        </a:solidFill>
                        <a:latin typeface="Cambria Math" panose="02040503050406030204" pitchFamily="18" charset="0"/>
                        <a:cs typeface="Times New Roman" panose="02020603050405020304" pitchFamily="18" charset="0"/>
                      </a:rPr>
                      <m:t>𝑲</m:t>
                    </m:r>
                    <m:d>
                      <m:dPr>
                        <m:ctrlPr>
                          <a:rPr lang="en-US" altLang="zh-CN" sz="2400" b="1" i="1" smtClean="0">
                            <a:solidFill>
                              <a:srgbClr val="C00000"/>
                            </a:solidFill>
                            <a:latin typeface="Cambria Math" panose="02040503050406030204" pitchFamily="18" charset="0"/>
                            <a:cs typeface="Times New Roman" panose="02020603050405020304" pitchFamily="18" charset="0"/>
                          </a:rPr>
                        </m:ctrlPr>
                      </m:dPr>
                      <m:e>
                        <m:r>
                          <a:rPr lang="en-US" altLang="zh-CN" sz="2400" b="1" i="1" smtClean="0">
                            <a:solidFill>
                              <a:srgbClr val="C00000"/>
                            </a:solidFill>
                            <a:latin typeface="Cambria Math" panose="02040503050406030204" pitchFamily="18" charset="0"/>
                            <a:cs typeface="Times New Roman" panose="02020603050405020304" pitchFamily="18" charset="0"/>
                          </a:rPr>
                          <m:t>𝝁</m:t>
                        </m:r>
                        <m:r>
                          <a:rPr lang="en-US" altLang="zh-CN" sz="2400" b="1" i="1" smtClean="0">
                            <a:solidFill>
                              <a:srgbClr val="C00000"/>
                            </a:solidFill>
                            <a:latin typeface="Cambria Math" panose="02040503050406030204" pitchFamily="18" charset="0"/>
                            <a:cs typeface="Times New Roman" panose="02020603050405020304" pitchFamily="18" charset="0"/>
                          </a:rPr>
                          <m:t>,</m:t>
                        </m:r>
                        <m:sSub>
                          <m:sSubPr>
                            <m:ctrlPr>
                              <a:rPr lang="en-US" altLang="zh-CN" sz="2400" b="1" i="1" smtClean="0">
                                <a:solidFill>
                                  <a:srgbClr val="C00000"/>
                                </a:solidFill>
                                <a:latin typeface="Cambria Math" panose="02040503050406030204" pitchFamily="18" charset="0"/>
                                <a:cs typeface="Times New Roman" panose="02020603050405020304" pitchFamily="18" charset="0"/>
                              </a:rPr>
                            </m:ctrlPr>
                          </m:sSubPr>
                          <m:e>
                            <m:r>
                              <a:rPr lang="en-US" altLang="zh-CN" sz="2400" b="1" i="1" smtClean="0">
                                <a:solidFill>
                                  <a:srgbClr val="C00000"/>
                                </a:solidFill>
                                <a:latin typeface="Cambria Math" panose="02040503050406030204" pitchFamily="18" charset="0"/>
                                <a:cs typeface="Times New Roman" panose="02020603050405020304" pitchFamily="18" charset="0"/>
                              </a:rPr>
                              <m:t>𝒃</m:t>
                            </m:r>
                          </m:e>
                          <m:sub>
                            <m:r>
                              <a:rPr lang="en-US" altLang="zh-CN" sz="2400" b="1" i="1" smtClean="0">
                                <a:solidFill>
                                  <a:srgbClr val="C00000"/>
                                </a:solidFill>
                                <a:latin typeface="Cambria Math" panose="02040503050406030204" pitchFamily="18" charset="0"/>
                                <a:cs typeface="Times New Roman" panose="02020603050405020304" pitchFamily="18" charset="0"/>
                              </a:rPr>
                              <m:t>⊥</m:t>
                            </m:r>
                          </m:sub>
                        </m:sSub>
                      </m:e>
                    </m:d>
                  </m:oMath>
                </a14:m>
                <a:r>
                  <a:rPr lang="en-US" altLang="zh-CN" sz="2400" b="1">
                    <a:solidFill>
                      <a:srgbClr val="C00000"/>
                    </a:solidFill>
                    <a:latin typeface="Times New Roman" panose="02020603050405020304" pitchFamily="18" charset="0"/>
                    <a:ea typeface="TimesNewRomanPS-BoldMT"/>
                    <a:cs typeface="Times New Roman" panose="02020603050405020304" pitchFamily="18" charset="0"/>
                    <a:sym typeface="+mn-ea"/>
                  </a:rPr>
                  <a:t> is </a:t>
                </a:r>
                <a:r>
                  <a:rPr lang="en-US" altLang="zh-CN" sz="2400" b="1">
                    <a:solidFill>
                      <a:srgbClr val="C00000"/>
                    </a:solidFill>
                    <a:latin typeface="Times New Roman" panose="02020603050405020304" pitchFamily="18" charset="0"/>
                    <a:cs typeface="Times New Roman" panose="02020603050405020304" pitchFamily="18" charset="0"/>
                  </a:rPr>
                  <a:t>nonperturbative for </a:t>
                </a:r>
                <a14:m>
                  <m:oMath xmlns:m="http://schemas.openxmlformats.org/officeDocument/2006/math">
                    <m:sSub>
                      <m:sSubPr>
                        <m:ctrlPr>
                          <a:rPr lang="en-US" altLang="zh-CN" sz="2400" b="1" i="1">
                            <a:solidFill>
                              <a:srgbClr val="C00000"/>
                            </a:solidFill>
                            <a:latin typeface="Cambria Math" panose="02040503050406030204" pitchFamily="18" charset="0"/>
                            <a:cs typeface="Times New Roman" panose="02020603050405020304" pitchFamily="18" charset="0"/>
                          </a:rPr>
                        </m:ctrlPr>
                      </m:sSubPr>
                      <m:e>
                        <m:r>
                          <a:rPr lang="en-US" altLang="zh-CN" sz="2400" b="1" i="1">
                            <a:solidFill>
                              <a:srgbClr val="C00000"/>
                            </a:solidFill>
                            <a:latin typeface="Cambria Math" panose="02040503050406030204" pitchFamily="18" charset="0"/>
                            <a:cs typeface="Times New Roman" panose="02020603050405020304" pitchFamily="18" charset="0"/>
                          </a:rPr>
                          <m:t>𝒃</m:t>
                        </m:r>
                      </m:e>
                      <m:sub>
                        <m:r>
                          <a:rPr lang="en-US" altLang="zh-CN" sz="2400" b="1" i="1">
                            <a:solidFill>
                              <a:srgbClr val="C00000"/>
                            </a:solidFill>
                            <a:latin typeface="Cambria Math" panose="02040503050406030204" pitchFamily="18" charset="0"/>
                            <a:cs typeface="Times New Roman" panose="02020603050405020304" pitchFamily="18" charset="0"/>
                          </a:rPr>
                          <m:t>⊥</m:t>
                        </m:r>
                      </m:sub>
                    </m:sSub>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𝚲</m:t>
                        </m:r>
                      </m:e>
                      <m:sub>
                        <m:r>
                          <a:rPr lang="en-US" altLang="zh-CN" sz="24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𝐐𝐂𝐃</m:t>
                        </m:r>
                      </m:sub>
                      <m:sup>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m:t>
                        </m:r>
                      </m:sup>
                    </m:sSubSup>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oMath>
                </a14:m>
                <a:r>
                  <a:rPr lang="en-US" altLang="zh-CN" sz="2400" b="1">
                    <a:solidFill>
                      <a:srgbClr val="C00000"/>
                    </a:solidFill>
                    <a:latin typeface="Times New Roman" panose="02020603050405020304" pitchFamily="18" charset="0"/>
                    <a:cs typeface="Times New Roman" panose="02020603050405020304" pitchFamily="18" charset="0"/>
                  </a:rPr>
                  <a:t>fm. </a:t>
                </a:r>
              </a:p>
            </p:txBody>
          </p:sp>
        </mc:Choice>
        <mc:Fallback>
          <p:sp>
            <p:nvSpPr>
              <p:cNvPr id="23" name="文本框 22">
                <a:extLst>
                  <a:ext uri="{FF2B5EF4-FFF2-40B4-BE49-F238E27FC236}">
                    <a16:creationId xmlns:a16="http://schemas.microsoft.com/office/drawing/2014/main" id="{FE87E019-0E45-4A65-C9D7-7EBCA2EF9513}"/>
                  </a:ext>
                </a:extLst>
              </p:cNvPr>
              <p:cNvSpPr txBox="1">
                <a:spLocks noRot="1" noChangeAspect="1" noMove="1" noResize="1" noEditPoints="1" noAdjustHandles="1" noChangeArrowheads="1" noChangeShapeType="1" noTextEdit="1"/>
              </p:cNvSpPr>
              <p:nvPr/>
            </p:nvSpPr>
            <p:spPr>
              <a:xfrm>
                <a:off x="418798" y="4384673"/>
                <a:ext cx="6599222" cy="1665456"/>
              </a:xfrm>
              <a:prstGeom prst="rect">
                <a:avLst/>
              </a:prstGeom>
              <a:blipFill>
                <a:blip r:embed="rId5"/>
                <a:stretch>
                  <a:fillRect l="-1294" t="-2930" b="-5128"/>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8C17458F-3E56-24C2-CC5D-90D636C8C8B1}"/>
              </a:ext>
            </a:extLst>
          </p:cNvPr>
          <p:cNvSpPr txBox="1"/>
          <p:nvPr/>
        </p:nvSpPr>
        <p:spPr>
          <a:xfrm>
            <a:off x="181899" y="6104950"/>
            <a:ext cx="4471930" cy="584775"/>
          </a:xfrm>
          <a:prstGeom prst="rect">
            <a:avLst/>
          </a:prstGeom>
          <a:noFill/>
        </p:spPr>
        <p:txBody>
          <a:bodyPr wrap="none" rtlCol="0">
            <a:spAutoFit/>
          </a:bodyPr>
          <a:lstStyle/>
          <a:p>
            <a:r>
              <a:rPr lang="en-US" altLang="zh-CN" sz="1600" i="1" dirty="0">
                <a:solidFill>
                  <a:srgbClr val="001CB6"/>
                </a:solidFill>
                <a:latin typeface="Times New Roman" panose="02020603050405020304" charset="0"/>
                <a:cs typeface="Times New Roman" panose="02020603050405020304" charset="0"/>
              </a:rPr>
              <a:t>Ji et al., PRD 71, 034005(2005);</a:t>
            </a:r>
          </a:p>
          <a:p>
            <a:r>
              <a:rPr lang="en-US" altLang="zh-CN" sz="1600" i="1" dirty="0">
                <a:solidFill>
                  <a:srgbClr val="001CB6"/>
                </a:solidFill>
                <a:latin typeface="Times New Roman" panose="02020603050405020304" charset="0"/>
                <a:cs typeface="Times New Roman" panose="02020603050405020304" charset="0"/>
              </a:rPr>
              <a:t>Collins, Vol. 32(Cambridge University Press, 2011).</a:t>
            </a:r>
            <a:endParaRPr lang="zh-CN" altLang="en-US" sz="1600" i="1" dirty="0">
              <a:solidFill>
                <a:srgbClr val="001CB6"/>
              </a:solidFill>
              <a:latin typeface="Times New Roman" panose="02020603050405020304" charset="0"/>
              <a:cs typeface="Times New Roman" panose="0202060305040502030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对象 3"/>
              <p:cNvSpPr txBox="1"/>
              <p:nvPr/>
            </p:nvSpPr>
            <p:spPr>
              <a:xfrm>
                <a:off x="935037" y="2280983"/>
                <a:ext cx="10321925" cy="79851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𝑰</m:t>
                          </m:r>
                        </m:sub>
                        <m:sup>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sup>
                      </m:sSub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𝐞𝐱𝐩</m:t>
                          </m:r>
                        </m:fName>
                        <m:e>
                          <m:d>
                            <m:dPr>
                              <m:begChr m:val="["/>
                              <m:endChr m:val="]"/>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m:t>
                                      </m:r>
                                      <m:r>
                                        <a:rPr lang="zh-CN" altLang="en-US" b="1" i="1">
                                          <a:solidFill>
                                            <a:srgbClr val="000000"/>
                                          </a:solidFill>
                                          <a:latin typeface="Cambria Math" panose="02040503050406030204" pitchFamily="18" charset="0"/>
                                        </a:rPr>
                                        <m:t>𝝐</m:t>
                                      </m:r>
                                    </m:num>
                                    <m:den>
                                      <m:r>
                                        <a:rPr lang="zh-CN" altLang="en-US" b="1" i="1">
                                          <a:solidFill>
                                            <a:srgbClr val="000000"/>
                                          </a:solidFill>
                                          <a:latin typeface="Cambria Math" panose="02040503050406030204" pitchFamily="18" charset="0"/>
                                        </a:rPr>
                                        <m:t>𝜻</m:t>
                                      </m:r>
                                    </m:den>
                                  </m:f>
                                </m:e>
                              </m:func>
                            </m:e>
                          </m:d>
                        </m:e>
                      </m:func>
                      <m:r>
                        <a:rPr lang="zh-CN" altLang="en-US" b="1" i="1">
                          <a:solidFill>
                            <a:srgbClr val="000000"/>
                          </a:solidFill>
                          <a:latin typeface="Cambria Math" panose="02040503050406030204" pitchFamily="18" charset="0"/>
                        </a:rPr>
                        <m:t>𝒇</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𝜻</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𝓞</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𝜦</m:t>
                              </m:r>
                            </m:e>
                            <m:sub>
                              <m:r>
                                <m:rPr>
                                  <m:nor/>
                                </m:rPr>
                                <a:rPr lang="zh-CN" altLang="en-US" b="1" i="0">
                                  <a:solidFill>
                                    <a:srgbClr val="000000"/>
                                  </a:solidFill>
                                  <a:latin typeface="Cambria Math" panose="02040503050406030204" pitchFamily="18" charset="0"/>
                                </a:rPr>
                                <m:t>QCD</m:t>
                              </m:r>
                            </m:sub>
                            <m:sup>
                              <m:r>
                                <a:rPr lang="zh-CN" altLang="en-US" b="1" i="1">
                                  <a:solidFill>
                                    <a:srgbClr val="000000"/>
                                  </a:solidFill>
                                  <a:latin typeface="Cambria Math" panose="02040503050406030204" pitchFamily="18" charset="0"/>
                                </a:rPr>
                                <m:t>𝟐</m:t>
                              </m:r>
                            </m:sup>
                          </m:sSubSup>
                        </m:num>
                        <m:den>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𝑴</m:t>
                              </m:r>
                            </m:e>
                            <m:sup>
                              <m:r>
                                <a:rPr lang="zh-CN" altLang="en-US" b="1" i="1">
                                  <a:solidFill>
                                    <a:srgbClr val="000000"/>
                                  </a:solidFill>
                                  <a:latin typeface="Cambria Math" panose="02040503050406030204" pitchFamily="18" charset="0"/>
                                </a:rPr>
                                <m:t>𝟐</m:t>
                              </m:r>
                            </m:sup>
                          </m:sSup>
                        </m:num>
                        <m:den>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m:t>
                              </m:r>
                            </m:e>
                            <m:sup>
                              <m:r>
                                <a:rPr lang="zh-CN" altLang="en-US" b="1" i="1">
                                  <a:solidFill>
                                    <a:srgbClr val="000000"/>
                                  </a:solidFill>
                                  <a:latin typeface="Cambria Math" panose="02040503050406030204" pitchFamily="18" charset="0"/>
                                </a:rPr>
                                <m:t>𝟐</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up>
                              <m:r>
                                <a:rPr lang="zh-CN" altLang="en-US" b="1" i="1">
                                  <a:solidFill>
                                    <a:srgbClr val="000000"/>
                                  </a:solidFill>
                                  <a:latin typeface="Cambria Math" panose="02040503050406030204" pitchFamily="18" charset="0"/>
                                </a:rPr>
                                <m:t>𝟐</m:t>
                              </m:r>
                            </m:sup>
                          </m:sSub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oMath>
                  </m:oMathPara>
                </a14:m>
                <a:endParaRPr lang="zh-CN" altLang="en-US" b="1"/>
              </a:p>
            </p:txBody>
          </p:sp>
        </mc:Choice>
        <mc:Fallback>
          <p:sp>
            <p:nvSpPr>
              <p:cNvPr id="4" name="对象 3"/>
              <p:cNvSpPr txBox="1">
                <a:spLocks noRot="1" noChangeAspect="1" noMove="1" noResize="1" noEditPoints="1" noAdjustHandles="1" noChangeArrowheads="1" noChangeShapeType="1" noTextEdit="1"/>
              </p:cNvSpPr>
              <p:nvPr/>
            </p:nvSpPr>
            <p:spPr>
              <a:xfrm>
                <a:off x="935037" y="2280983"/>
                <a:ext cx="10321925" cy="798512"/>
              </a:xfrm>
              <a:prstGeom prst="rect">
                <a:avLst/>
              </a:prstGeom>
              <a:blipFill>
                <a:blip r:embed="rId3"/>
                <a:stretch>
                  <a:fillRect/>
                </a:stretch>
              </a:blipFill>
            </p:spPr>
            <p:txBody>
              <a:bodyPr/>
              <a:lstStyle/>
              <a:p>
                <a:r>
                  <a:rPr lang="zh-CN" altLang="en-US">
                    <a:noFill/>
                  </a:rPr>
                  <a:t> </a:t>
                </a:r>
              </a:p>
            </p:txBody>
          </p:sp>
        </mc:Fallback>
      </mc:AlternateContent>
      <p:sp>
        <p:nvSpPr>
          <p:cNvPr id="38914" name="灯片编号占位符 4"/>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7</a:t>
            </a:fld>
            <a:endParaRPr kumimoji="0" lang="zh-CN" altLang="en-US" sz="2800"/>
          </a:p>
        </p:txBody>
      </p:sp>
      <p:grpSp>
        <p:nvGrpSpPr>
          <p:cNvPr id="25" name="组合 24"/>
          <p:cNvGrpSpPr/>
          <p:nvPr/>
        </p:nvGrpSpPr>
        <p:grpSpPr>
          <a:xfrm>
            <a:off x="158751" y="963982"/>
            <a:ext cx="11874499" cy="5760668"/>
            <a:chOff x="158751" y="963982"/>
            <a:chExt cx="11874499" cy="5760668"/>
          </a:xfrm>
        </p:grpSpPr>
        <p:cxnSp>
          <p:nvCxnSpPr>
            <p:cNvPr id="26" name="直线连接符 46"/>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4" name="矩形 33"/>
          <p:cNvSpPr/>
          <p:nvPr/>
        </p:nvSpPr>
        <p:spPr>
          <a:xfrm>
            <a:off x="9026804" y="5761159"/>
            <a:ext cx="3006434" cy="923330"/>
          </a:xfrm>
          <a:prstGeom prst="rect">
            <a:avLst/>
          </a:prstGeom>
        </p:spPr>
        <p:txBody>
          <a:bodyPr wrap="square">
            <a:spAutoFit/>
          </a:bodyPr>
          <a:lstStyle/>
          <a:p>
            <a:r>
              <a:rPr lang="en-US" altLang="zh-CN" i="1">
                <a:solidFill>
                  <a:srgbClr val="001CB6"/>
                </a:solidFill>
                <a:latin typeface="Times New Roman" panose="02020603050405020304" charset="0"/>
                <a:cs typeface="Times New Roman" panose="02020603050405020304" charset="0"/>
              </a:rPr>
              <a:t>Ji</a:t>
            </a:r>
            <a:r>
              <a:rPr lang="en-US" altLang="zh-CN" i="1">
                <a:solidFill>
                  <a:srgbClr val="001CB6"/>
                </a:solidFill>
                <a:latin typeface="Times New Roman" panose="02020603050405020304" charset="0"/>
                <a:cs typeface="Times New Roman" panose="02020603050405020304" charset="0"/>
                <a:sym typeface="+mn-ea"/>
              </a:rPr>
              <a:t> et al.</a:t>
            </a:r>
            <a:r>
              <a:rPr lang="en-US" altLang="zh-CN" i="1">
                <a:solidFill>
                  <a:srgbClr val="001CB6"/>
                </a:solidFill>
                <a:latin typeface="Times New Roman" panose="02020603050405020304" charset="0"/>
                <a:cs typeface="Times New Roman" panose="02020603050405020304" charset="0"/>
              </a:rPr>
              <a:t>, PLB811(2020); </a:t>
            </a:r>
          </a:p>
          <a:p>
            <a:r>
              <a:rPr lang="en-US" altLang="zh-CN" i="1">
                <a:solidFill>
                  <a:srgbClr val="001CB6"/>
                </a:solidFill>
                <a:latin typeface="Times New Roman" panose="02020603050405020304" charset="0"/>
                <a:cs typeface="Times New Roman" panose="02020603050405020304" charset="0"/>
              </a:rPr>
              <a:t>Ebert</a:t>
            </a:r>
            <a:r>
              <a:rPr lang="en-US" altLang="zh-CN" i="1">
                <a:solidFill>
                  <a:srgbClr val="001CB6"/>
                </a:solidFill>
                <a:latin typeface="Times New Roman" panose="02020603050405020304" charset="0"/>
                <a:cs typeface="Times New Roman" panose="02020603050405020304" charset="0"/>
                <a:sym typeface="+mn-ea"/>
              </a:rPr>
              <a:t> et al.</a:t>
            </a:r>
            <a:r>
              <a:rPr lang="en-US" altLang="zh-CN" i="1">
                <a:solidFill>
                  <a:srgbClr val="001CB6"/>
                </a:solidFill>
                <a:latin typeface="Times New Roman" panose="02020603050405020304" charset="0"/>
                <a:cs typeface="Times New Roman" panose="02020603050405020304" charset="0"/>
              </a:rPr>
              <a:t>, JHEP 09 (2019);</a:t>
            </a:r>
            <a:endParaRPr lang="zh-CN" altLang="en-US" i="1">
              <a:solidFill>
                <a:srgbClr val="001CB6"/>
              </a:solidFill>
              <a:latin typeface="Times New Roman" panose="02020603050405020304" charset="0"/>
              <a:cs typeface="Times New Roman" panose="02020603050405020304" charset="0"/>
            </a:endParaRPr>
          </a:p>
          <a:p>
            <a:r>
              <a:rPr lang="en-US" altLang="zh-CN" i="1">
                <a:solidFill>
                  <a:srgbClr val="001CB6"/>
                </a:solidFill>
                <a:latin typeface="Times New Roman" panose="02020603050405020304" charset="0"/>
                <a:cs typeface="Times New Roman" panose="02020603050405020304" charset="0"/>
              </a:rPr>
              <a:t>Ebert</a:t>
            </a:r>
            <a:r>
              <a:rPr lang="en-US" altLang="zh-CN" i="1">
                <a:solidFill>
                  <a:srgbClr val="001CB6"/>
                </a:solidFill>
                <a:latin typeface="Times New Roman" panose="02020603050405020304" charset="0"/>
                <a:cs typeface="Times New Roman" panose="02020603050405020304" charset="0"/>
                <a:sym typeface="+mn-ea"/>
              </a:rPr>
              <a:t> et al.</a:t>
            </a:r>
            <a:r>
              <a:rPr lang="en-US" altLang="zh-CN" i="1">
                <a:solidFill>
                  <a:srgbClr val="001CB6"/>
                </a:solidFill>
                <a:latin typeface="Times New Roman" panose="02020603050405020304" charset="0"/>
                <a:cs typeface="Times New Roman" panose="02020603050405020304" charset="0"/>
              </a:rPr>
              <a:t>, JHEP04(2022);</a:t>
            </a:r>
          </a:p>
        </p:txBody>
      </p:sp>
      <p:sp>
        <p:nvSpPr>
          <p:cNvPr id="41" name="矩形 40"/>
          <p:cNvSpPr/>
          <p:nvPr/>
        </p:nvSpPr>
        <p:spPr>
          <a:xfrm>
            <a:off x="979109" y="2522481"/>
            <a:ext cx="1429385" cy="405581"/>
          </a:xfrm>
          <a:prstGeom prst="rect">
            <a:avLst/>
          </a:prstGeom>
          <a:ln w="19050">
            <a:solidFill>
              <a:srgbClr val="0432FF"/>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18" name="矩形 17"/>
          <p:cNvSpPr/>
          <p:nvPr/>
        </p:nvSpPr>
        <p:spPr>
          <a:xfrm>
            <a:off x="7289890" y="2541549"/>
            <a:ext cx="1326785" cy="405581"/>
          </a:xfrm>
          <a:prstGeom prst="rect">
            <a:avLst/>
          </a:prstGeom>
          <a:ln w="19050">
            <a:solidFill>
              <a:srgbClr val="FF0000"/>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47" name="矩形 46"/>
          <p:cNvSpPr/>
          <p:nvPr/>
        </p:nvSpPr>
        <p:spPr>
          <a:xfrm>
            <a:off x="2179606" y="3068849"/>
            <a:ext cx="2558714" cy="400110"/>
          </a:xfrm>
          <a:prstGeom prst="rect">
            <a:avLst/>
          </a:prstGeom>
        </p:spPr>
        <p:txBody>
          <a:bodyPr wrap="none">
            <a:spAutoFit/>
          </a:bodyPr>
          <a:lstStyle/>
          <a:p>
            <a:r>
              <a:rPr lang="en-US" altLang="zh-CN" sz="2000" b="1">
                <a:solidFill>
                  <a:schemeClr val="accent2"/>
                </a:solidFill>
                <a:latin typeface="Times New Roman" panose="02020603050405020304" charset="0"/>
                <a:cs typeface="Times New Roman" panose="02020603050405020304" charset="0"/>
              </a:rPr>
              <a:t>Intrinsic soft function</a:t>
            </a:r>
          </a:p>
        </p:txBody>
      </p:sp>
      <p:sp>
        <p:nvSpPr>
          <p:cNvPr id="48" name="矩形 47"/>
          <p:cNvSpPr/>
          <p:nvPr/>
        </p:nvSpPr>
        <p:spPr>
          <a:xfrm>
            <a:off x="4701844" y="3076715"/>
            <a:ext cx="2414270" cy="398780"/>
          </a:xfrm>
          <a:prstGeom prst="rect">
            <a:avLst/>
          </a:prstGeom>
        </p:spPr>
        <p:txBody>
          <a:bodyPr wrap="none">
            <a:spAutoFit/>
          </a:bodyPr>
          <a:lstStyle/>
          <a:p>
            <a:r>
              <a:rPr lang="en-US" altLang="zh-CN" sz="2000" b="1">
                <a:solidFill>
                  <a:srgbClr val="3E8C26"/>
                </a:solidFill>
                <a:latin typeface="Times New Roman" panose="02020603050405020304" charset="0"/>
                <a:cs typeface="Times New Roman" panose="02020603050405020304" charset="0"/>
              </a:rPr>
              <a:t>Collins-Soper kernel</a:t>
            </a:r>
          </a:p>
        </p:txBody>
      </p:sp>
      <p:sp>
        <p:nvSpPr>
          <p:cNvPr id="49" name="矩形 48"/>
          <p:cNvSpPr/>
          <p:nvPr/>
        </p:nvSpPr>
        <p:spPr>
          <a:xfrm>
            <a:off x="361916" y="3064819"/>
            <a:ext cx="1582677" cy="400110"/>
          </a:xfrm>
          <a:prstGeom prst="rect">
            <a:avLst/>
          </a:prstGeom>
        </p:spPr>
        <p:txBody>
          <a:bodyPr wrap="none">
            <a:spAutoFit/>
          </a:bodyPr>
          <a:lstStyle/>
          <a:p>
            <a:r>
              <a:rPr lang="en-US" altLang="zh-CN" sz="2000" b="1">
                <a:solidFill>
                  <a:srgbClr val="0432FF"/>
                </a:solidFill>
                <a:latin typeface="Times New Roman" panose="02020603050405020304" charset="0"/>
                <a:cs typeface="Times New Roman" panose="02020603050405020304" charset="0"/>
              </a:rPr>
              <a:t>Quasi TMDs</a:t>
            </a:r>
          </a:p>
        </p:txBody>
      </p:sp>
      <p:sp>
        <p:nvSpPr>
          <p:cNvPr id="50" name="矩形 49"/>
          <p:cNvSpPr/>
          <p:nvPr/>
        </p:nvSpPr>
        <p:spPr>
          <a:xfrm>
            <a:off x="7343558" y="3050143"/>
            <a:ext cx="2188612" cy="400110"/>
          </a:xfrm>
          <a:prstGeom prst="rect">
            <a:avLst/>
          </a:prstGeom>
        </p:spPr>
        <p:txBody>
          <a:bodyPr wrap="none">
            <a:spAutoFit/>
          </a:bodyPr>
          <a:lstStyle/>
          <a:p>
            <a:r>
              <a:rPr lang="en-US" altLang="zh-CN" sz="2000" b="1">
                <a:solidFill>
                  <a:srgbClr val="FF0000"/>
                </a:solidFill>
                <a:latin typeface="Times New Roman" panose="02020603050405020304" charset="0"/>
                <a:cs typeface="Times New Roman" panose="02020603050405020304" charset="0"/>
              </a:rPr>
              <a:t>Light-cone TMDs </a:t>
            </a:r>
          </a:p>
        </p:txBody>
      </p:sp>
      <p:sp>
        <p:nvSpPr>
          <p:cNvPr id="52" name="矩形 51"/>
          <p:cNvSpPr/>
          <p:nvPr/>
        </p:nvSpPr>
        <p:spPr>
          <a:xfrm>
            <a:off x="3704556" y="2021547"/>
            <a:ext cx="1999265" cy="400110"/>
          </a:xfrm>
          <a:prstGeom prst="rect">
            <a:avLst/>
          </a:prstGeom>
        </p:spPr>
        <p:txBody>
          <a:bodyPr wrap="none">
            <a:spAutoFit/>
          </a:bodyPr>
          <a:lstStyle/>
          <a:p>
            <a:r>
              <a:rPr lang="en-US" altLang="zh-CN" sz="2000" b="1">
                <a:solidFill>
                  <a:srgbClr val="7030A0"/>
                </a:solidFill>
                <a:latin typeface="Times New Roman" panose="02020603050405020304" charset="0"/>
                <a:cs typeface="Times New Roman" panose="02020603050405020304" charset="0"/>
              </a:rPr>
              <a:t>Matching</a:t>
            </a:r>
            <a:r>
              <a:rPr lang="zh-CN" altLang="en-US" sz="2000" b="1">
                <a:solidFill>
                  <a:srgbClr val="7030A0"/>
                </a:solidFill>
                <a:latin typeface="Times New Roman" panose="02020603050405020304" charset="0"/>
                <a:cs typeface="Times New Roman" panose="02020603050405020304" charset="0"/>
              </a:rPr>
              <a:t> </a:t>
            </a:r>
            <a:r>
              <a:rPr lang="en-US" altLang="zh-CN" sz="2000" b="1">
                <a:solidFill>
                  <a:srgbClr val="7030A0"/>
                </a:solidFill>
                <a:latin typeface="Times New Roman" panose="02020603050405020304" charset="0"/>
                <a:cs typeface="Times New Roman" panose="02020603050405020304" charset="0"/>
              </a:rPr>
              <a:t>kernel</a:t>
            </a:r>
            <a:endParaRPr lang="zh-CN" altLang="en-US" sz="2000" b="1">
              <a:solidFill>
                <a:srgbClr val="7030A0"/>
              </a:solidFill>
            </a:endParaRPr>
          </a:p>
        </p:txBody>
      </p:sp>
      <p:sp>
        <p:nvSpPr>
          <p:cNvPr id="16" name="Text Box 3"/>
          <p:cNvSpPr txBox="1">
            <a:spLocks noChangeArrowheads="1"/>
          </p:cNvSpPr>
          <p:nvPr/>
        </p:nvSpPr>
        <p:spPr bwMode="auto">
          <a:xfrm>
            <a:off x="514349" y="195580"/>
            <a:ext cx="1147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spcBef>
                <a:spcPct val="50000"/>
              </a:spcBef>
              <a:buNone/>
            </a:pPr>
            <a:r>
              <a:rPr kumimoji="0" lang="en-US" altLang="zh-CN" b="1">
                <a:solidFill>
                  <a:srgbClr val="C00000"/>
                </a:solidFill>
                <a:latin typeface="Times New Roman" panose="02020603050405020304" charset="0"/>
                <a:ea typeface="Adobe 黑体 Std R" charset="-122"/>
                <a:cs typeface="Times New Roman" panose="02020603050405020304" charset="0"/>
                <a:sym typeface="+mn-ea"/>
              </a:rPr>
              <a:t>CS Kernel </a:t>
            </a:r>
            <a:r>
              <a:rPr kumimoji="0" lang="en-US" altLang="zh-CN" sz="2800" b="1">
                <a:solidFill>
                  <a:srgbClr val="C00000"/>
                </a:solidFill>
                <a:latin typeface="Times New Roman" panose="02020603050405020304" charset="0"/>
                <a:ea typeface="Adobe 黑体 Std R" charset="-122"/>
                <a:cs typeface="Times New Roman" panose="02020603050405020304" charset="0"/>
                <a:sym typeface="+mn-ea"/>
              </a:rPr>
              <a:t>-- </a:t>
            </a:r>
            <a:r>
              <a:rPr kumimoji="0" lang="en-US" altLang="zh-CN" sz="2800" b="1">
                <a:solidFill>
                  <a:srgbClr val="C00000"/>
                </a:solidFill>
                <a:latin typeface="Times New Roman" panose="02020603050405020304" charset="0"/>
                <a:ea typeface="Adobe 黑体 Std R" charset="-122"/>
                <a:cs typeface="Times New Roman" panose="02020603050405020304" charset="0"/>
              </a:rPr>
              <a:t>An Essential Component for Lattice Calculations of TMDs</a:t>
            </a:r>
            <a:endParaRPr kumimoji="0" lang="en-US" altLang="zh-CN" b="1">
              <a:solidFill>
                <a:srgbClr val="C00000"/>
              </a:solidFill>
              <a:latin typeface="Times New Roman" panose="02020603050405020304" charset="0"/>
              <a:ea typeface="Adobe 黑体 Std R" charset="-122"/>
              <a:cs typeface="Times New Roman" panose="02020603050405020304" charset="0"/>
            </a:endParaRPr>
          </a:p>
        </p:txBody>
      </p:sp>
      <p:sp>
        <p:nvSpPr>
          <p:cNvPr id="17" name="矩形 16"/>
          <p:cNvSpPr/>
          <p:nvPr/>
        </p:nvSpPr>
        <p:spPr>
          <a:xfrm>
            <a:off x="2439013" y="2426089"/>
            <a:ext cx="1044791" cy="566364"/>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687319" y="2548423"/>
            <a:ext cx="962284" cy="3683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340704" y="2537675"/>
            <a:ext cx="909924" cy="368300"/>
          </a:xfrm>
          <a:prstGeom prst="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BCDBE758-962D-5D61-1706-987FB3799F23}"/>
              </a:ext>
            </a:extLst>
          </p:cNvPr>
          <p:cNvSpPr txBox="1"/>
          <p:nvPr/>
        </p:nvSpPr>
        <p:spPr>
          <a:xfrm>
            <a:off x="181899" y="1302581"/>
            <a:ext cx="3706862" cy="523220"/>
          </a:xfrm>
          <a:prstGeom prst="rect">
            <a:avLst/>
          </a:prstGeom>
          <a:noFill/>
        </p:spPr>
        <p:txBody>
          <a:bodyPr wrap="square">
            <a:spAutoFit/>
          </a:bodyPr>
          <a:lstStyle/>
          <a:p>
            <a:pPr marL="342900" indent="-342900">
              <a:buFont typeface="Wingdings" panose="05000000000000000000" pitchFamily="2" charset="2"/>
              <a:buChar char="Ø"/>
            </a:pPr>
            <a:r>
              <a:rPr lang="en-US" altLang="zh-CN" sz="2800" b="1">
                <a:latin typeface="Times New Roman" panose="02020603050405020304" charset="0"/>
                <a:cs typeface="Times New Roman" panose="02020603050405020304" charset="0"/>
              </a:rPr>
              <a:t>LaMET framework: </a:t>
            </a:r>
            <a:endParaRPr lang="zh-CN" altLang="en-US" sz="2800" b="1">
              <a:latin typeface="Times New Roman" panose="02020603050405020304" charset="0"/>
              <a:cs typeface="Times New Roman" panose="02020603050405020304" charset="0"/>
            </a:endParaRPr>
          </a:p>
        </p:txBody>
      </p:sp>
      <p:sp>
        <p:nvSpPr>
          <p:cNvPr id="44" name="矩形 43">
            <a:extLst>
              <a:ext uri="{FF2B5EF4-FFF2-40B4-BE49-F238E27FC236}">
                <a16:creationId xmlns:a16="http://schemas.microsoft.com/office/drawing/2014/main" id="{D60A0BD8-EFFD-061D-46B9-36BACA8D39D6}"/>
              </a:ext>
            </a:extLst>
          </p:cNvPr>
          <p:cNvSpPr/>
          <p:nvPr/>
        </p:nvSpPr>
        <p:spPr>
          <a:xfrm>
            <a:off x="4701844" y="3991870"/>
            <a:ext cx="1716590" cy="735691"/>
          </a:xfrm>
          <a:prstGeom prst="rect">
            <a:avLst/>
          </a:prstGeom>
          <a:solidFill>
            <a:srgbClr val="3E8C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Times New Roman" panose="02020603050405020304" charset="0"/>
                <a:cs typeface="Times New Roman" panose="02020603050405020304" charset="0"/>
              </a:rPr>
              <a:t>Collins-Soper kernel</a:t>
            </a:r>
          </a:p>
        </p:txBody>
      </p:sp>
      <p:sp>
        <p:nvSpPr>
          <p:cNvPr id="51" name="矩形 50">
            <a:extLst>
              <a:ext uri="{FF2B5EF4-FFF2-40B4-BE49-F238E27FC236}">
                <a16:creationId xmlns:a16="http://schemas.microsoft.com/office/drawing/2014/main" id="{0353B19F-7433-21BC-03BE-023975D06D6A}"/>
              </a:ext>
            </a:extLst>
          </p:cNvPr>
          <p:cNvSpPr/>
          <p:nvPr/>
        </p:nvSpPr>
        <p:spPr>
          <a:xfrm>
            <a:off x="8422225" y="4607727"/>
            <a:ext cx="1933774" cy="8159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C00000"/>
                </a:solidFill>
                <a:latin typeface="Times New Roman" panose="02020603050405020304" pitchFamily="18" charset="0"/>
                <a:cs typeface="Times New Roman" panose="02020603050405020304" pitchFamily="18" charset="0"/>
              </a:rPr>
              <a:t>Physical distribution </a:t>
            </a:r>
            <a:endParaRPr lang="zh-CN" altLang="en-US" sz="2000" b="1">
              <a:solidFill>
                <a:srgbClr val="C00000"/>
              </a:solidFill>
              <a:latin typeface="Times New Roman" panose="02020603050405020304" pitchFamily="18" charset="0"/>
              <a:cs typeface="Times New Roman" panose="02020603050405020304" pitchFamily="18" charset="0"/>
            </a:endParaRPr>
          </a:p>
        </p:txBody>
      </p:sp>
      <p:sp>
        <p:nvSpPr>
          <p:cNvPr id="53" name="矩形 52">
            <a:extLst>
              <a:ext uri="{FF2B5EF4-FFF2-40B4-BE49-F238E27FC236}">
                <a16:creationId xmlns:a16="http://schemas.microsoft.com/office/drawing/2014/main" id="{B6611747-8302-188C-E034-BC94322812E0}"/>
              </a:ext>
            </a:extLst>
          </p:cNvPr>
          <p:cNvSpPr/>
          <p:nvPr/>
        </p:nvSpPr>
        <p:spPr>
          <a:xfrm>
            <a:off x="1086298" y="4647869"/>
            <a:ext cx="1716590" cy="73569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432FF"/>
                </a:solidFill>
                <a:latin typeface="Times New Roman" panose="02020603050405020304" charset="0"/>
                <a:cs typeface="Times New Roman" panose="02020603050405020304" charset="0"/>
              </a:rPr>
              <a:t>Lattice QCD</a:t>
            </a:r>
          </a:p>
        </p:txBody>
      </p:sp>
      <p:cxnSp>
        <p:nvCxnSpPr>
          <p:cNvPr id="55" name="直接连接符 54">
            <a:extLst>
              <a:ext uri="{FF2B5EF4-FFF2-40B4-BE49-F238E27FC236}">
                <a16:creationId xmlns:a16="http://schemas.microsoft.com/office/drawing/2014/main" id="{E48B2DE6-3C4F-A044-ABED-0F65B5E0BADB}"/>
              </a:ext>
            </a:extLst>
          </p:cNvPr>
          <p:cNvCxnSpPr>
            <a:stCxn id="53" idx="3"/>
            <a:endCxn id="44" idx="1"/>
          </p:cNvCxnSpPr>
          <p:nvPr/>
        </p:nvCxnSpPr>
        <p:spPr>
          <a:xfrm flipV="1">
            <a:off x="2802888" y="4359716"/>
            <a:ext cx="1898956" cy="65599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8" name="直接箭头连接符 57">
            <a:extLst>
              <a:ext uri="{FF2B5EF4-FFF2-40B4-BE49-F238E27FC236}">
                <a16:creationId xmlns:a16="http://schemas.microsoft.com/office/drawing/2014/main" id="{19772667-4A17-C3FC-7D61-108F61966064}"/>
              </a:ext>
            </a:extLst>
          </p:cNvPr>
          <p:cNvCxnSpPr>
            <a:stCxn id="44" idx="3"/>
            <a:endCxn id="51" idx="1"/>
          </p:cNvCxnSpPr>
          <p:nvPr/>
        </p:nvCxnSpPr>
        <p:spPr>
          <a:xfrm>
            <a:off x="6418434" y="4359716"/>
            <a:ext cx="2003791" cy="65599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61" name="文本框 60">
            <a:extLst>
              <a:ext uri="{FF2B5EF4-FFF2-40B4-BE49-F238E27FC236}">
                <a16:creationId xmlns:a16="http://schemas.microsoft.com/office/drawing/2014/main" id="{A6CA82D0-5C3A-8010-D69E-954A84F90BA4}"/>
              </a:ext>
            </a:extLst>
          </p:cNvPr>
          <p:cNvSpPr txBox="1"/>
          <p:nvPr/>
        </p:nvSpPr>
        <p:spPr>
          <a:xfrm>
            <a:off x="5282687" y="4931993"/>
            <a:ext cx="595035" cy="1077218"/>
          </a:xfrm>
          <a:prstGeom prst="rect">
            <a:avLst/>
          </a:prstGeom>
          <a:noFill/>
        </p:spPr>
        <p:txBody>
          <a:bodyPr wrap="none" rtlCol="0">
            <a:spAutoFit/>
          </a:bodyPr>
          <a:lstStyle/>
          <a:p>
            <a:r>
              <a:rPr lang="en-US" altLang="zh-CN" sz="3200" b="1">
                <a:solidFill>
                  <a:schemeClr val="accent2"/>
                </a:solidFill>
                <a:latin typeface="Times New Roman" panose="02020603050405020304" pitchFamily="18" charset="0"/>
                <a:cs typeface="Times New Roman" panose="02020603050405020304" pitchFamily="18" charset="0"/>
              </a:rPr>
              <a:t>…</a:t>
            </a:r>
          </a:p>
          <a:p>
            <a:r>
              <a:rPr lang="en-US" altLang="zh-CN" sz="3200" b="1">
                <a:solidFill>
                  <a:schemeClr val="accent2"/>
                </a:solidFill>
                <a:latin typeface="Times New Roman" panose="02020603050405020304" pitchFamily="18" charset="0"/>
                <a:cs typeface="Times New Roman" panose="02020603050405020304" pitchFamily="18" charset="0"/>
              </a:rPr>
              <a:t>…</a:t>
            </a:r>
          </a:p>
        </p:txBody>
      </p:sp>
      <p:cxnSp>
        <p:nvCxnSpPr>
          <p:cNvPr id="62" name="直接连接符 61">
            <a:extLst>
              <a:ext uri="{FF2B5EF4-FFF2-40B4-BE49-F238E27FC236}">
                <a16:creationId xmlns:a16="http://schemas.microsoft.com/office/drawing/2014/main" id="{8EDCA56C-D5B7-74AD-0BF7-FE79AC7A0A9D}"/>
              </a:ext>
            </a:extLst>
          </p:cNvPr>
          <p:cNvCxnSpPr>
            <a:cxnSpLocks/>
            <a:stCxn id="53" idx="3"/>
          </p:cNvCxnSpPr>
          <p:nvPr/>
        </p:nvCxnSpPr>
        <p:spPr>
          <a:xfrm>
            <a:off x="2802888" y="5015715"/>
            <a:ext cx="2171746" cy="19488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8913" name="直接箭头连接符 38912">
            <a:extLst>
              <a:ext uri="{FF2B5EF4-FFF2-40B4-BE49-F238E27FC236}">
                <a16:creationId xmlns:a16="http://schemas.microsoft.com/office/drawing/2014/main" id="{70BF19C6-BC60-D02B-0E7D-23B33635075F}"/>
              </a:ext>
            </a:extLst>
          </p:cNvPr>
          <p:cNvCxnSpPr>
            <a:cxnSpLocks/>
            <a:endCxn id="51" idx="1"/>
          </p:cNvCxnSpPr>
          <p:nvPr/>
        </p:nvCxnSpPr>
        <p:spPr>
          <a:xfrm flipV="1">
            <a:off x="6114769" y="5015714"/>
            <a:ext cx="2307456" cy="21377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8917" name="直接连接符 38916">
            <a:extLst>
              <a:ext uri="{FF2B5EF4-FFF2-40B4-BE49-F238E27FC236}">
                <a16:creationId xmlns:a16="http://schemas.microsoft.com/office/drawing/2014/main" id="{79B5F825-DB7E-AE65-A913-152601F38EB9}"/>
              </a:ext>
            </a:extLst>
          </p:cNvPr>
          <p:cNvCxnSpPr>
            <a:cxnSpLocks/>
            <a:stCxn id="53" idx="3"/>
          </p:cNvCxnSpPr>
          <p:nvPr/>
        </p:nvCxnSpPr>
        <p:spPr>
          <a:xfrm>
            <a:off x="2802888" y="5015715"/>
            <a:ext cx="2200525" cy="74544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8921" name="直接箭头连接符 38920">
            <a:extLst>
              <a:ext uri="{FF2B5EF4-FFF2-40B4-BE49-F238E27FC236}">
                <a16:creationId xmlns:a16="http://schemas.microsoft.com/office/drawing/2014/main" id="{20C51C6D-AD1A-F810-B69A-6CA4DE3A31EA}"/>
              </a:ext>
            </a:extLst>
          </p:cNvPr>
          <p:cNvCxnSpPr>
            <a:cxnSpLocks/>
            <a:endCxn id="51" idx="1"/>
          </p:cNvCxnSpPr>
          <p:nvPr/>
        </p:nvCxnSpPr>
        <p:spPr>
          <a:xfrm flipV="1">
            <a:off x="6202716" y="5015714"/>
            <a:ext cx="2219509" cy="78632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 name="文本框 2">
            <a:extLst>
              <a:ext uri="{FF2B5EF4-FFF2-40B4-BE49-F238E27FC236}">
                <a16:creationId xmlns:a16="http://schemas.microsoft.com/office/drawing/2014/main" id="{575502E8-D3A7-62A9-235A-9D07007E8790}"/>
              </a:ext>
            </a:extLst>
          </p:cNvPr>
          <p:cNvSpPr txBox="1"/>
          <p:nvPr/>
        </p:nvSpPr>
        <p:spPr>
          <a:xfrm>
            <a:off x="4068114" y="1409540"/>
            <a:ext cx="6096000" cy="369332"/>
          </a:xfrm>
          <a:prstGeom prst="rect">
            <a:avLst/>
          </a:prstGeom>
          <a:noFill/>
        </p:spPr>
        <p:txBody>
          <a:bodyPr wrap="square">
            <a:spAutoFit/>
          </a:bodyPr>
          <a:lstStyle/>
          <a:p>
            <a:r>
              <a:rPr lang="zh-CN" altLang="en-US" i="1">
                <a:solidFill>
                  <a:srgbClr val="001CB6"/>
                </a:solidFill>
                <a:latin typeface="Times New Roman" panose="02020603050405020304" charset="0"/>
                <a:cs typeface="Times New Roman" panose="02020603050405020304" charset="0"/>
              </a:rPr>
              <a:t>Ji, PRL 110, 262002 (2013); Ji, Sci.China 57 (2014)</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90B6-D3B0-EF74-F08E-A4537365026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ABF5997-F299-E356-1CAB-C7AF1B2FEBA2}"/>
              </a:ext>
            </a:extLst>
          </p:cNvPr>
          <p:cNvSpPr/>
          <p:nvPr/>
        </p:nvSpPr>
        <p:spPr bwMode="auto">
          <a:xfrm>
            <a:off x="514350" y="1204194"/>
            <a:ext cx="10628225" cy="5261693"/>
          </a:xfrm>
          <a:prstGeom prst="rect">
            <a:avLst/>
          </a:prstGeom>
          <a:solidFill>
            <a:schemeClr val="bg1">
              <a:lumMod val="85000"/>
              <a:alpha val="50000"/>
            </a:schemeClr>
          </a:solidFill>
          <a:ln>
            <a:noFill/>
          </a:ln>
          <a:effectLst/>
        </p:spPr>
        <p:txBody>
          <a:bodyPr vert="horz" wrap="square" lIns="91440" tIns="45720" rIns="91440" bIns="45720" numCol="1" rtlCol="0" anchor="t" anchorCtr="0" compatLnSpc="1"/>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385" name="Text Box 3">
            <a:extLst>
              <a:ext uri="{FF2B5EF4-FFF2-40B4-BE49-F238E27FC236}">
                <a16:creationId xmlns:a16="http://schemas.microsoft.com/office/drawing/2014/main" id="{351A67EF-5C90-8AB2-B4E2-13A65767BD86}"/>
              </a:ext>
            </a:extLst>
          </p:cNvPr>
          <p:cNvSpPr txBox="1">
            <a:spLocks noChangeArrowheads="1"/>
          </p:cNvSpPr>
          <p:nvPr/>
        </p:nvSpPr>
        <p:spPr bwMode="auto">
          <a:xfrm>
            <a:off x="514350" y="195263"/>
            <a:ext cx="6013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kumimoji="0" lang="en-US" altLang="zh-CN" b="1">
                <a:solidFill>
                  <a:srgbClr val="C00000"/>
                </a:solidFill>
                <a:latin typeface="Times New Roman" panose="02020603050405020304" charset="0"/>
                <a:ea typeface="Adobe 黑体 Std R" charset="-122"/>
                <a:cs typeface="Times New Roman" panose="02020603050405020304" charset="0"/>
              </a:rPr>
              <a:t>Outline</a:t>
            </a:r>
          </a:p>
        </p:txBody>
      </p:sp>
      <p:sp>
        <p:nvSpPr>
          <p:cNvPr id="16388" name="灯片编号占位符 4">
            <a:extLst>
              <a:ext uri="{FF2B5EF4-FFF2-40B4-BE49-F238E27FC236}">
                <a16:creationId xmlns:a16="http://schemas.microsoft.com/office/drawing/2014/main" id="{EA94C765-ACA0-50F9-0FAE-D9C83744A4FA}"/>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EB86A68A-1CDC-1D45-852A-F50618408486}" type="slidenum">
              <a:rPr kumimoji="0" lang="zh-CN" altLang="en-US" sz="2800"/>
              <a:t>8</a:t>
            </a:fld>
            <a:endParaRPr kumimoji="0" lang="zh-CN" altLang="en-US" sz="2800"/>
          </a:p>
        </p:txBody>
      </p:sp>
      <p:sp>
        <p:nvSpPr>
          <p:cNvPr id="9" name="Line 2">
            <a:extLst>
              <a:ext uri="{FF2B5EF4-FFF2-40B4-BE49-F238E27FC236}">
                <a16:creationId xmlns:a16="http://schemas.microsoft.com/office/drawing/2014/main" id="{14E6BCCC-7EB2-B98E-2BD1-5013C55DB05A}"/>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文本框 10">
            <a:extLst>
              <a:ext uri="{FF2B5EF4-FFF2-40B4-BE49-F238E27FC236}">
                <a16:creationId xmlns:a16="http://schemas.microsoft.com/office/drawing/2014/main" id="{477E04E8-F18D-A6FC-7714-99CA6DCD029E}"/>
              </a:ext>
            </a:extLst>
          </p:cNvPr>
          <p:cNvSpPr txBox="1"/>
          <p:nvPr/>
        </p:nvSpPr>
        <p:spPr>
          <a:xfrm>
            <a:off x="1110615" y="1404620"/>
            <a:ext cx="10065385" cy="5165090"/>
          </a:xfrm>
          <a:prstGeom prst="rect">
            <a:avLst/>
          </a:prstGeom>
          <a:noFill/>
        </p:spPr>
        <p:txBody>
          <a:bodyPr wrap="square" rtlCol="0" anchor="t">
            <a:noAutofit/>
          </a:bodyPr>
          <a:lstStyle/>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Motivation</a:t>
            </a:r>
          </a:p>
          <a:p>
            <a:pPr marL="285750" indent="-285750">
              <a:lnSpc>
                <a:spcPct val="150000"/>
              </a:lnSpc>
              <a:buFont typeface="Wingdings" panose="05000000000000000000" pitchFamily="2" charset="2"/>
              <a:buChar char="Ø"/>
            </a:pPr>
            <a:r>
              <a:rPr lang="en-US" altLang="zh-CN" sz="3200" b="1">
                <a:latin typeface="Times New Roman" panose="02020603050405020304" charset="0"/>
                <a:ea typeface="黑体" panose="02010609060101010101" charset="-122"/>
                <a:cs typeface="Times New Roman" panose="02020603050405020304" charset="0"/>
                <a:sym typeface="+mn-ea"/>
              </a:rPr>
              <a:t>Lattice QCD</a:t>
            </a:r>
            <a:r>
              <a:rPr lang="zh-CN" altLang="en-US" sz="3200" b="1">
                <a:latin typeface="Times New Roman" panose="02020603050405020304" charset="0"/>
                <a:ea typeface="黑体" panose="02010609060101010101" charset="-122"/>
                <a:cs typeface="Times New Roman" panose="02020603050405020304" charset="0"/>
                <a:sym typeface="+mn-ea"/>
              </a:rPr>
              <a:t> </a:t>
            </a:r>
            <a:r>
              <a:rPr lang="en-US" altLang="zh-CN" sz="3200" b="1">
                <a:latin typeface="Times New Roman" panose="02020603050405020304" charset="0"/>
                <a:ea typeface="黑体" panose="02010609060101010101" charset="-122"/>
                <a:cs typeface="Times New Roman" panose="02020603050405020304" charset="0"/>
                <a:sym typeface="+mn-ea"/>
              </a:rPr>
              <a:t>calculation of </a:t>
            </a:r>
            <a:r>
              <a:rPr lang="en-US" altLang="zh-CN" sz="3200" b="1">
                <a:latin typeface="Times New Roman" panose="02020603050405020304" charset="0"/>
                <a:cs typeface="Times New Roman" panose="02020603050405020304" charset="0"/>
              </a:rPr>
              <a:t>Collins-Soper</a:t>
            </a:r>
            <a:r>
              <a:rPr lang="en-US" altLang="zh-CN" sz="3200" b="1">
                <a:latin typeface="Times New Roman" panose="02020603050405020304" charset="0"/>
                <a:cs typeface="Times New Roman" panose="02020603050405020304" charset="0"/>
                <a:sym typeface="+mn-ea"/>
              </a:rPr>
              <a:t> Kernel</a:t>
            </a:r>
            <a:r>
              <a:rPr lang="en-US" altLang="zh-CN" sz="3200" b="1">
                <a:latin typeface="Times New Roman" panose="02020603050405020304" charset="0"/>
                <a:ea typeface="黑体" panose="02010609060101010101" charset="-122"/>
                <a:cs typeface="Times New Roman" panose="02020603050405020304" charset="0"/>
                <a:sym typeface="+mn-ea"/>
              </a:rPr>
              <a:t> </a:t>
            </a:r>
          </a:p>
          <a:p>
            <a:pPr marL="914400" lvl="1" indent="-457200">
              <a:lnSpc>
                <a:spcPct val="150000"/>
              </a:lnSpc>
              <a:buSzPct val="50000"/>
              <a:buFont typeface="Wingdings" panose="05000000000000000000" charset="0"/>
              <a:buChar char="l"/>
            </a:pPr>
            <a:r>
              <a:rPr lang="en-US" altLang="zh-CN" sz="3200" b="1">
                <a:latin typeface="Times New Roman" panose="02020603050405020304" charset="0"/>
                <a:ea typeface="CMR10"/>
                <a:cs typeface="Times New Roman" panose="02020603050405020304" charset="0"/>
                <a:sym typeface="+mn-ea"/>
              </a:rPr>
              <a:t>Quasi-TMD Wave Function</a:t>
            </a:r>
          </a:p>
          <a:p>
            <a:pPr marL="914400" lvl="1" indent="-457200">
              <a:lnSpc>
                <a:spcPct val="150000"/>
              </a:lnSpc>
              <a:buSzPct val="50000"/>
              <a:buFont typeface="Wingdings" panose="05000000000000000000" charset="0"/>
              <a:buChar char="l"/>
            </a:pPr>
            <a:r>
              <a:rPr lang="en-US" altLang="zh-CN" sz="3200" b="1">
                <a:solidFill>
                  <a:schemeClr val="bg1">
                    <a:lumMod val="75000"/>
                  </a:schemeClr>
                </a:solidFill>
                <a:latin typeface="Times New Roman" panose="02020603050405020304" charset="0"/>
                <a:cs typeface="Times New Roman" panose="02020603050405020304" charset="0"/>
              </a:rPr>
              <a:t>Collins-Soper</a:t>
            </a:r>
            <a:r>
              <a:rPr lang="en-US" altLang="zh-CN" sz="3200" b="1">
                <a:solidFill>
                  <a:schemeClr val="bg1">
                    <a:lumMod val="75000"/>
                  </a:schemeClr>
                </a:solidFill>
                <a:latin typeface="Times New Roman" panose="02020603050405020304" charset="0"/>
                <a:cs typeface="Times New Roman" panose="02020603050405020304" charset="0"/>
                <a:sym typeface="+mn-ea"/>
              </a:rPr>
              <a:t> Kernel</a:t>
            </a:r>
            <a:endPar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endParaRPr>
          </a:p>
          <a:p>
            <a:pPr marL="285750" indent="-285750">
              <a:lnSpc>
                <a:spcPct val="150000"/>
              </a:lnSpc>
              <a:buFont typeface="Wingdings" panose="05000000000000000000" pitchFamily="2" charset="2"/>
              <a:buChar char="Ø"/>
            </a:pPr>
            <a:r>
              <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sym typeface="+mn-ea"/>
              </a:rPr>
              <a:t>Summary and Outlook</a:t>
            </a:r>
            <a:endParaRPr lang="en-US" altLang="zh-CN" sz="3200" b="1">
              <a:solidFill>
                <a:schemeClr val="bg1">
                  <a:lumMod val="75000"/>
                </a:schemeClr>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endParaRPr>
          </a:p>
          <a:p>
            <a:pPr marL="285750" indent="-285750">
              <a:lnSpc>
                <a:spcPct val="150000"/>
              </a:lnSpc>
              <a:buFont typeface="Wingdings" panose="05000000000000000000" pitchFamily="2" charset="2"/>
              <a:buChar char="Ø"/>
            </a:pPr>
            <a:endParaRPr lang="en-US" altLang="zh-CN" sz="3200" b="1">
              <a:solidFill>
                <a:schemeClr val="tx1"/>
              </a:solidFill>
              <a:latin typeface="Times New Roman" panose="02020603050405020304" charset="0"/>
              <a:ea typeface="黑体" panose="02010609060101010101" charset="-122"/>
              <a:cs typeface="Times New Roman" panose="02020603050405020304" charset="0"/>
              <a:sym typeface="+mn-ea"/>
            </a:endParaRPr>
          </a:p>
        </p:txBody>
      </p:sp>
    </p:spTree>
    <p:extLst>
      <p:ext uri="{BB962C8B-B14F-4D97-AF65-F5344CB8AC3E}">
        <p14:creationId xmlns:p14="http://schemas.microsoft.com/office/powerpoint/2010/main" val="12872748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CE27-68E9-EB54-6D2F-40AC90C878BC}"/>
            </a:ext>
          </a:extLst>
        </p:cNvPr>
        <p:cNvGrpSpPr/>
        <p:nvPr/>
      </p:nvGrpSpPr>
      <p:grpSpPr>
        <a:xfrm>
          <a:off x="0" y="0"/>
          <a:ext cx="0" cy="0"/>
          <a:chOff x="0" y="0"/>
          <a:chExt cx="0" cy="0"/>
        </a:xfrm>
      </p:grpSpPr>
      <p:sp>
        <p:nvSpPr>
          <p:cNvPr id="38914" name="灯片编号占位符 4">
            <a:extLst>
              <a:ext uri="{FF2B5EF4-FFF2-40B4-BE49-F238E27FC236}">
                <a16:creationId xmlns:a16="http://schemas.microsoft.com/office/drawing/2014/main" id="{3E0E7610-56A9-0724-B606-E4940C972052}"/>
              </a:ext>
            </a:extLst>
          </p:cNvPr>
          <p:cNvSpPr txBox="1">
            <a:spLocks noChangeArrowheads="1"/>
          </p:cNvSpPr>
          <p:nvPr/>
        </p:nvSpPr>
        <p:spPr bwMode="auto">
          <a:xfrm>
            <a:off x="10996613" y="392113"/>
            <a:ext cx="10366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825FBF58-9FD3-A647-B76E-DE33220287F7}" type="slidenum">
              <a:rPr kumimoji="0" lang="zh-CN" altLang="en-US" sz="2800"/>
              <a:t>9</a:t>
            </a:fld>
            <a:endParaRPr kumimoji="0" lang="zh-CN" altLang="en-US" sz="2800"/>
          </a:p>
        </p:txBody>
      </p:sp>
      <p:sp>
        <p:nvSpPr>
          <p:cNvPr id="17" name="Text Box 3">
            <a:extLst>
              <a:ext uri="{FF2B5EF4-FFF2-40B4-BE49-F238E27FC236}">
                <a16:creationId xmlns:a16="http://schemas.microsoft.com/office/drawing/2014/main" id="{5A0CF62D-7407-81E3-C4CA-C36E99017105}"/>
              </a:ext>
            </a:extLst>
          </p:cNvPr>
          <p:cNvSpPr txBox="1">
            <a:spLocks noChangeArrowheads="1"/>
          </p:cNvSpPr>
          <p:nvPr/>
        </p:nvSpPr>
        <p:spPr bwMode="auto">
          <a:xfrm>
            <a:off x="514350" y="195580"/>
            <a:ext cx="118827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3600" b="1">
                <a:solidFill>
                  <a:srgbClr val="C00000"/>
                </a:solidFill>
                <a:latin typeface="Times New Roman" panose="02020603050405020304" charset="0"/>
                <a:ea typeface="黑体" panose="02010609060101010101" charset="-122"/>
                <a:cs typeface="Times New Roman" panose="02020603050405020304" charset="0"/>
                <a:sym typeface="+mn-ea"/>
              </a:rPr>
              <a:t>From quasi TMDs</a:t>
            </a:r>
            <a:r>
              <a:rPr lang="en-US" altLang="zh-CN" sz="3600" b="1">
                <a:solidFill>
                  <a:srgbClr val="001CB6"/>
                </a:solidFill>
                <a:latin typeface="Times New Roman" panose="02020603050405020304" charset="0"/>
                <a:cs typeface="Times New Roman" panose="02020603050405020304" charset="0"/>
                <a:sym typeface="+mn-ea"/>
              </a:rPr>
              <a:t> </a:t>
            </a:r>
            <a:r>
              <a:rPr lang="en-US" altLang="zh-CN" sz="3600" b="1">
                <a:solidFill>
                  <a:srgbClr val="C00000"/>
                </a:solidFill>
                <a:latin typeface="Times New Roman" panose="02020603050405020304" charset="0"/>
                <a:ea typeface="黑体" panose="02010609060101010101" charset="-122"/>
                <a:cs typeface="Times New Roman" panose="02020603050405020304" charset="0"/>
                <a:sym typeface="+mn-ea"/>
              </a:rPr>
              <a:t>to Collins-Soper kernel</a:t>
            </a:r>
          </a:p>
        </p:txBody>
      </p:sp>
      <p:grpSp>
        <p:nvGrpSpPr>
          <p:cNvPr id="25" name="组合 24">
            <a:extLst>
              <a:ext uri="{FF2B5EF4-FFF2-40B4-BE49-F238E27FC236}">
                <a16:creationId xmlns:a16="http://schemas.microsoft.com/office/drawing/2014/main" id="{38DE7289-7268-244B-58F9-C2AD318B3B00}"/>
              </a:ext>
            </a:extLst>
          </p:cNvPr>
          <p:cNvGrpSpPr/>
          <p:nvPr/>
        </p:nvGrpSpPr>
        <p:grpSpPr>
          <a:xfrm>
            <a:off x="158751" y="963982"/>
            <a:ext cx="11874499" cy="5760668"/>
            <a:chOff x="158751" y="963982"/>
            <a:chExt cx="11874499" cy="5760668"/>
          </a:xfrm>
        </p:grpSpPr>
        <p:cxnSp>
          <p:nvCxnSpPr>
            <p:cNvPr id="26" name="直线连接符 46">
              <a:extLst>
                <a:ext uri="{FF2B5EF4-FFF2-40B4-BE49-F238E27FC236}">
                  <a16:creationId xmlns:a16="http://schemas.microsoft.com/office/drawing/2014/main" id="{F1D1FD0C-B90F-5C1D-FF24-4FF595446288}"/>
                </a:ext>
              </a:extLst>
            </p:cNvPr>
            <p:cNvCxnSpPr/>
            <p:nvPr/>
          </p:nvCxnSpPr>
          <p:spPr bwMode="auto">
            <a:xfrm>
              <a:off x="174625" y="1000125"/>
              <a:ext cx="0" cy="5707063"/>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7" name="直线连接符 48">
              <a:extLst>
                <a:ext uri="{FF2B5EF4-FFF2-40B4-BE49-F238E27FC236}">
                  <a16:creationId xmlns:a16="http://schemas.microsoft.com/office/drawing/2014/main" id="{2A98E5B2-DF7F-9910-3453-ABE9C4F9C4D1}"/>
                </a:ext>
              </a:extLst>
            </p:cNvPr>
            <p:cNvCxnSpPr/>
            <p:nvPr/>
          </p:nvCxnSpPr>
          <p:spPr bwMode="auto">
            <a:xfrm>
              <a:off x="12010100" y="984250"/>
              <a:ext cx="0" cy="5740400"/>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cxnSp>
          <p:nvCxnSpPr>
            <p:cNvPr id="28" name="直线连接符 49">
              <a:extLst>
                <a:ext uri="{FF2B5EF4-FFF2-40B4-BE49-F238E27FC236}">
                  <a16:creationId xmlns:a16="http://schemas.microsoft.com/office/drawing/2014/main" id="{E05A99DC-B1A2-35CB-31AB-2CB04F122DBA}"/>
                </a:ext>
              </a:extLst>
            </p:cNvPr>
            <p:cNvCxnSpPr/>
            <p:nvPr/>
          </p:nvCxnSpPr>
          <p:spPr bwMode="auto">
            <a:xfrm flipV="1">
              <a:off x="174625" y="6707188"/>
              <a:ext cx="11858625" cy="17462"/>
            </a:xfrm>
            <a:prstGeom prst="line">
              <a:avLst/>
            </a:prstGeom>
            <a:noFill/>
            <a:ln w="38100">
              <a:solidFill>
                <a:schemeClr val="accent4">
                  <a:lumMod val="75000"/>
                </a:schemeClr>
              </a:solidFill>
              <a:round/>
            </a:ln>
            <a:extLst>
              <a:ext uri="{909E8E84-426E-40DD-AFC4-6F175D3DCCD1}">
                <a14:hiddenFill xmlns:a14="http://schemas.microsoft.com/office/drawing/2010/main">
                  <a:noFill/>
                </a14:hiddenFill>
              </a:ext>
            </a:extLst>
          </p:spPr>
        </p:cxnSp>
        <p:sp>
          <p:nvSpPr>
            <p:cNvPr id="29" name="Line 2">
              <a:extLst>
                <a:ext uri="{FF2B5EF4-FFF2-40B4-BE49-F238E27FC236}">
                  <a16:creationId xmlns:a16="http://schemas.microsoft.com/office/drawing/2014/main" id="{18335F8F-037A-795C-39C2-A1D13B017C1A}"/>
                </a:ext>
              </a:extLst>
            </p:cNvPr>
            <p:cNvSpPr>
              <a:spLocks noChangeShapeType="1"/>
            </p:cNvSpPr>
            <p:nvPr/>
          </p:nvSpPr>
          <p:spPr bwMode="auto">
            <a:xfrm>
              <a:off x="158751" y="963982"/>
              <a:ext cx="11874487" cy="2805"/>
            </a:xfrm>
            <a:prstGeom prst="line">
              <a:avLst/>
            </a:prstGeom>
            <a:noFill/>
            <a:ln w="190500" cmpd="sng">
              <a:solidFill>
                <a:schemeClr val="accent4">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p>
          </p:txBody>
        </p:sp>
      </p:gr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CF36B74E-BC29-16E4-BD0B-0E128CEA8BB4}"/>
                  </a:ext>
                </a:extLst>
              </p:cNvPr>
              <p:cNvSpPr txBox="1"/>
              <p:nvPr/>
            </p:nvSpPr>
            <p:spPr>
              <a:xfrm>
                <a:off x="668655" y="1513205"/>
                <a:ext cx="9830435" cy="830997"/>
              </a:xfrm>
              <a:prstGeom prst="rect">
                <a:avLst/>
              </a:prstGeom>
            </p:spPr>
            <p:txBody>
              <a:bodyPr wrap="square">
                <a:spAutoFit/>
              </a:bodyPr>
              <a:lstStyle/>
              <a:p>
                <a:pPr marL="342900" indent="-342900">
                  <a:buFont typeface="Wingdings" panose="05000000000000000000" charset="0"/>
                  <a:buChar char="Ø"/>
                </a:pPr>
                <a:r>
                  <a:rPr lang="en-US" altLang="zh-CN" sz="2400" b="1">
                    <a:solidFill>
                      <a:srgbClr val="000000"/>
                    </a:solidFill>
                    <a:latin typeface="Times New Roman" panose="02020603050405020304" charset="0"/>
                    <a:ea typeface="TimesNewRomanPS-BoldMT"/>
                    <a:cs typeface="Times New Roman" panose="02020603050405020304" charset="0"/>
                  </a:rPr>
                  <a:t>At leading power accuracy, CS kernel can be extracted from the </a:t>
                </a:r>
                <a14:m>
                  <m:oMath xmlns:m="http://schemas.openxmlformats.org/officeDocument/2006/math">
                    <m:sSup>
                      <m:sSupPr>
                        <m:ctrlPr>
                          <a:rPr lang="en-US" altLang="zh-CN" sz="2400" b="1" i="1">
                            <a:solidFill>
                              <a:srgbClr val="000000"/>
                            </a:solidFill>
                            <a:latin typeface="Cambria Math" panose="02040503050406030204" pitchFamily="18" charset="0"/>
                            <a:ea typeface="TimesNewRomanPS-BoldMT"/>
                            <a:cs typeface="Cambria Math" panose="02040503050406030204" pitchFamily="18" charset="0"/>
                          </a:rPr>
                        </m:ctrlPr>
                      </m:sSupPr>
                      <m:e>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𝑷</m:t>
                        </m:r>
                      </m:e>
                      <m:sup>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𝒛</m:t>
                        </m:r>
                      </m:sup>
                    </m:sSup>
                  </m:oMath>
                </a14:m>
                <a:r>
                  <a:rPr lang="zh-CN" altLang="en-US" sz="2400" baseline="30000">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dependence of TMDs:</a:t>
                </a:r>
              </a:p>
            </p:txBody>
          </p:sp>
        </mc:Choice>
        <mc:Fallback>
          <p:sp>
            <p:nvSpPr>
              <p:cNvPr id="3" name="文本框 2">
                <a:extLst>
                  <a:ext uri="{FF2B5EF4-FFF2-40B4-BE49-F238E27FC236}">
                    <a16:creationId xmlns:a16="http://schemas.microsoft.com/office/drawing/2014/main" id="{CF36B74E-BC29-16E4-BD0B-0E128CEA8BB4}"/>
                  </a:ext>
                </a:extLst>
              </p:cNvPr>
              <p:cNvSpPr txBox="1">
                <a:spLocks noRot="1" noChangeAspect="1" noMove="1" noResize="1" noEditPoints="1" noAdjustHandles="1" noChangeArrowheads="1" noChangeShapeType="1" noTextEdit="1"/>
              </p:cNvSpPr>
              <p:nvPr/>
            </p:nvSpPr>
            <p:spPr>
              <a:xfrm>
                <a:off x="668655" y="1513205"/>
                <a:ext cx="9830435" cy="830997"/>
              </a:xfrm>
              <a:prstGeom prst="rect">
                <a:avLst/>
              </a:prstGeom>
              <a:blipFill>
                <a:blip r:embed="rId3"/>
                <a:stretch>
                  <a:fillRect l="-868" t="-5839" b="-1532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EDAA9A31-B8AC-A69D-1205-9345A3B0A475}"/>
                  </a:ext>
                </a:extLst>
              </p:cNvPr>
              <p:cNvSpPr txBox="1"/>
              <p:nvPr/>
            </p:nvSpPr>
            <p:spPr>
              <a:xfrm>
                <a:off x="897890" y="3675363"/>
                <a:ext cx="7248525" cy="460375"/>
              </a:xfrm>
              <a:prstGeom prst="rect">
                <a:avLst/>
              </a:prstGeom>
            </p:spPr>
            <p:txBody>
              <a:bodyPr wrap="square">
                <a:spAutoFit/>
              </a:bodyPr>
              <a:lstStyle/>
              <a:p>
                <a:r>
                  <a:rPr lang="en-US" altLang="zh-CN" sz="2400" b="1">
                    <a:solidFill>
                      <a:srgbClr val="000000"/>
                    </a:solidFill>
                    <a:latin typeface="Times New Roman" panose="02020603050405020304" charset="0"/>
                    <a:ea typeface="TimesNewRomanPS-BoldMT"/>
                    <a:cs typeface="Times New Roman" panose="02020603050405020304" charset="0"/>
                  </a:rPr>
                  <a:t>Taking ratio, </a:t>
                </a:r>
                <a14:m>
                  <m:oMath xmlns:m="http://schemas.openxmlformats.org/officeDocument/2006/math">
                    <m:sSub>
                      <m:sSubPr>
                        <m:ctrlPr>
                          <a:rPr lang="en-US" altLang="zh-CN" sz="2400" b="1" i="1">
                            <a:solidFill>
                              <a:srgbClr val="000000"/>
                            </a:solidFill>
                            <a:latin typeface="Cambria Math" panose="02040503050406030204" pitchFamily="18" charset="0"/>
                            <a:ea typeface="TimesNewRomanPS-BoldMT"/>
                            <a:cs typeface="Cambria Math" panose="02040503050406030204" pitchFamily="18" charset="0"/>
                          </a:rPr>
                        </m:ctrlPr>
                      </m:sSubPr>
                      <m:e>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𝑺</m:t>
                        </m:r>
                      </m:e>
                      <m:sub>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𝑰</m:t>
                        </m:r>
                      </m:sub>
                    </m:sSub>
                  </m:oMath>
                </a14:m>
                <a:r>
                  <a:rPr lang="zh-CN" altLang="en-US" sz="2400">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and </a:t>
                </a:r>
                <a14:m>
                  <m:oMath xmlns:m="http://schemas.openxmlformats.org/officeDocument/2006/math">
                    <m:r>
                      <a:rPr lang="en-US" altLang="zh-CN" sz="2400" b="1" i="1">
                        <a:solidFill>
                          <a:srgbClr val="000000"/>
                        </a:solidFill>
                        <a:latin typeface="Cambria Math" panose="02040503050406030204" pitchFamily="18" charset="0"/>
                        <a:ea typeface="TimesNewRomanPS-BoldMT"/>
                        <a:cs typeface="Cambria Math" panose="02040503050406030204" pitchFamily="18" charset="0"/>
                      </a:rPr>
                      <m:t>𝒇</m:t>
                    </m:r>
                    <m:r>
                      <a:rPr lang="en-US" altLang="zh-CN" sz="2400" b="1" i="1">
                        <a:solidFill>
                          <a:srgbClr val="000000"/>
                        </a:solidFill>
                        <a:latin typeface="Cambria Math" panose="02040503050406030204" pitchFamily="18" charset="0"/>
                        <a:ea typeface="TimesNewRomanPS-BoldMT"/>
                        <a:cs typeface="Cambria Math" panose="02040503050406030204" pitchFamily="18" charset="0"/>
                      </a:rPr>
                      <m:t> </m:t>
                    </m:r>
                  </m:oMath>
                </a14:m>
                <a:r>
                  <a:rPr lang="en-US" altLang="zh-CN" sz="2400" b="1">
                    <a:solidFill>
                      <a:srgbClr val="000000"/>
                    </a:solidFill>
                    <a:latin typeface="Times New Roman" panose="02020603050405020304" charset="0"/>
                    <a:ea typeface="TimesNewRomanPS-BoldMT"/>
                    <a:cs typeface="Times New Roman" panose="02020603050405020304" charset="0"/>
                  </a:rPr>
                  <a:t>cancelled each other, then</a:t>
                </a:r>
              </a:p>
            </p:txBody>
          </p:sp>
        </mc:Choice>
        <mc:Fallback>
          <p:sp>
            <p:nvSpPr>
              <p:cNvPr id="5" name="文本框 4">
                <a:extLst>
                  <a:ext uri="{FF2B5EF4-FFF2-40B4-BE49-F238E27FC236}">
                    <a16:creationId xmlns:a16="http://schemas.microsoft.com/office/drawing/2014/main" id="{EDAA9A31-B8AC-A69D-1205-9345A3B0A475}"/>
                  </a:ext>
                </a:extLst>
              </p:cNvPr>
              <p:cNvSpPr txBox="1">
                <a:spLocks noRot="1" noChangeAspect="1" noMove="1" noResize="1" noEditPoints="1" noAdjustHandles="1" noChangeArrowheads="1" noChangeShapeType="1" noTextEdit="1"/>
              </p:cNvSpPr>
              <p:nvPr/>
            </p:nvSpPr>
            <p:spPr>
              <a:xfrm>
                <a:off x="897890" y="3675363"/>
                <a:ext cx="7248525" cy="460375"/>
              </a:xfrm>
              <a:prstGeom prst="rect">
                <a:avLst/>
              </a:prstGeom>
              <a:blipFill>
                <a:blip r:embed="rId4"/>
                <a:stretch>
                  <a:fillRect l="-1262" t="-10667" b="-30667"/>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153FDFF4-37CC-39E5-100F-85A0689C03E1}"/>
              </a:ext>
            </a:extLst>
          </p:cNvPr>
          <p:cNvSpPr/>
          <p:nvPr/>
        </p:nvSpPr>
        <p:spPr>
          <a:xfrm>
            <a:off x="3072081" y="4295496"/>
            <a:ext cx="5509628" cy="987425"/>
          </a:xfrm>
          <a:prstGeom prst="rect">
            <a:avLst/>
          </a:prstGeom>
          <a:solidFill>
            <a:schemeClr val="bg1">
              <a:lumMod val="85000"/>
              <a:alpha val="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42982279-3476-52F4-D96D-2C911FE6FDBE}"/>
                  </a:ext>
                </a:extLst>
              </p:cNvPr>
              <p:cNvSpPr txBox="1"/>
              <p:nvPr/>
            </p:nvSpPr>
            <p:spPr>
              <a:xfrm>
                <a:off x="897890" y="5444490"/>
                <a:ext cx="10497819" cy="478977"/>
              </a:xfrm>
              <a:prstGeom prst="rect">
                <a:avLst/>
              </a:prstGeom>
            </p:spPr>
            <p:txBody>
              <a:bodyPr wrap="square">
                <a:spAutoFit/>
              </a:bodyPr>
              <a:lstStyle/>
              <a:p>
                <a14:m>
                  <m:oMath xmlns:m="http://schemas.openxmlformats.org/officeDocument/2006/math">
                    <m:sSub>
                      <m:sSubPr>
                        <m:ctrlP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ctrlPr>
                      </m:sSubPr>
                      <m:e>
                        <m:acc>
                          <m:accPr>
                            <m:chr m:val="̃"/>
                            <m:ctrlP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ctrlPr>
                          </m:accPr>
                          <m:e>
                            <m:r>
                              <a:rPr lang="en-US" altLang="zh-CN" sz="2400" b="1" i="1">
                                <a:solidFill>
                                  <a:srgbClr val="000000"/>
                                </a:solidFill>
                                <a:latin typeface="Cambria Math" panose="02040503050406030204" pitchFamily="18" charset="0"/>
                                <a:ea typeface="Cambria Math" panose="02040503050406030204"/>
                                <a:cs typeface="Cambria Math" panose="02040503050406030204" pitchFamily="18" charset="0"/>
                              </a:rPr>
                              <m:t>𝒇</m:t>
                            </m:r>
                          </m:e>
                        </m:acc>
                      </m:e>
                      <m:sub>
                        <m:r>
                          <a:rPr lang="en-US" altLang="zh-CN" sz="2400" b="1" i="1">
                            <a:solidFill>
                              <a:srgbClr val="000000"/>
                            </a:solidFill>
                            <a:latin typeface="Cambria Math" panose="02040503050406030204" pitchFamily="18" charset="0"/>
                            <a:ea typeface="MS Mincho" charset="0"/>
                            <a:cs typeface="Cambria Math" panose="02040503050406030204" pitchFamily="18" charset="0"/>
                          </a:rPr>
                          <m:t>𝜞</m:t>
                        </m:r>
                      </m:sub>
                    </m:sSub>
                  </m:oMath>
                </a14:m>
                <a:r>
                  <a:rPr lang="zh-CN" altLang="en-US" sz="2400" b="1">
                    <a:solidFill>
                      <a:srgbClr val="000000"/>
                    </a:solidFill>
                    <a:latin typeface="Times New Roman" panose="02020603050405020304" charset="0"/>
                    <a:ea typeface="Cambria Math" panose="02040503050406030204"/>
                    <a:cs typeface="Times New Roman" panose="02020603050405020304" charset="0"/>
                  </a:rPr>
                  <a:t> </a:t>
                </a:r>
                <a:r>
                  <a:rPr lang="en-US" altLang="zh-CN" sz="2400" b="1">
                    <a:solidFill>
                      <a:srgbClr val="000000"/>
                    </a:solidFill>
                    <a:latin typeface="Times New Roman" panose="02020603050405020304" charset="0"/>
                    <a:ea typeface="TimesNewRomanPS-BoldMT"/>
                    <a:cs typeface="Times New Roman" panose="02020603050405020304" charset="0"/>
                  </a:rPr>
                  <a:t>could be either </a:t>
                </a:r>
                <a:r>
                  <a:rPr lang="en-US" altLang="zh-CN" sz="2400" b="1" err="1">
                    <a:solidFill>
                      <a:srgbClr val="000000"/>
                    </a:solidFill>
                    <a:latin typeface="Times New Roman" panose="02020603050405020304" charset="0"/>
                    <a:ea typeface="TimesNewRomanPS-BoldMT"/>
                    <a:cs typeface="Times New Roman" panose="02020603050405020304" charset="0"/>
                  </a:rPr>
                  <a:t>unsubtracted</a:t>
                </a:r>
                <a:r>
                  <a:rPr lang="en-US" altLang="zh-CN" sz="2400" b="1">
                    <a:solidFill>
                      <a:srgbClr val="000000"/>
                    </a:solidFill>
                    <a:latin typeface="Times New Roman" panose="02020603050405020304" charset="0"/>
                    <a:ea typeface="TimesNewRomanPS-BoldMT"/>
                    <a:cs typeface="Times New Roman" panose="02020603050405020304" charset="0"/>
                  </a:rPr>
                  <a:t> </a:t>
                </a:r>
                <a:r>
                  <a:rPr lang="en-US" altLang="zh-CN" sz="2400" b="1">
                    <a:solidFill>
                      <a:srgbClr val="3E8C26"/>
                    </a:solidFill>
                    <a:latin typeface="Times New Roman" panose="02020603050405020304" charset="0"/>
                    <a:ea typeface="TimesNewRomanPS-BoldMT"/>
                    <a:cs typeface="Times New Roman" panose="02020603050405020304" charset="0"/>
                  </a:rPr>
                  <a:t>quasi TMD wave function </a:t>
                </a:r>
                <a:r>
                  <a:rPr lang="en-US" altLang="zh-CN" sz="2400" b="1">
                    <a:solidFill>
                      <a:srgbClr val="000000"/>
                    </a:solidFill>
                    <a:latin typeface="Times New Roman" panose="02020603050405020304" charset="0"/>
                    <a:ea typeface="TimesNewRomanPS-BoldMT"/>
                    <a:cs typeface="Times New Roman" panose="02020603050405020304" charset="0"/>
                  </a:rPr>
                  <a:t>or </a:t>
                </a:r>
                <a:r>
                  <a:rPr lang="en-US" altLang="zh-CN" sz="2400" b="1">
                    <a:solidFill>
                      <a:srgbClr val="0070C0"/>
                    </a:solidFill>
                    <a:latin typeface="Times New Roman" panose="02020603050405020304" charset="0"/>
                    <a:ea typeface="TimesNewRomanPS-BoldMT"/>
                    <a:cs typeface="Times New Roman" panose="02020603050405020304" charset="0"/>
                  </a:rPr>
                  <a:t>quasi TMDPDF.</a:t>
                </a:r>
              </a:p>
            </p:txBody>
          </p:sp>
        </mc:Choice>
        <mc:Fallback>
          <p:sp>
            <p:nvSpPr>
              <p:cNvPr id="7" name="文本框 6">
                <a:extLst>
                  <a:ext uri="{FF2B5EF4-FFF2-40B4-BE49-F238E27FC236}">
                    <a16:creationId xmlns:a16="http://schemas.microsoft.com/office/drawing/2014/main" id="{42982279-3476-52F4-D96D-2C911FE6FDBE}"/>
                  </a:ext>
                </a:extLst>
              </p:cNvPr>
              <p:cNvSpPr txBox="1">
                <a:spLocks noRot="1" noChangeAspect="1" noMove="1" noResize="1" noEditPoints="1" noAdjustHandles="1" noChangeArrowheads="1" noChangeShapeType="1" noTextEdit="1"/>
              </p:cNvSpPr>
              <p:nvPr/>
            </p:nvSpPr>
            <p:spPr>
              <a:xfrm>
                <a:off x="897890" y="5444490"/>
                <a:ext cx="10497819" cy="478977"/>
              </a:xfrm>
              <a:prstGeom prst="rect">
                <a:avLst/>
              </a:prstGeom>
              <a:blipFill>
                <a:blip r:embed="rId5"/>
                <a:stretch>
                  <a:fillRect t="-6329" b="-2784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对象 12">
                <a:extLst>
                  <a:ext uri="{FF2B5EF4-FFF2-40B4-BE49-F238E27FC236}">
                    <a16:creationId xmlns:a16="http://schemas.microsoft.com/office/drawing/2014/main" id="{5A898A58-5FFA-1C81-5060-2D7ECF2894B6}"/>
                  </a:ext>
                </a:extLst>
              </p:cNvPr>
              <p:cNvSpPr txBox="1"/>
              <p:nvPr/>
            </p:nvSpPr>
            <p:spPr>
              <a:xfrm>
                <a:off x="3081021" y="4399598"/>
                <a:ext cx="5500688" cy="72548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r>
                                <a:rPr lang="zh-CN" altLang="en-US" b="1" i="1">
                                  <a:solidFill>
                                    <a:srgbClr val="000000"/>
                                  </a:solidFill>
                                  <a:latin typeface="Cambria Math" panose="02040503050406030204" pitchFamily="18" charset="0"/>
                                </a:rPr>
                                <m:t>(</m:t>
                              </m:r>
                            </m:e>
                          </m:func>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𝑷</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𝑷</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den>
                      </m:f>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d>
                            <m:dPr>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num>
                                <m:den>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𝟏</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𝜻</m:t>
                                      </m:r>
                                    </m:e>
                                    <m:sub>
                                      <m:r>
                                        <a:rPr lang="zh-CN" altLang="en-US" b="1" i="1">
                                          <a:solidFill>
                                            <a:srgbClr val="000000"/>
                                          </a:solidFill>
                                          <a:latin typeface="Cambria Math" panose="02040503050406030204" pitchFamily="18" charset="0"/>
                                        </a:rPr>
                                        <m:t>𝟐</m:t>
                                      </m:r>
                                    </m:sub>
                                    <m:sup>
                                      <m:r>
                                        <a:rPr lang="zh-CN" altLang="en-US" b="1" i="1">
                                          <a:solidFill>
                                            <a:srgbClr val="000000"/>
                                          </a:solidFill>
                                          <a:latin typeface="Cambria Math" panose="02040503050406030204" pitchFamily="18" charset="0"/>
                                        </a:rPr>
                                        <m:t>𝒛</m:t>
                                      </m:r>
                                    </m:sup>
                                  </m:sSub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den>
                              </m:f>
                            </m:e>
                          </m:d>
                        </m:e>
                      </m:func>
                    </m:oMath>
                  </m:oMathPara>
                </a14:m>
                <a:endParaRPr lang="zh-CN" altLang="en-US" b="1"/>
              </a:p>
            </p:txBody>
          </p:sp>
        </mc:Choice>
        <mc:Fallback>
          <p:sp>
            <p:nvSpPr>
              <p:cNvPr id="13" name="对象 12">
                <a:extLst>
                  <a:ext uri="{FF2B5EF4-FFF2-40B4-BE49-F238E27FC236}">
                    <a16:creationId xmlns:a16="http://schemas.microsoft.com/office/drawing/2014/main" id="{5A898A58-5FFA-1C81-5060-2D7ECF2894B6}"/>
                  </a:ext>
                </a:extLst>
              </p:cNvPr>
              <p:cNvSpPr txBox="1">
                <a:spLocks noRot="1" noChangeAspect="1" noMove="1" noResize="1" noEditPoints="1" noAdjustHandles="1" noChangeArrowheads="1" noChangeShapeType="1" noTextEdit="1"/>
              </p:cNvSpPr>
              <p:nvPr/>
            </p:nvSpPr>
            <p:spPr>
              <a:xfrm>
                <a:off x="3081021" y="4399598"/>
                <a:ext cx="5500688" cy="725487"/>
              </a:xfrm>
              <a:prstGeom prst="rect">
                <a:avLst/>
              </a:prstGeom>
              <a:blipFill>
                <a:blip r:embed="rId6"/>
                <a:stretch>
                  <a:fillRect b="-504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 name="对象 3">
                <a:extLst>
                  <a:ext uri="{FF2B5EF4-FFF2-40B4-BE49-F238E27FC236}">
                    <a16:creationId xmlns:a16="http://schemas.microsoft.com/office/drawing/2014/main" id="{B929C483-6805-7475-FF71-835AC4C494FC}"/>
                  </a:ext>
                </a:extLst>
              </p:cNvPr>
              <p:cNvSpPr txBox="1"/>
              <p:nvPr/>
            </p:nvSpPr>
            <p:spPr>
              <a:xfrm>
                <a:off x="935037" y="2324183"/>
                <a:ext cx="10321925" cy="79851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b="1" i="1">
                              <a:solidFill>
                                <a:srgbClr val="000000"/>
                              </a:solidFill>
                              <a:latin typeface="Cambria Math" panose="02040503050406030204" pitchFamily="18" charset="0"/>
                            </a:rPr>
                          </m:ctrlPr>
                        </m:sSubPr>
                        <m:e>
                          <m:acc>
                            <m:accPr>
                              <m:chr m:val="̃"/>
                              <m:ctrlPr>
                                <a:rPr lang="zh-CN" altLang="en-US" b="1" i="1">
                                  <a:solidFill>
                                    <a:srgbClr val="000000"/>
                                  </a:solidFill>
                                  <a:latin typeface="Cambria Math" panose="02040503050406030204" pitchFamily="18" charset="0"/>
                                </a:rPr>
                              </m:ctrlPr>
                            </m:accPr>
                            <m:e>
                              <m:r>
                                <a:rPr lang="zh-CN" altLang="en-US" b="1" i="1">
                                  <a:solidFill>
                                    <a:srgbClr val="000000"/>
                                  </a:solidFill>
                                  <a:latin typeface="Cambria Math" panose="02040503050406030204" pitchFamily="18" charset="0"/>
                                </a:rPr>
                                <m:t>𝒇</m:t>
                              </m:r>
                            </m:e>
                          </m:acc>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𝑺</m:t>
                          </m:r>
                        </m:e>
                        <m:sub>
                          <m:r>
                            <a:rPr lang="zh-CN" altLang="en-US" b="1" i="1">
                              <a:solidFill>
                                <a:srgbClr val="000000"/>
                              </a:solidFill>
                              <a:latin typeface="Cambria Math" panose="02040503050406030204" pitchFamily="18" charset="0"/>
                            </a:rPr>
                            <m:t>𝑰</m:t>
                          </m:r>
                        </m:sub>
                        <m:sup>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sup>
                      </m:sSubSup>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𝑯</m:t>
                          </m:r>
                        </m:e>
                        <m:sub>
                          <m:r>
                            <a:rPr lang="zh-CN" altLang="en-US" b="1" i="1">
                              <a:solidFill>
                                <a:srgbClr val="000000"/>
                              </a:solidFill>
                              <a:latin typeface="Cambria Math" panose="02040503050406030204" pitchFamily="18" charset="0"/>
                            </a:rPr>
                            <m:t>𝜞</m:t>
                          </m:r>
                        </m:sub>
                      </m:sSub>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𝐞𝐱𝐩</m:t>
                          </m:r>
                        </m:fName>
                        <m:e>
                          <m:d>
                            <m:dPr>
                              <m:begChr m:val="["/>
                              <m:endChr m:val="]"/>
                              <m:ctrlPr>
                                <a:rPr lang="zh-CN" altLang="en-US" b="1" i="1">
                                  <a:solidFill>
                                    <a:srgbClr val="000000"/>
                                  </a:solidFill>
                                  <a:latin typeface="Cambria Math" panose="02040503050406030204" pitchFamily="18" charset="0"/>
                                </a:rPr>
                              </m:ctrlPr>
                            </m:dPr>
                            <m:e>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r>
                                    <a:rPr lang="zh-CN" altLang="en-US" b="1" i="1">
                                      <a:solidFill>
                                        <a:srgbClr val="000000"/>
                                      </a:solidFill>
                                      <a:latin typeface="Cambria Math" panose="02040503050406030204" pitchFamily="18" charset="0"/>
                                    </a:rPr>
                                    <m:t>𝟐</m:t>
                                  </m:r>
                                </m:den>
                              </m:f>
                              <m:r>
                                <a:rPr lang="zh-CN" altLang="en-US" b="1" i="1">
                                  <a:solidFill>
                                    <a:srgbClr val="000000"/>
                                  </a:solidFill>
                                  <a:latin typeface="Cambria Math" panose="02040503050406030204" pitchFamily="18" charset="0"/>
                                </a:rPr>
                                <m:t>𝑲</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func>
                                <m:funcPr>
                                  <m:ctrlPr>
                                    <a:rPr lang="zh-CN" altLang="en-US" b="1" i="1">
                                      <a:solidFill>
                                        <a:srgbClr val="000000"/>
                                      </a:solidFill>
                                      <a:latin typeface="Cambria Math" panose="02040503050406030204" pitchFamily="18" charset="0"/>
                                    </a:rPr>
                                  </m:ctrlPr>
                                </m:funcPr>
                                <m:fName>
                                  <m:r>
                                    <a:rPr lang="zh-CN" altLang="en-US" b="1" i="0">
                                      <a:solidFill>
                                        <a:srgbClr val="000000"/>
                                      </a:solidFill>
                                      <a:latin typeface="Cambria Math" panose="02040503050406030204" pitchFamily="18" charset="0"/>
                                    </a:rPr>
                                    <m:t>𝐥𝐧</m:t>
                                  </m:r>
                                </m:fName>
                                <m:e>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𝒊</m:t>
                                      </m:r>
                                      <m:r>
                                        <a:rPr lang="zh-CN" altLang="en-US" b="1" i="1">
                                          <a:solidFill>
                                            <a:srgbClr val="000000"/>
                                          </a:solidFill>
                                          <a:latin typeface="Cambria Math" panose="02040503050406030204" pitchFamily="18" charset="0"/>
                                        </a:rPr>
                                        <m:t>𝝐</m:t>
                                      </m:r>
                                    </m:num>
                                    <m:den>
                                      <m:r>
                                        <a:rPr lang="zh-CN" altLang="en-US" b="1" i="1">
                                          <a:solidFill>
                                            <a:srgbClr val="000000"/>
                                          </a:solidFill>
                                          <a:latin typeface="Cambria Math" panose="02040503050406030204" pitchFamily="18" charset="0"/>
                                        </a:rPr>
                                        <m:t>𝜻</m:t>
                                      </m:r>
                                    </m:den>
                                  </m:f>
                                </m:e>
                              </m:func>
                            </m:e>
                          </m:d>
                        </m:e>
                      </m:func>
                      <m:r>
                        <a:rPr lang="zh-CN" altLang="en-US" b="1" i="1">
                          <a:solidFill>
                            <a:srgbClr val="000000"/>
                          </a:solidFill>
                          <a:latin typeface="Cambria Math" panose="02040503050406030204" pitchFamily="18" charset="0"/>
                        </a:rPr>
                        <m:t>𝒇</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𝒙</m:t>
                      </m:r>
                      <m:r>
                        <a:rPr lang="zh-CN" altLang="en-US" b="1" i="1">
                          <a:solidFill>
                            <a:srgbClr val="000000"/>
                          </a:solidFill>
                          <a:latin typeface="Cambria Math" panose="02040503050406030204" pitchFamily="18" charset="0"/>
                        </a:rPr>
                        <m:t>,</m:t>
                      </m:r>
                      <m:sSub>
                        <m:sSubPr>
                          <m:ctrlPr>
                            <a:rPr lang="zh-CN" altLang="en-US"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Sub>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𝝁</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𝜻</m:t>
                      </m:r>
                      <m:r>
                        <a:rPr lang="zh-CN" altLang="en-US" b="1" i="1">
                          <a:solidFill>
                            <a:srgbClr val="000000"/>
                          </a:solidFill>
                          <a:latin typeface="Cambria Math" panose="02040503050406030204" pitchFamily="18" charset="0"/>
                        </a:rPr>
                        <m:t>)+</m:t>
                      </m:r>
                      <m:r>
                        <a:rPr lang="zh-CN" altLang="en-US" b="1" i="1">
                          <a:solidFill>
                            <a:srgbClr val="000000"/>
                          </a:solidFill>
                          <a:latin typeface="Cambria Math" panose="02040503050406030204" pitchFamily="18" charset="0"/>
                        </a:rPr>
                        <m:t>𝓞</m:t>
                      </m:r>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𝜦</m:t>
                              </m:r>
                            </m:e>
                            <m:sub>
                              <m:r>
                                <m:rPr>
                                  <m:nor/>
                                </m:rPr>
                                <a:rPr lang="zh-CN" altLang="en-US" b="1" i="0">
                                  <a:solidFill>
                                    <a:srgbClr val="000000"/>
                                  </a:solidFill>
                                  <a:latin typeface="Cambria Math" panose="02040503050406030204" pitchFamily="18" charset="0"/>
                                </a:rPr>
                                <m:t>QCD</m:t>
                              </m:r>
                            </m:sub>
                            <m:sup>
                              <m:r>
                                <a:rPr lang="zh-CN" altLang="en-US" b="1" i="1">
                                  <a:solidFill>
                                    <a:srgbClr val="000000"/>
                                  </a:solidFill>
                                  <a:latin typeface="Cambria Math" panose="02040503050406030204" pitchFamily="18" charset="0"/>
                                </a:rPr>
                                <m:t>𝟐</m:t>
                              </m:r>
                            </m:sup>
                          </m:sSubSup>
                        </m:num>
                        <m:den>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𝑴</m:t>
                              </m:r>
                            </m:e>
                            <m:sup>
                              <m:r>
                                <a:rPr lang="zh-CN" altLang="en-US" b="1" i="1">
                                  <a:solidFill>
                                    <a:srgbClr val="000000"/>
                                  </a:solidFill>
                                  <a:latin typeface="Cambria Math" panose="02040503050406030204" pitchFamily="18" charset="0"/>
                                </a:rPr>
                                <m:t>𝟐</m:t>
                              </m:r>
                            </m:sup>
                          </m:sSup>
                        </m:num>
                        <m:den>
                          <m:r>
                            <a:rPr lang="zh-CN" altLang="en-US" b="1" i="1">
                              <a:solidFill>
                                <a:srgbClr val="000000"/>
                              </a:solidFill>
                              <a:latin typeface="Cambria Math" panose="02040503050406030204" pitchFamily="18" charset="0"/>
                            </a:rPr>
                            <m:t>(</m:t>
                          </m:r>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𝑷</m:t>
                              </m:r>
                            </m:e>
                            <m:sup>
                              <m:r>
                                <a:rPr lang="zh-CN" altLang="en-US" b="1" i="1">
                                  <a:solidFill>
                                    <a:srgbClr val="000000"/>
                                  </a:solidFill>
                                  <a:latin typeface="Cambria Math" panose="02040503050406030204" pitchFamily="18" charset="0"/>
                                </a:rPr>
                                <m:t>𝒛</m:t>
                              </m:r>
                            </m:sup>
                          </m:s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m:t>
                              </m:r>
                            </m:e>
                            <m:sup>
                              <m:r>
                                <a:rPr lang="zh-CN" altLang="en-US" b="1" i="1">
                                  <a:solidFill>
                                    <a:srgbClr val="000000"/>
                                  </a:solidFill>
                                  <a:latin typeface="Cambria Math" panose="02040503050406030204" pitchFamily="18" charset="0"/>
                                </a:rPr>
                                <m:t>𝟐</m:t>
                              </m:r>
                            </m:sup>
                          </m:sSup>
                        </m:den>
                      </m:f>
                      <m:r>
                        <a:rPr lang="zh-CN" altLang="en-US" b="1" i="1">
                          <a:solidFill>
                            <a:srgbClr val="000000"/>
                          </a:solidFill>
                          <a:latin typeface="Cambria Math" panose="02040503050406030204" pitchFamily="18" charset="0"/>
                        </a:rPr>
                        <m:t>,</m:t>
                      </m:r>
                      <m:f>
                        <m:fPr>
                          <m:ctrlPr>
                            <a:rPr lang="zh-CN" altLang="en-US" b="1" i="1">
                              <a:solidFill>
                                <a:srgbClr val="000000"/>
                              </a:solidFill>
                              <a:latin typeface="Cambria Math" panose="02040503050406030204" pitchFamily="18" charset="0"/>
                            </a:rPr>
                          </m:ctrlPr>
                        </m:fPr>
                        <m:num>
                          <m:r>
                            <a:rPr lang="zh-CN" altLang="en-US" b="1" i="1">
                              <a:solidFill>
                                <a:srgbClr val="000000"/>
                              </a:solidFill>
                              <a:latin typeface="Cambria Math" panose="02040503050406030204" pitchFamily="18" charset="0"/>
                            </a:rPr>
                            <m:t>𝟏</m:t>
                          </m:r>
                        </m:num>
                        <m:den>
                          <m:sSubSup>
                            <m:sSubSupPr>
                              <m:ctrlPr>
                                <a:rPr lang="zh-CN" altLang="en-US" b="1" i="1">
                                  <a:solidFill>
                                    <a:srgbClr val="000000"/>
                                  </a:solidFill>
                                  <a:latin typeface="Cambria Math" panose="02040503050406030204" pitchFamily="18" charset="0"/>
                                </a:rPr>
                              </m:ctrlPr>
                            </m:sSubSupPr>
                            <m:e>
                              <m:r>
                                <a:rPr lang="zh-CN" altLang="en-US" b="1" i="1">
                                  <a:solidFill>
                                    <a:srgbClr val="000000"/>
                                  </a:solidFill>
                                  <a:latin typeface="Cambria Math" panose="02040503050406030204" pitchFamily="18" charset="0"/>
                                </a:rPr>
                                <m:t>𝒃</m:t>
                              </m:r>
                            </m:e>
                            <m:sub>
                              <m:r>
                                <a:rPr lang="zh-CN" altLang="en-US" b="1" i="1">
                                  <a:solidFill>
                                    <a:srgbClr val="000000"/>
                                  </a:solidFill>
                                  <a:latin typeface="Cambria Math" panose="02040503050406030204" pitchFamily="18" charset="0"/>
                                </a:rPr>
                                <m:t>⊥</m:t>
                              </m:r>
                            </m:sub>
                            <m:sup>
                              <m:r>
                                <a:rPr lang="zh-CN" altLang="en-US" b="1" i="1">
                                  <a:solidFill>
                                    <a:srgbClr val="000000"/>
                                  </a:solidFill>
                                  <a:latin typeface="Cambria Math" panose="02040503050406030204" pitchFamily="18" charset="0"/>
                                </a:rPr>
                                <m:t>𝟐</m:t>
                              </m:r>
                            </m:sup>
                          </m:sSubSup>
                          <m:sSup>
                            <m:sSupPr>
                              <m:ctrlPr>
                                <a:rPr lang="zh-CN" altLang="en-US" b="1" i="1">
                                  <a:solidFill>
                                    <a:srgbClr val="000000"/>
                                  </a:solidFill>
                                  <a:latin typeface="Cambria Math" panose="02040503050406030204" pitchFamily="18" charset="0"/>
                                </a:rPr>
                              </m:ctrlPr>
                            </m:sSupPr>
                            <m:e>
                              <m:r>
                                <a:rPr lang="zh-CN" altLang="en-US" b="1" i="1">
                                  <a:solidFill>
                                    <a:srgbClr val="000000"/>
                                  </a:solidFill>
                                  <a:latin typeface="Cambria Math" panose="02040503050406030204" pitchFamily="18" charset="0"/>
                                </a:rPr>
                                <m:t>𝜻</m:t>
                              </m:r>
                            </m:e>
                            <m:sup>
                              <m:r>
                                <a:rPr lang="zh-CN" altLang="en-US" b="1" i="1">
                                  <a:solidFill>
                                    <a:srgbClr val="000000"/>
                                  </a:solidFill>
                                  <a:latin typeface="Cambria Math" panose="02040503050406030204" pitchFamily="18" charset="0"/>
                                </a:rPr>
                                <m:t>𝒛</m:t>
                              </m:r>
                            </m:sup>
                          </m:sSup>
                        </m:den>
                      </m:f>
                      <m:r>
                        <a:rPr lang="zh-CN" altLang="en-US" b="1" i="1">
                          <a:solidFill>
                            <a:srgbClr val="000000"/>
                          </a:solidFill>
                          <a:latin typeface="Cambria Math" panose="02040503050406030204" pitchFamily="18" charset="0"/>
                        </a:rPr>
                        <m:t>)</m:t>
                      </m:r>
                    </m:oMath>
                  </m:oMathPara>
                </a14:m>
                <a:endParaRPr lang="zh-CN" altLang="en-US" b="1"/>
              </a:p>
            </p:txBody>
          </p:sp>
        </mc:Choice>
        <mc:Fallback>
          <p:sp>
            <p:nvSpPr>
              <p:cNvPr id="2" name="对象 3">
                <a:extLst>
                  <a:ext uri="{FF2B5EF4-FFF2-40B4-BE49-F238E27FC236}">
                    <a16:creationId xmlns:a16="http://schemas.microsoft.com/office/drawing/2014/main" id="{B929C483-6805-7475-FF71-835AC4C494FC}"/>
                  </a:ext>
                </a:extLst>
              </p:cNvPr>
              <p:cNvSpPr txBox="1">
                <a:spLocks noRot="1" noChangeAspect="1" noMove="1" noResize="1" noEditPoints="1" noAdjustHandles="1" noChangeArrowheads="1" noChangeShapeType="1" noTextEdit="1"/>
              </p:cNvSpPr>
              <p:nvPr/>
            </p:nvSpPr>
            <p:spPr>
              <a:xfrm>
                <a:off x="935037" y="2324183"/>
                <a:ext cx="10321925" cy="798512"/>
              </a:xfrm>
              <a:prstGeom prst="rect">
                <a:avLst/>
              </a:prstGeom>
              <a:blipFill>
                <a:blip r:embed="rId7"/>
                <a:stretch>
                  <a:fillRect/>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15366885-80B6-C455-DC6D-CAF429CB51FB}"/>
              </a:ext>
            </a:extLst>
          </p:cNvPr>
          <p:cNvSpPr/>
          <p:nvPr/>
        </p:nvSpPr>
        <p:spPr>
          <a:xfrm>
            <a:off x="979109" y="2565681"/>
            <a:ext cx="1429385" cy="405581"/>
          </a:xfrm>
          <a:prstGeom prst="rect">
            <a:avLst/>
          </a:prstGeom>
          <a:ln w="19050">
            <a:solidFill>
              <a:srgbClr val="0432FF"/>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6" name="矩形 5">
            <a:extLst>
              <a:ext uri="{FF2B5EF4-FFF2-40B4-BE49-F238E27FC236}">
                <a16:creationId xmlns:a16="http://schemas.microsoft.com/office/drawing/2014/main" id="{C03D35E7-B049-7A8D-6199-CDC2F6F2AB00}"/>
              </a:ext>
            </a:extLst>
          </p:cNvPr>
          <p:cNvSpPr/>
          <p:nvPr/>
        </p:nvSpPr>
        <p:spPr>
          <a:xfrm>
            <a:off x="7289890" y="2584749"/>
            <a:ext cx="1326785" cy="405581"/>
          </a:xfrm>
          <a:prstGeom prst="rect">
            <a:avLst/>
          </a:prstGeom>
          <a:ln w="19050">
            <a:solidFill>
              <a:srgbClr val="FF0000"/>
            </a:solidFill>
          </a:ln>
        </p:spPr>
        <p:txBody>
          <a:bodyPr wrap="square" rtlCol="0" anchor="ctr">
            <a:spAutoFit/>
          </a:bodyPr>
          <a:lstStyle/>
          <a:p>
            <a:pPr marL="342900" indent="-342900" algn="l">
              <a:lnSpc>
                <a:spcPct val="150000"/>
              </a:lnSpc>
              <a:buFont typeface="Wingdings" panose="05000000000000000000" pitchFamily="2" charset="2"/>
              <a:buChar char="Ø"/>
            </a:pPr>
            <a:endParaRPr kumimoji="1" lang="zh-CN" altLang="en-US" sz="2800" b="1">
              <a:solidFill>
                <a:srgbClr val="001CB6"/>
              </a:solidFill>
              <a:latin typeface="Times New Roman" panose="02020603050405020304" charset="0"/>
              <a:ea typeface="Times New Roman" panose="02020603050405020304" charset="0"/>
              <a:cs typeface="Times New Roman" panose="02020603050405020304" charset="0"/>
            </a:endParaRPr>
          </a:p>
        </p:txBody>
      </p:sp>
      <p:sp>
        <p:nvSpPr>
          <p:cNvPr id="8" name="矩形 7">
            <a:extLst>
              <a:ext uri="{FF2B5EF4-FFF2-40B4-BE49-F238E27FC236}">
                <a16:creationId xmlns:a16="http://schemas.microsoft.com/office/drawing/2014/main" id="{963A1D6B-4B1B-64C6-28CB-5A77BD34AF68}"/>
              </a:ext>
            </a:extLst>
          </p:cNvPr>
          <p:cNvSpPr/>
          <p:nvPr/>
        </p:nvSpPr>
        <p:spPr>
          <a:xfrm>
            <a:off x="2179606" y="3112049"/>
            <a:ext cx="2558714" cy="400110"/>
          </a:xfrm>
          <a:prstGeom prst="rect">
            <a:avLst/>
          </a:prstGeom>
        </p:spPr>
        <p:txBody>
          <a:bodyPr wrap="none">
            <a:spAutoFit/>
          </a:bodyPr>
          <a:lstStyle/>
          <a:p>
            <a:r>
              <a:rPr lang="en-US" altLang="zh-CN" sz="2000" b="1">
                <a:solidFill>
                  <a:schemeClr val="accent2"/>
                </a:solidFill>
                <a:latin typeface="Times New Roman" panose="02020603050405020304" charset="0"/>
                <a:cs typeface="Times New Roman" panose="02020603050405020304" charset="0"/>
              </a:rPr>
              <a:t>Intrinsic soft function</a:t>
            </a:r>
          </a:p>
        </p:txBody>
      </p:sp>
      <p:sp>
        <p:nvSpPr>
          <p:cNvPr id="10" name="矩形 9">
            <a:extLst>
              <a:ext uri="{FF2B5EF4-FFF2-40B4-BE49-F238E27FC236}">
                <a16:creationId xmlns:a16="http://schemas.microsoft.com/office/drawing/2014/main" id="{E006F51D-8CA6-BFCF-D8B6-6789EB77A3B1}"/>
              </a:ext>
            </a:extLst>
          </p:cNvPr>
          <p:cNvSpPr/>
          <p:nvPr/>
        </p:nvSpPr>
        <p:spPr>
          <a:xfrm>
            <a:off x="4701844" y="3119915"/>
            <a:ext cx="2414270" cy="398780"/>
          </a:xfrm>
          <a:prstGeom prst="rect">
            <a:avLst/>
          </a:prstGeom>
        </p:spPr>
        <p:txBody>
          <a:bodyPr wrap="none">
            <a:spAutoFit/>
          </a:bodyPr>
          <a:lstStyle/>
          <a:p>
            <a:r>
              <a:rPr lang="en-US" altLang="zh-CN" sz="2000" b="1">
                <a:solidFill>
                  <a:srgbClr val="3E8C26"/>
                </a:solidFill>
                <a:latin typeface="Times New Roman" panose="02020603050405020304" charset="0"/>
                <a:cs typeface="Times New Roman" panose="02020603050405020304" charset="0"/>
              </a:rPr>
              <a:t>Collins-Soper kernel</a:t>
            </a:r>
          </a:p>
        </p:txBody>
      </p:sp>
      <p:sp>
        <p:nvSpPr>
          <p:cNvPr id="11" name="矩形 10">
            <a:extLst>
              <a:ext uri="{FF2B5EF4-FFF2-40B4-BE49-F238E27FC236}">
                <a16:creationId xmlns:a16="http://schemas.microsoft.com/office/drawing/2014/main" id="{38330AA5-D719-A4E4-05D3-F3AAF869662D}"/>
              </a:ext>
            </a:extLst>
          </p:cNvPr>
          <p:cNvSpPr/>
          <p:nvPr/>
        </p:nvSpPr>
        <p:spPr>
          <a:xfrm>
            <a:off x="361916" y="3108019"/>
            <a:ext cx="1582677" cy="400110"/>
          </a:xfrm>
          <a:prstGeom prst="rect">
            <a:avLst/>
          </a:prstGeom>
        </p:spPr>
        <p:txBody>
          <a:bodyPr wrap="none">
            <a:spAutoFit/>
          </a:bodyPr>
          <a:lstStyle/>
          <a:p>
            <a:r>
              <a:rPr lang="en-US" altLang="zh-CN" sz="2000" b="1">
                <a:solidFill>
                  <a:srgbClr val="0432FF"/>
                </a:solidFill>
                <a:latin typeface="Times New Roman" panose="02020603050405020304" charset="0"/>
                <a:cs typeface="Times New Roman" panose="02020603050405020304" charset="0"/>
              </a:rPr>
              <a:t>Quasi TMDs</a:t>
            </a:r>
          </a:p>
        </p:txBody>
      </p:sp>
      <p:sp>
        <p:nvSpPr>
          <p:cNvPr id="12" name="矩形 11">
            <a:extLst>
              <a:ext uri="{FF2B5EF4-FFF2-40B4-BE49-F238E27FC236}">
                <a16:creationId xmlns:a16="http://schemas.microsoft.com/office/drawing/2014/main" id="{761CE7F0-532E-F143-659E-B7CA3DFF1253}"/>
              </a:ext>
            </a:extLst>
          </p:cNvPr>
          <p:cNvSpPr/>
          <p:nvPr/>
        </p:nvSpPr>
        <p:spPr>
          <a:xfrm>
            <a:off x="7343558" y="3093343"/>
            <a:ext cx="2188612" cy="400110"/>
          </a:xfrm>
          <a:prstGeom prst="rect">
            <a:avLst/>
          </a:prstGeom>
        </p:spPr>
        <p:txBody>
          <a:bodyPr wrap="none">
            <a:spAutoFit/>
          </a:bodyPr>
          <a:lstStyle/>
          <a:p>
            <a:r>
              <a:rPr lang="en-US" altLang="zh-CN" sz="2000" b="1">
                <a:solidFill>
                  <a:srgbClr val="FF0000"/>
                </a:solidFill>
                <a:latin typeface="Times New Roman" panose="02020603050405020304" charset="0"/>
                <a:cs typeface="Times New Roman" panose="02020603050405020304" charset="0"/>
              </a:rPr>
              <a:t>Light-cone TMDs </a:t>
            </a:r>
          </a:p>
        </p:txBody>
      </p:sp>
      <p:sp>
        <p:nvSpPr>
          <p:cNvPr id="14" name="矩形 13">
            <a:extLst>
              <a:ext uri="{FF2B5EF4-FFF2-40B4-BE49-F238E27FC236}">
                <a16:creationId xmlns:a16="http://schemas.microsoft.com/office/drawing/2014/main" id="{2F70A2E3-6A7E-781D-97D2-3B7148C0215A}"/>
              </a:ext>
            </a:extLst>
          </p:cNvPr>
          <p:cNvSpPr/>
          <p:nvPr/>
        </p:nvSpPr>
        <p:spPr>
          <a:xfrm>
            <a:off x="3909714" y="2152013"/>
            <a:ext cx="1999265" cy="400110"/>
          </a:xfrm>
          <a:prstGeom prst="rect">
            <a:avLst/>
          </a:prstGeom>
        </p:spPr>
        <p:txBody>
          <a:bodyPr wrap="none">
            <a:spAutoFit/>
          </a:bodyPr>
          <a:lstStyle/>
          <a:p>
            <a:r>
              <a:rPr lang="en-US" altLang="zh-CN" sz="2000" b="1">
                <a:solidFill>
                  <a:srgbClr val="7030A0"/>
                </a:solidFill>
                <a:latin typeface="Times New Roman" panose="02020603050405020304" charset="0"/>
                <a:cs typeface="Times New Roman" panose="02020603050405020304" charset="0"/>
              </a:rPr>
              <a:t>Matching</a:t>
            </a:r>
            <a:r>
              <a:rPr lang="zh-CN" altLang="en-US" sz="2000" b="1">
                <a:solidFill>
                  <a:srgbClr val="7030A0"/>
                </a:solidFill>
                <a:latin typeface="Times New Roman" panose="02020603050405020304" charset="0"/>
                <a:cs typeface="Times New Roman" panose="02020603050405020304" charset="0"/>
              </a:rPr>
              <a:t> </a:t>
            </a:r>
            <a:r>
              <a:rPr lang="en-US" altLang="zh-CN" sz="2000" b="1">
                <a:solidFill>
                  <a:srgbClr val="7030A0"/>
                </a:solidFill>
                <a:latin typeface="Times New Roman" panose="02020603050405020304" charset="0"/>
                <a:cs typeface="Times New Roman" panose="02020603050405020304" charset="0"/>
              </a:rPr>
              <a:t>kernel</a:t>
            </a:r>
            <a:endParaRPr lang="zh-CN" altLang="en-US" sz="2000" b="1">
              <a:solidFill>
                <a:srgbClr val="7030A0"/>
              </a:solidFill>
            </a:endParaRPr>
          </a:p>
        </p:txBody>
      </p:sp>
      <p:sp>
        <p:nvSpPr>
          <p:cNvPr id="15" name="矩形 14">
            <a:extLst>
              <a:ext uri="{FF2B5EF4-FFF2-40B4-BE49-F238E27FC236}">
                <a16:creationId xmlns:a16="http://schemas.microsoft.com/office/drawing/2014/main" id="{BA8FFFFB-F64D-2E6F-00D2-8260F823E22A}"/>
              </a:ext>
            </a:extLst>
          </p:cNvPr>
          <p:cNvSpPr/>
          <p:nvPr/>
        </p:nvSpPr>
        <p:spPr>
          <a:xfrm>
            <a:off x="2439013" y="2469289"/>
            <a:ext cx="1044791" cy="566364"/>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F8E23BFC-CBDE-EBE7-9E40-5B8303A853ED}"/>
              </a:ext>
            </a:extLst>
          </p:cNvPr>
          <p:cNvSpPr/>
          <p:nvPr/>
        </p:nvSpPr>
        <p:spPr>
          <a:xfrm>
            <a:off x="3687319" y="2591623"/>
            <a:ext cx="962284" cy="3683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6A3DEC9-7292-C703-8A3F-B4E83429924D}"/>
              </a:ext>
            </a:extLst>
          </p:cNvPr>
          <p:cNvSpPr/>
          <p:nvPr/>
        </p:nvSpPr>
        <p:spPr>
          <a:xfrm>
            <a:off x="5340704" y="2580875"/>
            <a:ext cx="909924" cy="368300"/>
          </a:xfrm>
          <a:prstGeom prst="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3E78CD1-002C-C53D-999E-BCE8E45D4E57}"/>
              </a:ext>
            </a:extLst>
          </p:cNvPr>
          <p:cNvSpPr txBox="1"/>
          <p:nvPr/>
        </p:nvSpPr>
        <p:spPr>
          <a:xfrm>
            <a:off x="9195638" y="5998588"/>
            <a:ext cx="2996362" cy="646331"/>
          </a:xfrm>
          <a:prstGeom prst="rect">
            <a:avLst/>
          </a:prstGeom>
          <a:noFill/>
        </p:spPr>
        <p:txBody>
          <a:bodyPr wrap="square">
            <a:spAutoFit/>
          </a:bodyPr>
          <a:lstStyle/>
          <a:p>
            <a:r>
              <a:rPr lang="zh-CN" altLang="en-US" i="1" dirty="0">
                <a:solidFill>
                  <a:srgbClr val="001CB6"/>
                </a:solidFill>
                <a:latin typeface="Times New Roman" panose="02020603050405020304" charset="0"/>
                <a:cs typeface="Times New Roman" panose="02020603050405020304" charset="0"/>
              </a:rPr>
              <a:t>Ji, PRL 110, 262002 (2013); </a:t>
            </a:r>
            <a:endParaRPr lang="en-US" altLang="zh-CN" i="1" dirty="0">
              <a:solidFill>
                <a:srgbClr val="001CB6"/>
              </a:solidFill>
              <a:latin typeface="Times New Roman" panose="02020603050405020304" charset="0"/>
              <a:cs typeface="Times New Roman" panose="02020603050405020304" charset="0"/>
            </a:endParaRPr>
          </a:p>
          <a:p>
            <a:r>
              <a:rPr lang="zh-CN" altLang="en-US" i="1" dirty="0">
                <a:solidFill>
                  <a:srgbClr val="001CB6"/>
                </a:solidFill>
                <a:latin typeface="Times New Roman" panose="02020603050405020304" charset="0"/>
                <a:cs typeface="Times New Roman" panose="02020603050405020304" charset="0"/>
              </a:rPr>
              <a:t>Ji, Sci.China 57 (2014)</a:t>
            </a:r>
          </a:p>
        </p:txBody>
      </p:sp>
    </p:spTree>
    <p:extLst>
      <p:ext uri="{BB962C8B-B14F-4D97-AF65-F5344CB8AC3E}">
        <p14:creationId xmlns:p14="http://schemas.microsoft.com/office/powerpoint/2010/main" val="1162041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756*224"/>
  <p:tag name="TABLE_ENDDRAG_RECT" val="85*292*756*224"/>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89.85,&quot;left&quot;:10.65,&quot;top&quot;:53.6,&quot;width&quot;:929}"/>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5456</Words>
  <Application>Microsoft Office PowerPoint</Application>
  <PresentationFormat>宽屏</PresentationFormat>
  <Paragraphs>700</Paragraphs>
  <Slides>51</Slides>
  <Notes>51</Notes>
  <HiddenSlides>1</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51</vt:i4>
      </vt:variant>
    </vt:vector>
  </HeadingPairs>
  <TitlesOfParts>
    <vt:vector size="62" baseType="lpstr">
      <vt:lpstr>Adobe Devanagari</vt:lpstr>
      <vt:lpstr>Adobe 黑体 Std R</vt:lpstr>
      <vt:lpstr>宋体</vt:lpstr>
      <vt:lpstr>Arial</vt:lpstr>
      <vt:lpstr>Calibri</vt:lpstr>
      <vt:lpstr>Cambria Math</vt:lpstr>
      <vt:lpstr>Segoe UI Black</vt:lpstr>
      <vt:lpstr>Times New Roman</vt:lpstr>
      <vt:lpstr>Wingdings</vt:lpstr>
      <vt:lpstr>WPS</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谭金鑫</dc:creator>
  <cp:lastModifiedBy>金鑫 谭</cp:lastModifiedBy>
  <cp:revision>1</cp:revision>
  <dcterms:created xsi:type="dcterms:W3CDTF">2023-08-09T12:44:00Z</dcterms:created>
  <dcterms:modified xsi:type="dcterms:W3CDTF">2025-10-09T14:59:30Z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415520EC605F4EE78B8CC5E2BBD0D991_13</vt:lpwstr>
  </property>
</Properties>
</file>