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94D6-2986-D1BD-FCAD-6A9B78F7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20A2F-E056-49D7-2CF9-8BEF7852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FE80-5ED9-43D8-80E6-3C93124AD0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0210E-9A58-EA0D-7B35-5C620E0D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E4EFA-CAC8-6AA0-8A2F-C6DCE817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5B6A-B7E2-4BE5-9240-CC6217E1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DE5D5-66D5-EE77-6ADE-35E01501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00533-7C20-3B6A-C73B-98555C024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2F28-1296-EE73-20C4-A08F32E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E80-5ED9-43D8-80E6-3C93124AD0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DA9C-F686-0069-8706-8F1C4C599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F277-9DF4-6081-BAB8-D0AF6612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05B6A-B7E2-4BE5-9240-CC6217E1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90A53-E297-7F3A-21E8-328B4476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79617-F349-EC92-F723-A99F88C6D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C126C4A0-D330-BEA5-305E-F20C3B5D57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shall be calculable! </a:t>
                </a: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C126C4A0-D330-BEA5-305E-F20C3B5D5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5853BA8-1478-8F6B-C0BA-E9EF03035B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C95E8D-FE65-D8DA-6F59-9630BF03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/>
              <a:t>First Global analysis of GPDs:</a:t>
            </a:r>
            <a:br>
              <a:rPr lang="en-US" sz="5400"/>
            </a:br>
            <a:r>
              <a:rPr lang="en-US" sz="5400"/>
              <a:t>GUMP1.0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0A2B3-8F20-1D94-5614-685A3CE00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089C0-D7E0-4A96-E8BA-18AEFA81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 or not to fit (ML/AL)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FEDE0-B592-4491-690A-6CD2DDC1B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009B11-7DD0-7D19-6A3A-E4DCE5DF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GPDs through Universal Moment Param. (GUMP)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13298-B0B0-FB73-0DAB-295E01A7F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4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A899B-7A92-9F53-2301-A4919ABF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GPDs parameterized in moments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46EC3-B781-CB65-3097-DD0972C34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53401-9D59-B6F2-64BC-79A40BAF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GUMP parameterization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7CB4C-CA4B-51B4-870C-78D3FE7D6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C113FF-68C7-08BE-7070-C66F1084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Proof-of-principle analysis (GUMP 0.5)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5589C-67EB-C3A8-20BB-A1D8D6BA8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95AA5-BF79-B40E-492F-8A63522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next-to-leading (NLO) accuracy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D5CE2-807A-432D-9EBE-63A307B2F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D5F129-5BBC-FC91-EC2D-48F66F8B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inputs for GPDs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0D827-7CC1-23E0-9A83-4ACBB75CC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BE571-48F1-76B6-6547-A8FABAC7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Lattice inputs for GPDs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9C016-3196-2311-3CA3-C09D5DCE3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8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DD052-712A-93C0-1751-8F489D41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C6423-FA0D-13A8-92AC-36E9831C60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D1E154-FA15-6C3A-C8B3-AB442D90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GPDs at non-zero skewness from lattice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37225-0BFD-AE24-F5F5-6E64247C49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0BA86-10D3-2893-4148-D818B214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Excellent descriptions of exp. and lattices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C2D3A-C6F7-115E-B5AC-0165CFC85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17FF90-0AF5-A26D-2F9B-EB7ECC58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Nucleon tomography with GUMP1.0 GPDs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73896-F367-6A4D-33E6-B8751E982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288998-FD53-718A-CB6B-9537F3EB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Partonic contributions to the proton spin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06AB7-2C63-E513-1BB4-B9BD91A55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1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75DED-BA95-390E-5E73-80759311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707B9-02E1-33CF-17F7-CE792F383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9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2EBC898A-FD2C-F8F6-2C15-759623A4D1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calculations of GPDs and problems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2EBC898A-FD2C-F8F6-2C15-759623A4D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851C175-212C-D201-F741-4AC300F621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2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AE1E5531-E983-CF4E-ECDE-C3644781BC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GPD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AE1E5531-E983-CF4E-ECDE-C3644781B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E521A6-808E-FEF9-4701-3068C2785B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36AE29-429F-E1B5-8568-E2723CD3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Lattice QCD computation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1EC6B-988D-8BDB-C890-F0A0D0F2C4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E34084-5900-F7ED-1E0D-9670D30C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GPD on lattice (pion)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3CE12-6069-9607-794D-F63B90129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03FA9-6505-4784-A710-E48BA50B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GPD on lattice (nucleon)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9BB92-72EE-6960-E457-41615A529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93631A1E-AC99-7B37-1B7F-BE8A5E6850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problem </a:t>
                </a: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93631A1E-AC99-7B37-1B7F-BE8A5E685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AEF9E23-9146-3962-261F-1152720952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1FEBD84A-79ED-1D32-0D41-F98D3A83AE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calculable?  </a:t>
                </a: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1FEBD84A-79ED-1D32-0D41-F98D3A83A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6734B21-2DCF-C562-3B60-FB1CC5558E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Office Theme</vt:lpstr>
      <vt:lpstr>PowerPoint Presentation</vt:lpstr>
      <vt:lpstr>Outline </vt:lpstr>
      <vt:lpstr>Lattice calculations of GPDs and problems at x=±ξ </vt:lpstr>
      <vt:lpstr>GPD Variables: F(x, ξ, t, μ^2)</vt:lpstr>
      <vt:lpstr>Lattice QCD computation </vt:lpstr>
      <vt:lpstr>GPD on lattice (pion) </vt:lpstr>
      <vt:lpstr>GPD on lattice (nucleon) </vt:lpstr>
      <vt:lpstr>x=±ξ problem </vt:lpstr>
      <vt:lpstr> x∼±ξ  calculable?  </vt:lpstr>
      <vt:lpstr> x=±ξ  shall be calculable! </vt:lpstr>
      <vt:lpstr>First Global analysis of GPDs: GUMP1.0</vt:lpstr>
      <vt:lpstr>Fit or not to fit (ML/AL)</vt:lpstr>
      <vt:lpstr>GPDs through Universal Moment Param. (GUMP)</vt:lpstr>
      <vt:lpstr>GPDs parameterized in moments</vt:lpstr>
      <vt:lpstr>GUMP parameterization</vt:lpstr>
      <vt:lpstr>Proof-of-principle analysis (GUMP 0.5)</vt:lpstr>
      <vt:lpstr>Full next-to-leading (NLO) accuracy</vt:lpstr>
      <vt:lpstr>Experimental inputs for GPDs</vt:lpstr>
      <vt:lpstr>Lattice inputs for GPDs</vt:lpstr>
      <vt:lpstr>GPDs at non-zero skewness from lattice</vt:lpstr>
      <vt:lpstr>Excellent descriptions of exp. and lattices</vt:lpstr>
      <vt:lpstr>Nucleon tomography with GUMP1.0 GPDs</vt:lpstr>
      <vt:lpstr>Partonic contributions to the proton spin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Ji</dc:creator>
  <cp:lastModifiedBy>sean Ji</cp:lastModifiedBy>
  <cp:revision>1</cp:revision>
  <dcterms:created xsi:type="dcterms:W3CDTF">2025-10-08T14:13:06Z</dcterms:created>
  <dcterms:modified xsi:type="dcterms:W3CDTF">2025-10-08T14:13:06Z</dcterms:modified>
</cp:coreProperties>
</file>