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B755C-7B1D-F7C9-A0C5-B2E8A7856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E90518-89D2-E2B6-EE19-8A74A0871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0EF6-DEC9-4BD1-9421-97799DDF9141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5DD90B-72B3-1C5B-5DFB-6200C321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DAF28E-D377-3EF2-A279-181892ADD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5E49-DD15-4402-95FB-A5276499B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1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20BE72-E84D-9E0E-82EF-9B41DC6AE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18E83-89DA-8F82-CD3E-FA4A02CEE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DC657-0624-6989-0A72-3940C6A6E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6C0EF6-DEC9-4BD1-9421-97799DDF9141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37D3C-44AF-92CA-BAF2-D6BCC152F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F6CF8-B740-39B7-E3C5-A4554CEDC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2C5E49-DD15-4402-95FB-A5276499B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3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B02E07-854E-20E1-F16D-E6E73AB2F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b="1"/>
              <a:t>What is light-front quantization?</a:t>
            </a:r>
            <a:br>
              <a:rPr lang="en-US" sz="3800"/>
            </a:br>
            <a:r>
              <a:rPr lang="en-US" sz="3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63EF9D-6FB4-D00E-2074-71E0CB55BB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87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171FE0-2B9B-B44B-7A8A-AE8B6585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en-US" altLang="zh-CN"/>
              <a:t>Argu 2</a:t>
            </a:r>
            <a:r>
              <a:rPr lang="zh-CN" altLang="en-US"/>
              <a:t>：</a:t>
            </a:r>
            <a:r>
              <a:rPr lang="en-US"/>
              <a:t>LFQ as a limit of </a:t>
            </a:r>
            <a:r>
              <a:rPr lang="en-US" altLang="zh-CN"/>
              <a:t>IMF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C72363-44F9-A547-187C-51A0E4C121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1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34299F-FA73-77A5-7993-B29367ACC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Weinberg’s rules in IMF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3F4E29-43E5-03D3-D0C2-3A69044D10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48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E11A9C-48E8-79E4-0B8B-B72C44883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IMF limit &amp; UV divergences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1A7C93-91A9-2A5F-CA4D-DB3CB1A528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73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41F90A-12BA-8961-8F0F-593BD29C2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t’ Hooft model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FCBFCC-CE70-BC96-57B9-012E35E21D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36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FD8EEC-2302-DC22-5783-74F7A43D5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Problems: critical (renormalizable) theories</a:t>
            </a:r>
            <a:r>
              <a:rPr lang="zh-CN" altLang="en-US"/>
              <a:t> </a:t>
            </a:r>
            <a:r>
              <a:rPr lang="en-US" altLang="zh-CN"/>
              <a:t>with</a:t>
            </a:r>
            <a:r>
              <a:rPr lang="zh-CN" altLang="en-US"/>
              <a:t> </a:t>
            </a:r>
            <a:r>
              <a:rPr lang="en-US" altLang="zh-CN"/>
              <a:t>massless coupling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E08408-43F4-0832-6887-BABE5B43BF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78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7CE1B3-95A3-378B-9A30-6AEAE6FC4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 the limit under integrand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C7DDB3-C424-42EF-C727-6DFBFBA4BC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10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6843A9-4ABD-29DD-94BC-AB2BA7938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LFQ as an effective theory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709D6C-2F12-8D6A-0720-81CC670A5F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22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0A99E2-4491-44F0-B6F1-972BE9D3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</a:t>
            </a:r>
            <a:r>
              <a:rPr lang="en-US" altLang="zh-CN"/>
              <a:t>effective?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A99FD5-DEE3-47B5-3FD3-E9E7893593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01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2A0C1E-01C2-6C87-36DD-5C785697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Non-asymptotic free but perturbative</a:t>
            </a:r>
            <a:br>
              <a:rPr lang="en-US"/>
            </a:br>
            <a:r>
              <a:rPr lang="en-US"/>
              <a:t>  (small-momentum QED)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E46196-E6E5-994D-F448-677AE160DD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02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BE122E-D1CE-2FDD-C271-B158610A4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Non-asymptotic free &amp; non-pert. </a:t>
            </a:r>
            <a:br>
              <a:rPr lang="en-US"/>
            </a:br>
            <a:r>
              <a:rPr lang="en-US"/>
              <a:t>  (large-momentum QED)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4645A1-43D5-6FAB-F8F1-DD1E954AAD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98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67F490-C9F6-8C41-F8EC-28C01A51C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EC926E-112C-3565-D30A-BB3F131E9D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10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8B7D42-E4AA-A06B-0A6A-1240AC1F6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Asymptotic free theories (QCD)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14FE20-47E6-1BC1-2BBA-BCF1C69987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50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A4036C-B129-093F-C8CD-1C3C6636F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Renormalization in LFQ-QCD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4BE120-8366-D99E-5CC5-BD80EB6D3C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31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4D002F-1964-ACCA-84D3-4B85A229E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Non-perturbative solution:</a:t>
            </a:r>
            <a:br>
              <a:rPr lang="en-US"/>
            </a:br>
            <a:r>
              <a:rPr lang="en-US"/>
              <a:t>P</a:t>
            </a:r>
            <a:r>
              <a:rPr lang="en-US" sz="3200"/>
              <a:t>z</a:t>
            </a:r>
            <a:r>
              <a:rPr lang="en-US"/>
              <a:t> =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∞</a:t>
            </a:r>
            <a:r>
              <a:rPr lang="en-US"/>
              <a:t> is a critical point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2E4CD1-6EC5-ED56-9615-DF4DD0BEB6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77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6DCEE3-56D8-A7C3-B001-C9F6B563B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LaMET approach to LFQ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CFFC78-86F3-CC9C-6C14-598C452284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5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 hidden="1">
                <a:extLst>
                  <a:ext uri="{FF2B5EF4-FFF2-40B4-BE49-F238E27FC236}">
                    <a16:creationId xmlns:a16="http://schemas.microsoft.com/office/drawing/2014/main" id="{5C7E82D7-9F73-7665-4903-807A05535E9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  is not well defined…</a:t>
                </a:r>
              </a:p>
            </p:txBody>
          </p:sp>
        </mc:Choice>
        <mc:Fallback>
          <p:sp>
            <p:nvSpPr>
              <p:cNvPr id="2" name="Title 1" hidden="1">
                <a:extLst>
                  <a:ext uri="{FF2B5EF4-FFF2-40B4-BE49-F238E27FC236}">
                    <a16:creationId xmlns:a16="http://schemas.microsoft.com/office/drawing/2014/main" id="{5C7E82D7-9F73-7665-4903-807A05535E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B5D7F26-D6B4-908C-C4A6-3CB28EC517A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78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 hidden="1">
                <a:extLst>
                  <a:ext uri="{FF2B5EF4-FFF2-40B4-BE49-F238E27FC236}">
                    <a16:creationId xmlns:a16="http://schemas.microsoft.com/office/drawing/2014/main" id="{EC44D021-7FF7-5862-554A-05CA2BC0433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Longitudinal mom. dis.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 hidden="1">
                <a:extLst>
                  <a:ext uri="{FF2B5EF4-FFF2-40B4-BE49-F238E27FC236}">
                    <a16:creationId xmlns:a16="http://schemas.microsoft.com/office/drawing/2014/main" id="{EC44D021-7FF7-5862-554A-05CA2BC043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825515B-4883-6723-BD67-0F81B57380C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84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87EE4B-CCAD-4D76-64A6-A09E0A73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Parton EFT vs LMD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77B35D-4B6E-6E58-FAD9-3D7CB03505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73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0EE3F5-E418-1DD4-DBB5-41430CABE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LFQ MEs from large-momentum expansion 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B0E027-642F-1ADB-4812-C0DDB140A2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26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3079F8-CC98-9339-E23C-8F231336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few recent works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34C6A4-7F90-DA7B-0ADC-61983EFAD9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2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C96098-138D-BA76-FEE6-DBD80C816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01F55C-D41B-6374-3176-25CCEAEBFE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39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C0D594-E1D3-AB5E-8442-3275A2E69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LFQ definition </a:t>
            </a:r>
            <a:endParaRPr lang="en-US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570ADA-8D47-41C5-9CC8-66C0BEE502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45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20AFD9-9724-D0B8-C5D3-EF335FCBA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593932-83ED-236A-44D9-DE379E4F53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58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678275-E1E1-8954-C176-C2A350938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94FEE7-9192-DAC5-E64E-E1DDBDBD8A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515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1D81EC-36E8-AE23-E9D7-934A2F0FD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3C74C7-7904-4EFF-8F73-09DF993B37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66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6139AE-4E09-0E4D-CA76-590240DAB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922FC4-70EC-17D2-4BF0-0579F7DCBD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899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18D4DA-28D3-7675-BA14-50921C11C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B2131A-3B8A-0B92-BF75-1F586CFBA4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580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5BEFA6-EC15-32BD-B732-872539CED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LaMET for LFQ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A7535C-E9FE-2BCD-5E8A-B93D6950F9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703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3A936C-40BD-B560-79D4-C71E117AF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FBD5E9-1140-7B5B-C614-AEFEB7FB94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32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5E9A38-EE03-0942-DAFB-3807A45F5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Relativistic dynamics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96F050-5C64-92B2-9CD1-959834FE7A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67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002AED-AA27-5740-D535-04D53D164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Front-form (light-front) dynamics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B0F85C-9F92-1AEB-78B7-025073B100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74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7B9E66-667B-8CDB-26D8-A9BF758D7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LF quantum field theory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F4CCFA-8332-B8BD-AC63-CEE407BE72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11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28579D-0CA4-4609-776C-75907D00B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LFQ as an EFT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FE0733-098F-2B68-BBE2-1FEB59B165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62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06409E-809F-DAB2-8BE5-2CBAE2FAB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LF QFT the same as instant QFT?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A8F745-F59B-3899-D25F-FC6E66811F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67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0CA90B-73DA-3AC5-19FB-FBC1D9413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Argu. 1: Covariant (Feynman) pert. theory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3373AC-A9F5-9559-DB19-BDDC248CED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7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</Words>
  <Application>Microsoft Office PowerPoint</Application>
  <PresentationFormat>On-screen Show (4:3)</PresentationFormat>
  <Paragraphs>30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Aptos</vt:lpstr>
      <vt:lpstr>Aptos Display</vt:lpstr>
      <vt:lpstr>Arial</vt:lpstr>
      <vt:lpstr>Calibri</vt:lpstr>
      <vt:lpstr>Cambria Math</vt:lpstr>
      <vt:lpstr>Office Theme</vt:lpstr>
      <vt:lpstr>What is light-front quantization?  </vt:lpstr>
      <vt:lpstr>Outline</vt:lpstr>
      <vt:lpstr>LFQ definition </vt:lpstr>
      <vt:lpstr>Relativistic dynamics</vt:lpstr>
      <vt:lpstr>Front-form (light-front) dynamics </vt:lpstr>
      <vt:lpstr>LF quantum field theory </vt:lpstr>
      <vt:lpstr>LFQ as an EFT</vt:lpstr>
      <vt:lpstr>Is LF QFT the same as instant QFT? </vt:lpstr>
      <vt:lpstr>Argu. 1: Covariant (Feynman) pert. theory </vt:lpstr>
      <vt:lpstr> Argu 2：LFQ as a limit of IMF</vt:lpstr>
      <vt:lpstr>Weinberg’s rules in IMF</vt:lpstr>
      <vt:lpstr>IMF limit &amp; UV divergences </vt:lpstr>
      <vt:lpstr>t’ Hooft model </vt:lpstr>
      <vt:lpstr>Problems: critical (renormalizable) theories with massless coupling</vt:lpstr>
      <vt:lpstr>Take the limit under integrand </vt:lpstr>
      <vt:lpstr>LFQ as an effective theory</vt:lpstr>
      <vt:lpstr>How effective? </vt:lpstr>
      <vt:lpstr>Non-asymptotic free but perturbative   (small-momentum QED)</vt:lpstr>
      <vt:lpstr>Non-asymptotic free &amp; non-pert.    (large-momentum QED)</vt:lpstr>
      <vt:lpstr>Asymptotic free theories (QCD) </vt:lpstr>
      <vt:lpstr>Renormalization in LFQ-QCD</vt:lpstr>
      <vt:lpstr>Non-perturbative solution: Pz = ∞ is a critical point</vt:lpstr>
      <vt:lpstr>LaMET approach to LFQ</vt:lpstr>
      <vt:lpstr>When P^z→∞  is not well defined…</vt:lpstr>
      <vt:lpstr>Longitudinal mom. dis. f ̃(y,P^z)</vt:lpstr>
      <vt:lpstr>Parton EFT vs LMD</vt:lpstr>
      <vt:lpstr>LFQ MEs from large-momentum expansion  </vt:lpstr>
      <vt:lpstr>A few recent 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LaMET for LFQ</vt:lpstr>
      <vt:lpstr>Conclusions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sean Ji</dc:creator>
  <cp:lastModifiedBy>sean Ji</cp:lastModifiedBy>
  <cp:revision>1</cp:revision>
  <dcterms:created xsi:type="dcterms:W3CDTF">2026-06-25T12:42:54Z</dcterms:created>
  <dcterms:modified xsi:type="dcterms:W3CDTF">2026-06-25T12:42:54Z</dcterms:modified>
</cp:coreProperties>
</file>