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0"/>
  </p:notesMasterIdLst>
  <p:sldIdLst>
    <p:sldId id="278" r:id="rId2"/>
    <p:sldId id="279" r:id="rId3"/>
    <p:sldId id="257" r:id="rId4"/>
    <p:sldId id="272" r:id="rId5"/>
    <p:sldId id="275" r:id="rId6"/>
    <p:sldId id="277" r:id="rId7"/>
    <p:sldId id="276" r:id="rId8"/>
    <p:sldId id="259" r:id="rId9"/>
  </p:sldIdLst>
  <p:sldSz cx="17340263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584200" rtl="0" fontAlgn="auto" latinLnBrk="0" hangingPunct="0">
      <a:lnSpc>
        <a:spcPct val="100000"/>
      </a:lnSpc>
      <a:spcBef>
        <a:spcPts val="1400"/>
      </a:spcBef>
      <a:spcAft>
        <a:spcPts val="0"/>
      </a:spcAft>
      <a:buClrTx/>
      <a:buSzTx/>
      <a:buFontTx/>
      <a:buNone/>
      <a:tabLst/>
      <a:defRPr kumimoji="0" sz="3200" b="0" i="0" u="none" strike="noStrike" cap="none" spc="32" normalizeH="0" baseline="0">
        <a:ln>
          <a:noFill/>
        </a:ln>
        <a:solidFill>
          <a:srgbClr val="5C5C5C"/>
        </a:solidFill>
        <a:effectLst/>
        <a:uFillTx/>
        <a:latin typeface="Helvetica"/>
        <a:ea typeface="Helvetica"/>
        <a:cs typeface="Helvetica"/>
        <a:sym typeface="Helvetica"/>
      </a:defRPr>
    </a:lvl1pPr>
    <a:lvl2pPr marL="0" marR="0" indent="342900" algn="l" defTabSz="584200" rtl="0" fontAlgn="auto" latinLnBrk="0" hangingPunct="0">
      <a:lnSpc>
        <a:spcPct val="100000"/>
      </a:lnSpc>
      <a:spcBef>
        <a:spcPts val="1400"/>
      </a:spcBef>
      <a:spcAft>
        <a:spcPts val="0"/>
      </a:spcAft>
      <a:buClrTx/>
      <a:buSzTx/>
      <a:buFontTx/>
      <a:buNone/>
      <a:tabLst/>
      <a:defRPr kumimoji="0" sz="3200" b="0" i="0" u="none" strike="noStrike" cap="none" spc="32" normalizeH="0" baseline="0">
        <a:ln>
          <a:noFill/>
        </a:ln>
        <a:solidFill>
          <a:srgbClr val="5C5C5C"/>
        </a:solidFill>
        <a:effectLst/>
        <a:uFillTx/>
        <a:latin typeface="Helvetica"/>
        <a:ea typeface="Helvetica"/>
        <a:cs typeface="Helvetica"/>
        <a:sym typeface="Helvetica"/>
      </a:defRPr>
    </a:lvl2pPr>
    <a:lvl3pPr marL="0" marR="0" indent="685800" algn="l" defTabSz="584200" rtl="0" fontAlgn="auto" latinLnBrk="0" hangingPunct="0">
      <a:lnSpc>
        <a:spcPct val="100000"/>
      </a:lnSpc>
      <a:spcBef>
        <a:spcPts val="1400"/>
      </a:spcBef>
      <a:spcAft>
        <a:spcPts val="0"/>
      </a:spcAft>
      <a:buClrTx/>
      <a:buSzTx/>
      <a:buFontTx/>
      <a:buNone/>
      <a:tabLst/>
      <a:defRPr kumimoji="0" sz="3200" b="0" i="0" u="none" strike="noStrike" cap="none" spc="32" normalizeH="0" baseline="0">
        <a:ln>
          <a:noFill/>
        </a:ln>
        <a:solidFill>
          <a:srgbClr val="5C5C5C"/>
        </a:solidFill>
        <a:effectLst/>
        <a:uFillTx/>
        <a:latin typeface="Helvetica"/>
        <a:ea typeface="Helvetica"/>
        <a:cs typeface="Helvetica"/>
        <a:sym typeface="Helvetica"/>
      </a:defRPr>
    </a:lvl3pPr>
    <a:lvl4pPr marL="0" marR="0" indent="1028700" algn="l" defTabSz="584200" rtl="0" fontAlgn="auto" latinLnBrk="0" hangingPunct="0">
      <a:lnSpc>
        <a:spcPct val="100000"/>
      </a:lnSpc>
      <a:spcBef>
        <a:spcPts val="1400"/>
      </a:spcBef>
      <a:spcAft>
        <a:spcPts val="0"/>
      </a:spcAft>
      <a:buClrTx/>
      <a:buSzTx/>
      <a:buFontTx/>
      <a:buNone/>
      <a:tabLst/>
      <a:defRPr kumimoji="0" sz="3200" b="0" i="0" u="none" strike="noStrike" cap="none" spc="32" normalizeH="0" baseline="0">
        <a:ln>
          <a:noFill/>
        </a:ln>
        <a:solidFill>
          <a:srgbClr val="5C5C5C"/>
        </a:solidFill>
        <a:effectLst/>
        <a:uFillTx/>
        <a:latin typeface="Helvetica"/>
        <a:ea typeface="Helvetica"/>
        <a:cs typeface="Helvetica"/>
        <a:sym typeface="Helvetica"/>
      </a:defRPr>
    </a:lvl4pPr>
    <a:lvl5pPr marL="0" marR="0" indent="1371600" algn="l" defTabSz="584200" rtl="0" fontAlgn="auto" latinLnBrk="0" hangingPunct="0">
      <a:lnSpc>
        <a:spcPct val="100000"/>
      </a:lnSpc>
      <a:spcBef>
        <a:spcPts val="1400"/>
      </a:spcBef>
      <a:spcAft>
        <a:spcPts val="0"/>
      </a:spcAft>
      <a:buClrTx/>
      <a:buSzTx/>
      <a:buFontTx/>
      <a:buNone/>
      <a:tabLst/>
      <a:defRPr kumimoji="0" sz="3200" b="0" i="0" u="none" strike="noStrike" cap="none" spc="32" normalizeH="0" baseline="0">
        <a:ln>
          <a:noFill/>
        </a:ln>
        <a:solidFill>
          <a:srgbClr val="5C5C5C"/>
        </a:solidFill>
        <a:effectLst/>
        <a:uFillTx/>
        <a:latin typeface="Helvetica"/>
        <a:ea typeface="Helvetica"/>
        <a:cs typeface="Helvetica"/>
        <a:sym typeface="Helvetica"/>
      </a:defRPr>
    </a:lvl5pPr>
    <a:lvl6pPr marL="0" marR="0" indent="1714500" algn="l" defTabSz="584200" rtl="0" fontAlgn="auto" latinLnBrk="0" hangingPunct="0">
      <a:lnSpc>
        <a:spcPct val="100000"/>
      </a:lnSpc>
      <a:spcBef>
        <a:spcPts val="1400"/>
      </a:spcBef>
      <a:spcAft>
        <a:spcPts val="0"/>
      </a:spcAft>
      <a:buClrTx/>
      <a:buSzTx/>
      <a:buFontTx/>
      <a:buNone/>
      <a:tabLst/>
      <a:defRPr kumimoji="0" sz="3200" b="0" i="0" u="none" strike="noStrike" cap="none" spc="32" normalizeH="0" baseline="0">
        <a:ln>
          <a:noFill/>
        </a:ln>
        <a:solidFill>
          <a:srgbClr val="5C5C5C"/>
        </a:solidFill>
        <a:effectLst/>
        <a:uFillTx/>
        <a:latin typeface="Helvetica"/>
        <a:ea typeface="Helvetica"/>
        <a:cs typeface="Helvetica"/>
        <a:sym typeface="Helvetica"/>
      </a:defRPr>
    </a:lvl6pPr>
    <a:lvl7pPr marL="0" marR="0" indent="2057400" algn="l" defTabSz="584200" rtl="0" fontAlgn="auto" latinLnBrk="0" hangingPunct="0">
      <a:lnSpc>
        <a:spcPct val="100000"/>
      </a:lnSpc>
      <a:spcBef>
        <a:spcPts val="1400"/>
      </a:spcBef>
      <a:spcAft>
        <a:spcPts val="0"/>
      </a:spcAft>
      <a:buClrTx/>
      <a:buSzTx/>
      <a:buFontTx/>
      <a:buNone/>
      <a:tabLst/>
      <a:defRPr kumimoji="0" sz="3200" b="0" i="0" u="none" strike="noStrike" cap="none" spc="32" normalizeH="0" baseline="0">
        <a:ln>
          <a:noFill/>
        </a:ln>
        <a:solidFill>
          <a:srgbClr val="5C5C5C"/>
        </a:solidFill>
        <a:effectLst/>
        <a:uFillTx/>
        <a:latin typeface="Helvetica"/>
        <a:ea typeface="Helvetica"/>
        <a:cs typeface="Helvetica"/>
        <a:sym typeface="Helvetica"/>
      </a:defRPr>
    </a:lvl7pPr>
    <a:lvl8pPr marL="0" marR="0" indent="2400300" algn="l" defTabSz="584200" rtl="0" fontAlgn="auto" latinLnBrk="0" hangingPunct="0">
      <a:lnSpc>
        <a:spcPct val="100000"/>
      </a:lnSpc>
      <a:spcBef>
        <a:spcPts val="1400"/>
      </a:spcBef>
      <a:spcAft>
        <a:spcPts val="0"/>
      </a:spcAft>
      <a:buClrTx/>
      <a:buSzTx/>
      <a:buFontTx/>
      <a:buNone/>
      <a:tabLst/>
      <a:defRPr kumimoji="0" sz="3200" b="0" i="0" u="none" strike="noStrike" cap="none" spc="32" normalizeH="0" baseline="0">
        <a:ln>
          <a:noFill/>
        </a:ln>
        <a:solidFill>
          <a:srgbClr val="5C5C5C"/>
        </a:solidFill>
        <a:effectLst/>
        <a:uFillTx/>
        <a:latin typeface="Helvetica"/>
        <a:ea typeface="Helvetica"/>
        <a:cs typeface="Helvetica"/>
        <a:sym typeface="Helvetica"/>
      </a:defRPr>
    </a:lvl8pPr>
    <a:lvl9pPr marL="0" marR="0" indent="2743200" algn="l" defTabSz="584200" rtl="0" fontAlgn="auto" latinLnBrk="0" hangingPunct="0">
      <a:lnSpc>
        <a:spcPct val="100000"/>
      </a:lnSpc>
      <a:spcBef>
        <a:spcPts val="1400"/>
      </a:spcBef>
      <a:spcAft>
        <a:spcPts val="0"/>
      </a:spcAft>
      <a:buClrTx/>
      <a:buSzTx/>
      <a:buFontTx/>
      <a:buNone/>
      <a:tabLst/>
      <a:defRPr kumimoji="0" sz="3200" b="0" i="0" u="none" strike="noStrike" cap="none" spc="32" normalizeH="0" baseline="0">
        <a:ln>
          <a:noFill/>
        </a:ln>
        <a:solidFill>
          <a:srgbClr val="5C5C5C"/>
        </a:solidFill>
        <a:effectLst/>
        <a:uFillTx/>
        <a:latin typeface="Helvetica"/>
        <a:ea typeface="Helvetica"/>
        <a:cs typeface="Helvetica"/>
        <a:sym typeface="Helvetica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685F3C6-DB00-FC41-8725-4DC151B1A333}" v="271" dt="2023-06-01T21:31:17.110"/>
    <p1510:client id="{9180C2EE-E3B4-4E48-A6BF-8AAC16C08CA9}" v="634" dt="2023-06-01T22:22:30.788"/>
    <p1510:client id="{DD418D4A-EFAF-4E15-8C6C-E57C54F99810}" v="4" dt="2023-06-02T12:27:07.322"/>
  </p1510:revLst>
</p1510:revInfo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Iowan Old Style Roman"/>
          <a:ea typeface="Iowan Old Style Roman"/>
          <a:cs typeface="Iowan Old Style Roman"/>
        </a:font>
        <a:srgbClr val="5C5C5C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5C5C5C"/>
              </a:solidFill>
              <a:prstDash val="solid"/>
              <a:miter lim="400000"/>
            </a:ln>
          </a:top>
          <a:bottom>
            <a:ln w="12700" cap="flat">
              <a:solidFill>
                <a:srgbClr val="5C5C5C"/>
              </a:solidFill>
              <a:prstDash val="solid"/>
              <a:miter lim="400000"/>
            </a:ln>
          </a:bottom>
          <a:insideH>
            <a:ln w="12700" cap="flat">
              <a:solidFill>
                <a:srgbClr val="5C5C5C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BCBCB">
              <a:alpha val="25000"/>
            </a:srgbClr>
          </a:solidFill>
        </a:fill>
      </a:tcStyle>
    </a:band2H>
    <a:firstCol>
      <a:tcTxStyle b="off" i="off">
        <a:font>
          <a:latin typeface="DIN Alternate Bold"/>
          <a:ea typeface="DIN Alternate Bold"/>
          <a:cs typeface="DIN Alternate Bold"/>
        </a:font>
        <a:srgbClr val="5C5C5C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5C5C5C"/>
              </a:solidFill>
              <a:prstDash val="solid"/>
              <a:miter lim="400000"/>
            </a:ln>
          </a:top>
          <a:bottom>
            <a:ln w="12700" cap="flat">
              <a:solidFill>
                <a:srgbClr val="5C5C5C"/>
              </a:solidFill>
              <a:prstDash val="solid"/>
              <a:miter lim="400000"/>
            </a:ln>
          </a:bottom>
          <a:insideH>
            <a:ln w="12700" cap="flat">
              <a:solidFill>
                <a:srgbClr val="5C5C5C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CBCBCB">
              <a:alpha val="36000"/>
            </a:srgbClr>
          </a:solidFill>
        </a:fill>
      </a:tcStyle>
    </a:firstCol>
    <a:lastRow>
      <a:tcTxStyle b="off" i="off">
        <a:font>
          <a:latin typeface="DIN Alternate Bold"/>
          <a:ea typeface="DIN Alternate Bold"/>
          <a:cs typeface="DIN Alternate Bold"/>
        </a:font>
        <a:srgbClr val="5C5C5C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5C5C5C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5C5C5C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DIN Alternate Bold"/>
          <a:ea typeface="DIN Alternate Bold"/>
          <a:cs typeface="DIN Alternate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0" cap="flat">
              <a:noFill/>
              <a:miter lim="400000"/>
            </a:ln>
          </a:bottom>
          <a:insideH>
            <a:ln w="12700" cap="flat">
              <a:solidFill>
                <a:srgbClr val="EBEBE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-522454"/>
              <a:satOff val="1153"/>
              <a:lumOff val="13444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Iowan Old Style Roman"/>
          <a:ea typeface="Iowan Old Style Roman"/>
          <a:cs typeface="Iowan Old Style Roman"/>
        </a:font>
        <a:schemeClr val="accent2">
          <a:satOff val="-3676"/>
          <a:lumOff val="-12171"/>
        </a:schemeClr>
      </a:tcTxStyle>
      <a:tcStyle>
        <a:tcBdr>
          <a:left>
            <a:ln w="12700" cap="flat">
              <a:solidFill>
                <a:srgbClr val="808251"/>
              </a:solidFill>
              <a:prstDash val="solid"/>
              <a:miter lim="400000"/>
            </a:ln>
          </a:left>
          <a:right>
            <a:ln w="12700" cap="flat">
              <a:solidFill>
                <a:srgbClr val="808251"/>
              </a:solidFill>
              <a:prstDash val="solid"/>
              <a:miter lim="400000"/>
            </a:ln>
          </a:right>
          <a:top>
            <a:ln w="12700" cap="flat">
              <a:solidFill>
                <a:srgbClr val="808251"/>
              </a:solidFill>
              <a:prstDash val="solid"/>
              <a:miter lim="400000"/>
            </a:ln>
          </a:top>
          <a:bottom>
            <a:ln w="12700" cap="flat">
              <a:solidFill>
                <a:srgbClr val="808251"/>
              </a:solidFill>
              <a:prstDash val="solid"/>
              <a:miter lim="400000"/>
            </a:ln>
          </a:bottom>
          <a:insideH>
            <a:ln w="12700" cap="flat">
              <a:solidFill>
                <a:srgbClr val="808251"/>
              </a:solidFill>
              <a:prstDash val="solid"/>
              <a:miter lim="400000"/>
            </a:ln>
          </a:insideH>
          <a:insideV>
            <a:ln w="12700" cap="flat">
              <a:solidFill>
                <a:srgbClr val="808251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A8A861">
              <a:alpha val="27000"/>
            </a:srgbClr>
          </a:solidFill>
        </a:fill>
      </a:tcStyle>
    </a:band2H>
    <a:firstCol>
      <a:tcTxStyle b="off" i="off">
        <a:font>
          <a:latin typeface="DIN Alternate Bold"/>
          <a:ea typeface="DIN Alternate Bold"/>
          <a:cs typeface="DIN Alternate Bold"/>
        </a:font>
        <a:srgbClr val="FFFFFF"/>
      </a:tcTxStyle>
      <a:tcStyle>
        <a:tcBdr>
          <a:left>
            <a:ln w="12700" cap="flat">
              <a:solidFill>
                <a:srgbClr val="808251"/>
              </a:solidFill>
              <a:prstDash val="solid"/>
              <a:miter lim="400000"/>
            </a:ln>
          </a:left>
          <a:right>
            <a:ln w="12700" cap="flat">
              <a:solidFill>
                <a:srgbClr val="808251"/>
              </a:solidFill>
              <a:prstDash val="solid"/>
              <a:miter lim="400000"/>
            </a:ln>
          </a:right>
          <a:top>
            <a:ln w="12700" cap="flat">
              <a:solidFill>
                <a:srgbClr val="808251"/>
              </a:solidFill>
              <a:prstDash val="solid"/>
              <a:miter lim="400000"/>
            </a:ln>
          </a:top>
          <a:bottom>
            <a:ln w="12700" cap="flat">
              <a:solidFill>
                <a:srgbClr val="808251"/>
              </a:solidFill>
              <a:prstDash val="solid"/>
              <a:miter lim="400000"/>
            </a:ln>
          </a:bottom>
          <a:insideH>
            <a:ln w="12700" cap="flat">
              <a:solidFill>
                <a:srgbClr val="808251"/>
              </a:solidFill>
              <a:prstDash val="solid"/>
              <a:miter lim="400000"/>
            </a:ln>
          </a:insideH>
          <a:insideV>
            <a:ln w="12700" cap="flat">
              <a:solidFill>
                <a:srgbClr val="808251"/>
              </a:solidFill>
              <a:prstDash val="solid"/>
              <a:miter lim="400000"/>
            </a:ln>
          </a:insideV>
        </a:tcBdr>
        <a:fill>
          <a:solidFill>
            <a:srgbClr val="8F9541">
              <a:alpha val="75000"/>
            </a:srgbClr>
          </a:solidFill>
        </a:fill>
      </a:tcStyle>
    </a:firstCol>
    <a:lastRow>
      <a:tcTxStyle b="off" i="off">
        <a:font>
          <a:latin typeface="DIN Alternate Bold"/>
          <a:ea typeface="DIN Alternate Bold"/>
          <a:cs typeface="DIN Alternate Bold"/>
        </a:font>
        <a:schemeClr val="accent2">
          <a:satOff val="-3676"/>
          <a:lumOff val="-12171"/>
        </a:schemeClr>
      </a:tcTxStyle>
      <a:tcStyle>
        <a:tcBdr>
          <a:left>
            <a:ln w="12700" cap="flat">
              <a:solidFill>
                <a:srgbClr val="808251"/>
              </a:solidFill>
              <a:prstDash val="solid"/>
              <a:miter lim="400000"/>
            </a:ln>
          </a:left>
          <a:right>
            <a:ln w="12700" cap="flat">
              <a:solidFill>
                <a:srgbClr val="808251"/>
              </a:solidFill>
              <a:prstDash val="solid"/>
              <a:miter lim="400000"/>
            </a:ln>
          </a:right>
          <a:top>
            <a:ln w="50800" cap="flat">
              <a:solidFill>
                <a:srgbClr val="808251"/>
              </a:solidFill>
              <a:prstDash val="solid"/>
              <a:miter lim="400000"/>
            </a:ln>
          </a:top>
          <a:bottom>
            <a:ln w="12700" cap="flat">
              <a:solidFill>
                <a:srgbClr val="808251"/>
              </a:solidFill>
              <a:prstDash val="solid"/>
              <a:miter lim="400000"/>
            </a:ln>
          </a:bottom>
          <a:insideH>
            <a:ln w="12700" cap="flat">
              <a:solidFill>
                <a:srgbClr val="808251"/>
              </a:solidFill>
              <a:prstDash val="solid"/>
              <a:miter lim="400000"/>
            </a:ln>
          </a:insideH>
          <a:insideV>
            <a:ln w="12700" cap="flat">
              <a:solidFill>
                <a:srgbClr val="808251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DIN Alternate Bold"/>
          <a:ea typeface="DIN Alternate Bold"/>
          <a:cs typeface="DIN Alternate Bold"/>
        </a:font>
        <a:srgbClr val="FFFFFF"/>
      </a:tcTxStyle>
      <a:tcStyle>
        <a:tcBdr>
          <a:left>
            <a:ln w="12700" cap="flat">
              <a:solidFill>
                <a:srgbClr val="808251"/>
              </a:solidFill>
              <a:prstDash val="solid"/>
              <a:miter lim="400000"/>
            </a:ln>
          </a:left>
          <a:right>
            <a:ln w="12700" cap="flat">
              <a:solidFill>
                <a:srgbClr val="808251"/>
              </a:solidFill>
              <a:prstDash val="solid"/>
              <a:miter lim="400000"/>
            </a:ln>
          </a:right>
          <a:top>
            <a:ln w="12700" cap="flat">
              <a:solidFill>
                <a:srgbClr val="808251"/>
              </a:solidFill>
              <a:prstDash val="solid"/>
              <a:miter lim="400000"/>
            </a:ln>
          </a:top>
          <a:bottom>
            <a:ln w="12700" cap="flat">
              <a:solidFill>
                <a:srgbClr val="808251"/>
              </a:solidFill>
              <a:prstDash val="solid"/>
              <a:miter lim="400000"/>
            </a:ln>
          </a:bottom>
          <a:insideH>
            <a:ln w="12700" cap="flat">
              <a:solidFill>
                <a:srgbClr val="808251"/>
              </a:solidFill>
              <a:prstDash val="solid"/>
              <a:miter lim="400000"/>
            </a:ln>
          </a:insideH>
          <a:insideV>
            <a:ln w="12700" cap="flat">
              <a:solidFill>
                <a:srgbClr val="808251"/>
              </a:solidFill>
              <a:prstDash val="solid"/>
              <a:miter lim="400000"/>
            </a:ln>
          </a:insideV>
        </a:tcBdr>
        <a:fill>
          <a:solidFill>
            <a:srgbClr val="8F9541">
              <a:alpha val="75000"/>
            </a:srgbClr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Iowan Old Style Roman"/>
          <a:ea typeface="Iowan Old Style Roman"/>
          <a:cs typeface="Iowan Old Style Roman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DEF"/>
              </a:solidFill>
              <a:prstDash val="solid"/>
              <a:miter lim="400000"/>
            </a:ln>
          </a:top>
          <a:bottom>
            <a:ln w="12700" cap="flat">
              <a:solidFill>
                <a:srgbClr val="FFFDEF"/>
              </a:solidFill>
              <a:prstDash val="solid"/>
              <a:miter lim="400000"/>
            </a:ln>
          </a:bottom>
          <a:insideH>
            <a:ln w="12700" cap="flat">
              <a:solidFill>
                <a:srgbClr val="FFFDE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A8A861">
              <a:alpha val="27000"/>
            </a:srgbClr>
          </a:solidFill>
        </a:fill>
      </a:tcStyle>
    </a:band2H>
    <a:firstCol>
      <a:tcTxStyle b="off" i="off">
        <a:font>
          <a:latin typeface="DIN Alternate Bold"/>
          <a:ea typeface="DIN Alternate Bold"/>
          <a:cs typeface="DIN Alternate Bold"/>
        </a:font>
        <a:srgbClr val="FFFFFF"/>
      </a:tcTxStyle>
      <a:tcStyle>
        <a:tcBdr>
          <a:left>
            <a:ln w="12700" cap="flat">
              <a:solidFill>
                <a:srgbClr val="FFFDEF"/>
              </a:solidFill>
              <a:prstDash val="solid"/>
              <a:miter lim="400000"/>
            </a:ln>
          </a:left>
          <a:right>
            <a:ln w="12700" cap="flat">
              <a:solidFill>
                <a:srgbClr val="FFFDEF"/>
              </a:solidFill>
              <a:prstDash val="solid"/>
              <a:miter lim="400000"/>
            </a:ln>
          </a:right>
          <a:top>
            <a:ln w="12700" cap="flat">
              <a:solidFill>
                <a:srgbClr val="FFFDEF"/>
              </a:solidFill>
              <a:prstDash val="solid"/>
              <a:miter lim="400000"/>
            </a:ln>
          </a:top>
          <a:bottom>
            <a:ln w="12700" cap="flat">
              <a:solidFill>
                <a:srgbClr val="FFFDEF"/>
              </a:solidFill>
              <a:prstDash val="solid"/>
              <a:miter lim="400000"/>
            </a:ln>
          </a:bottom>
          <a:insideH>
            <a:ln w="12700" cap="flat">
              <a:solidFill>
                <a:srgbClr val="FFFDE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DIN Alternate Bold"/>
          <a:ea typeface="DIN Alternate Bold"/>
          <a:cs typeface="DIN Alternate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DEF"/>
              </a:solidFill>
              <a:prstDash val="solid"/>
              <a:miter lim="400000"/>
            </a:ln>
          </a:top>
          <a:bottom>
            <a:ln w="12700" cap="flat">
              <a:solidFill>
                <a:srgbClr val="FFFDEF"/>
              </a:solidFill>
              <a:prstDash val="solid"/>
              <a:miter lim="400000"/>
            </a:ln>
          </a:bottom>
          <a:insideH>
            <a:ln w="12700" cap="flat">
              <a:solidFill>
                <a:srgbClr val="FFFDE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DIN Alternate Bold"/>
          <a:ea typeface="DIN Alternate Bold"/>
          <a:cs typeface="DIN Alternate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DEF"/>
              </a:solidFill>
              <a:prstDash val="solid"/>
              <a:miter lim="400000"/>
            </a:ln>
          </a:top>
          <a:bottom>
            <a:ln w="12700" cap="flat">
              <a:solidFill>
                <a:srgbClr val="FFFDEF"/>
              </a:solidFill>
              <a:prstDash val="solid"/>
              <a:miter lim="400000"/>
            </a:ln>
          </a:bottom>
          <a:insideH>
            <a:ln w="12700" cap="flat">
              <a:solidFill>
                <a:srgbClr val="FFFDE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CF821DB8-F4EB-4A41-A1BA-3FCAFE7338EE}" styleName="">
    <a:tblBg/>
    <a:wholeTbl>
      <a:tcTxStyle b="off" i="off">
        <a:font>
          <a:latin typeface="Iowan Old Style Roman"/>
          <a:ea typeface="Iowan Old Style Roman"/>
          <a:cs typeface="Iowan Old Style Roman"/>
        </a:font>
        <a:srgbClr val="5C5C5C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chemeClr val="accent3">
                  <a:hueOff val="-256224"/>
                  <a:satOff val="-13732"/>
                  <a:lumOff val="-19712"/>
                  <a:alpha val="61000"/>
                </a:schemeClr>
              </a:solidFill>
              <a:prstDash val="solid"/>
              <a:miter lim="400000"/>
            </a:ln>
          </a:top>
          <a:bottom>
            <a:ln w="25400" cap="flat">
              <a:solidFill>
                <a:schemeClr val="accent3">
                  <a:hueOff val="-256224"/>
                  <a:satOff val="-13732"/>
                  <a:lumOff val="-19712"/>
                  <a:alpha val="61000"/>
                </a:schemeClr>
              </a:solidFill>
              <a:prstDash val="solid"/>
              <a:miter lim="400000"/>
            </a:ln>
          </a:bottom>
          <a:insideH>
            <a:ln w="25400" cap="flat">
              <a:solidFill>
                <a:schemeClr val="accent3">
                  <a:hueOff val="-256224"/>
                  <a:satOff val="-13732"/>
                  <a:lumOff val="-19712"/>
                  <a:alpha val="61000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BCBCB">
              <a:alpha val="36000"/>
            </a:srgbClr>
          </a:solidFill>
        </a:fill>
      </a:tcStyle>
    </a:band2H>
    <a:firstCol>
      <a:tcTxStyle b="off" i="off">
        <a:font>
          <a:latin typeface="DIN Alternate Bold"/>
          <a:ea typeface="DIN Alternate Bold"/>
          <a:cs typeface="DIN Alternate Bold"/>
        </a:font>
        <a:srgbClr val="5C5C5C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chemeClr val="accent3">
                  <a:hueOff val="-256224"/>
                  <a:satOff val="-13732"/>
                  <a:lumOff val="-19712"/>
                  <a:alpha val="61000"/>
                </a:schemeClr>
              </a:solidFill>
              <a:prstDash val="solid"/>
              <a:miter lim="400000"/>
            </a:ln>
          </a:right>
          <a:top>
            <a:ln w="25400" cap="flat">
              <a:solidFill>
                <a:schemeClr val="accent3">
                  <a:hueOff val="-256224"/>
                  <a:satOff val="-13732"/>
                  <a:lumOff val="-19712"/>
                  <a:alpha val="61000"/>
                </a:schemeClr>
              </a:solidFill>
              <a:prstDash val="solid"/>
              <a:miter lim="400000"/>
            </a:ln>
          </a:top>
          <a:bottom>
            <a:ln w="25400" cap="flat">
              <a:solidFill>
                <a:schemeClr val="accent3">
                  <a:hueOff val="-256224"/>
                  <a:satOff val="-13732"/>
                  <a:lumOff val="-19712"/>
                  <a:alpha val="61000"/>
                </a:schemeClr>
              </a:solidFill>
              <a:prstDash val="solid"/>
              <a:miter lim="400000"/>
            </a:ln>
          </a:bottom>
          <a:insideH>
            <a:ln w="25400" cap="flat">
              <a:solidFill>
                <a:schemeClr val="accent3">
                  <a:hueOff val="-256224"/>
                  <a:satOff val="-13732"/>
                  <a:lumOff val="-19712"/>
                  <a:alpha val="61000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DIN Alternate Bold"/>
          <a:ea typeface="DIN Alternate Bold"/>
          <a:cs typeface="DIN Alternate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chemeClr val="accent3">
                  <a:hueOff val="-256224"/>
                  <a:satOff val="-13732"/>
                  <a:lumOff val="-19712"/>
                  <a:alpha val="61000"/>
                </a:schemeClr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chemeClr val="accent3">
                  <a:hueOff val="-256224"/>
                  <a:satOff val="-13732"/>
                  <a:lumOff val="-19712"/>
                  <a:alpha val="61000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DIN Alternate Bold"/>
          <a:ea typeface="DIN Alternate Bold"/>
          <a:cs typeface="DIN Alternate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chemeClr val="accent3">
                  <a:hueOff val="-256224"/>
                  <a:satOff val="-13732"/>
                  <a:lumOff val="-19712"/>
                  <a:alpha val="61000"/>
                </a:schemeClr>
              </a:solidFill>
              <a:prstDash val="solid"/>
              <a:miter lim="400000"/>
            </a:ln>
          </a:bottom>
          <a:insideH>
            <a:ln w="25400" cap="flat">
              <a:solidFill>
                <a:schemeClr val="accent3">
                  <a:hueOff val="-256224"/>
                  <a:satOff val="-13732"/>
                  <a:lumOff val="-19712"/>
                  <a:alpha val="61000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33BA23B1-9221-436E-865A-0063620EA4FD}" styleName="">
    <a:tblBg/>
    <a:wholeTbl>
      <a:tcTxStyle b="off" i="off">
        <a:font>
          <a:latin typeface="Iowan Old Style Roman"/>
          <a:ea typeface="Iowan Old Style Roman"/>
          <a:cs typeface="Iowan Old Style Roman"/>
        </a:font>
        <a:srgbClr val="5C5C5C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CBCBCB">
              <a:alpha val="25000"/>
            </a:srgbClr>
          </a:solidFill>
        </a:fill>
      </a:tcStyle>
    </a:wholeTbl>
    <a:band2H>
      <a:tcTxStyle/>
      <a:tcStyle>
        <a:tcBdr/>
        <a:fill>
          <a:solidFill>
            <a:srgbClr val="AEAEAE">
              <a:alpha val="25000"/>
            </a:srgbClr>
          </a:solidFill>
        </a:fill>
      </a:tcStyle>
    </a:band2H>
    <a:firstCol>
      <a:tcTxStyle b="off" i="off">
        <a:font>
          <a:latin typeface="DIN Alternate Bold"/>
          <a:ea typeface="DIN Alternate Bold"/>
          <a:cs typeface="DIN Alternate Bold"/>
        </a:font>
        <a:srgbClr val="5C5C5C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797B80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CBCBCB">
              <a:alpha val="25000"/>
            </a:srgbClr>
          </a:solidFill>
        </a:fill>
      </a:tcStyle>
    </a:firstCol>
    <a:lastRow>
      <a:tcTxStyle b="off" i="off">
        <a:font>
          <a:latin typeface="DIN Alternate Bold"/>
          <a:ea typeface="DIN Alternate Bold"/>
          <a:cs typeface="DIN Alternate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1504B">
              <a:alpha val="80000"/>
            </a:srgbClr>
          </a:solidFill>
        </a:fill>
      </a:tcStyle>
    </a:lastRow>
    <a:firstRow>
      <a:tcTxStyle b="off" i="off">
        <a:font>
          <a:latin typeface="DIN Alternate Bold"/>
          <a:ea typeface="DIN Alternate Bold"/>
          <a:cs typeface="DIN Alternate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1504B">
              <a:alpha val="80000"/>
            </a:srgbClr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Iowan Old Style Roman"/>
          <a:ea typeface="Iowan Old Style Roman"/>
          <a:cs typeface="Iowan Old Style Roman"/>
        </a:font>
        <a:srgbClr val="5C5C5C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5C5C5C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C5C5C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C5C5C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DIN Alternate Bold"/>
          <a:ea typeface="DIN Alternate Bold"/>
          <a:cs typeface="DIN Alternate Bold"/>
        </a:font>
        <a:srgbClr val="5C5C5C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5C5C5C"/>
              </a:solidFill>
              <a:prstDash val="solid"/>
              <a:miter lim="400000"/>
            </a:ln>
          </a:right>
          <a:top>
            <a:ln w="12700" cap="flat">
              <a:solidFill>
                <a:srgbClr val="5C5C5C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C5C5C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C5C5C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DIN Alternate Bold"/>
          <a:ea typeface="DIN Alternate Bold"/>
          <a:cs typeface="DIN Alternate Bold"/>
        </a:font>
        <a:srgbClr val="5C5C5C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5C5C5C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5C5C5C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DIN Alternate Bold"/>
          <a:ea typeface="DIN Alternate Bold"/>
          <a:cs typeface="DIN Alternate Bold"/>
        </a:font>
        <a:srgbClr val="5C5C5C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5C5C5C"/>
              </a:solidFill>
              <a:prstDash val="solid"/>
              <a:miter lim="400000"/>
            </a:ln>
          </a:bottom>
          <a:insideH>
            <a:ln w="12700" cap="flat">
              <a:solidFill>
                <a:srgbClr val="5C5C5C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267"/>
    <p:restoredTop sz="94592"/>
  </p:normalViewPr>
  <p:slideViewPr>
    <p:cSldViewPr snapToGrid="0">
      <p:cViewPr varScale="1">
        <p:scale>
          <a:sx n="57" d="100"/>
          <a:sy n="57" d="100"/>
        </p:scale>
        <p:origin x="208" y="5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6/11/relationships/changesInfo" Target="changesInfos/changesInfo1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uest User" userId="S::urn:spo:anon#80ef38d1438efc9c5420e353dd2db1a83b21d4ecb97ba7c621778635b16fc3c7::" providerId="AD" clId="Web-{9180C2EE-E3B4-4E48-A6BF-8AAC16C08CA9}"/>
    <pc:docChg chg="addSld modSld">
      <pc:chgData name="Guest User" userId="S::urn:spo:anon#80ef38d1438efc9c5420e353dd2db1a83b21d4ecb97ba7c621778635b16fc3c7::" providerId="AD" clId="Web-{9180C2EE-E3B4-4E48-A6BF-8AAC16C08CA9}" dt="2023-06-01T22:22:30.788" v="370" actId="20577"/>
      <pc:docMkLst>
        <pc:docMk/>
      </pc:docMkLst>
      <pc:sldChg chg="modSp">
        <pc:chgData name="Guest User" userId="S::urn:spo:anon#80ef38d1438efc9c5420e353dd2db1a83b21d4ecb97ba7c621778635b16fc3c7::" providerId="AD" clId="Web-{9180C2EE-E3B4-4E48-A6BF-8AAC16C08CA9}" dt="2023-06-01T22:22:30.788" v="370" actId="20577"/>
        <pc:sldMkLst>
          <pc:docMk/>
          <pc:sldMk cId="0" sldId="265"/>
        </pc:sldMkLst>
        <pc:spChg chg="mod">
          <ac:chgData name="Guest User" userId="S::urn:spo:anon#80ef38d1438efc9c5420e353dd2db1a83b21d4ecb97ba7c621778635b16fc3c7::" providerId="AD" clId="Web-{9180C2EE-E3B4-4E48-A6BF-8AAC16C08CA9}" dt="2023-06-01T22:22:30.788" v="370" actId="20577"/>
          <ac:spMkLst>
            <pc:docMk/>
            <pc:sldMk cId="0" sldId="265"/>
            <ac:spMk id="260" creationId="{00000000-0000-0000-0000-000000000000}"/>
          </ac:spMkLst>
        </pc:spChg>
      </pc:sldChg>
      <pc:sldChg chg="addSp modSp new">
        <pc:chgData name="Guest User" userId="S::urn:spo:anon#80ef38d1438efc9c5420e353dd2db1a83b21d4ecb97ba7c621778635b16fc3c7::" providerId="AD" clId="Web-{9180C2EE-E3B4-4E48-A6BF-8AAC16C08CA9}" dt="2023-06-01T22:07:33.607" v="179" actId="20577"/>
        <pc:sldMkLst>
          <pc:docMk/>
          <pc:sldMk cId="1759356973" sldId="266"/>
        </pc:sldMkLst>
        <pc:spChg chg="mod">
          <ac:chgData name="Guest User" userId="S::urn:spo:anon#80ef38d1438efc9c5420e353dd2db1a83b21d4ecb97ba7c621778635b16fc3c7::" providerId="AD" clId="Web-{9180C2EE-E3B4-4E48-A6BF-8AAC16C08CA9}" dt="2023-06-01T22:02:58.576" v="38" actId="20577"/>
          <ac:spMkLst>
            <pc:docMk/>
            <pc:sldMk cId="1759356973" sldId="266"/>
            <ac:spMk id="2" creationId="{8737B1CC-2FFB-6728-866F-A606DA60A505}"/>
          </ac:spMkLst>
        </pc:spChg>
        <pc:spChg chg="add mod">
          <ac:chgData name="Guest User" userId="S::urn:spo:anon#80ef38d1438efc9c5420e353dd2db1a83b21d4ecb97ba7c621778635b16fc3c7::" providerId="AD" clId="Web-{9180C2EE-E3B4-4E48-A6BF-8AAC16C08CA9}" dt="2023-06-01T22:07:33.607" v="179" actId="20577"/>
          <ac:spMkLst>
            <pc:docMk/>
            <pc:sldMk cId="1759356973" sldId="266"/>
            <ac:spMk id="4" creationId="{D6B17220-D9E2-E6F0-64FA-A15C953887EA}"/>
          </ac:spMkLst>
        </pc:spChg>
        <pc:picChg chg="add mod">
          <ac:chgData name="Guest User" userId="S::urn:spo:anon#80ef38d1438efc9c5420e353dd2db1a83b21d4ecb97ba7c621778635b16fc3c7::" providerId="AD" clId="Web-{9180C2EE-E3B4-4E48-A6BF-8AAC16C08CA9}" dt="2023-06-01T22:06:06.260" v="65" actId="14100"/>
          <ac:picMkLst>
            <pc:docMk/>
            <pc:sldMk cId="1759356973" sldId="266"/>
            <ac:picMk id="3" creationId="{882B3A07-B155-7D09-1004-00DA351D6AA7}"/>
          </ac:picMkLst>
        </pc:picChg>
      </pc:sldChg>
      <pc:sldChg chg="addSp delSp modSp add replId">
        <pc:chgData name="Guest User" userId="S::urn:spo:anon#80ef38d1438efc9c5420e353dd2db1a83b21d4ecb97ba7c621778635b16fc3c7::" providerId="AD" clId="Web-{9180C2EE-E3B4-4E48-A6BF-8AAC16C08CA9}" dt="2023-06-01T22:12:10.498" v="360" actId="1076"/>
        <pc:sldMkLst>
          <pc:docMk/>
          <pc:sldMk cId="2319428342" sldId="267"/>
        </pc:sldMkLst>
        <pc:spChg chg="mod">
          <ac:chgData name="Guest User" userId="S::urn:spo:anon#80ef38d1438efc9c5420e353dd2db1a83b21d4ecb97ba7c621778635b16fc3c7::" providerId="AD" clId="Web-{9180C2EE-E3B4-4E48-A6BF-8AAC16C08CA9}" dt="2023-06-01T22:07:48.716" v="189" actId="20577"/>
          <ac:spMkLst>
            <pc:docMk/>
            <pc:sldMk cId="2319428342" sldId="267"/>
            <ac:spMk id="2" creationId="{8737B1CC-2FFB-6728-866F-A606DA60A505}"/>
          </ac:spMkLst>
        </pc:spChg>
        <pc:spChg chg="mod">
          <ac:chgData name="Guest User" userId="S::urn:spo:anon#80ef38d1438efc9c5420e353dd2db1a83b21d4ecb97ba7c621778635b16fc3c7::" providerId="AD" clId="Web-{9180C2EE-E3B4-4E48-A6BF-8AAC16C08CA9}" dt="2023-06-01T22:12:10.498" v="360" actId="1076"/>
          <ac:spMkLst>
            <pc:docMk/>
            <pc:sldMk cId="2319428342" sldId="267"/>
            <ac:spMk id="4" creationId="{D6B17220-D9E2-E6F0-64FA-A15C953887EA}"/>
          </ac:spMkLst>
        </pc:spChg>
        <pc:picChg chg="del">
          <ac:chgData name="Guest User" userId="S::urn:spo:anon#80ef38d1438efc9c5420e353dd2db1a83b21d4ecb97ba7c621778635b16fc3c7::" providerId="AD" clId="Web-{9180C2EE-E3B4-4E48-A6BF-8AAC16C08CA9}" dt="2023-06-01T22:08:25.124" v="216"/>
          <ac:picMkLst>
            <pc:docMk/>
            <pc:sldMk cId="2319428342" sldId="267"/>
            <ac:picMk id="3" creationId="{882B3A07-B155-7D09-1004-00DA351D6AA7}"/>
          </ac:picMkLst>
        </pc:picChg>
        <pc:picChg chg="add mod">
          <ac:chgData name="Guest User" userId="S::urn:spo:anon#80ef38d1438efc9c5420e353dd2db1a83b21d4ecb97ba7c621778635b16fc3c7::" providerId="AD" clId="Web-{9180C2EE-E3B4-4E48-A6BF-8AAC16C08CA9}" dt="2023-06-01T22:10:51.508" v="276" actId="14100"/>
          <ac:picMkLst>
            <pc:docMk/>
            <pc:sldMk cId="2319428342" sldId="267"/>
            <ac:picMk id="5" creationId="{59CD879C-EE3D-76FF-C6D7-AA5D91FF245F}"/>
          </ac:picMkLst>
        </pc:picChg>
      </pc:sldChg>
    </pc:docChg>
  </pc:docChgLst>
  <pc:docChgLst>
    <pc:chgData name="Guest User" userId="S::urn:spo:anon#80ef38d1438efc9c5420e353dd2db1a83b21d4ecb97ba7c621778635b16fc3c7::" providerId="AD" clId="Web-{DD418D4A-EFAF-4E15-8C6C-E57C54F99810}"/>
    <pc:docChg chg="modSld">
      <pc:chgData name="Guest User" userId="S::urn:spo:anon#80ef38d1438efc9c5420e353dd2db1a83b21d4ecb97ba7c621778635b16fc3c7::" providerId="AD" clId="Web-{DD418D4A-EFAF-4E15-8C6C-E57C54F99810}" dt="2023-06-02T12:27:07.322" v="1" actId="20577"/>
      <pc:docMkLst>
        <pc:docMk/>
      </pc:docMkLst>
      <pc:sldChg chg="modSp">
        <pc:chgData name="Guest User" userId="S::urn:spo:anon#80ef38d1438efc9c5420e353dd2db1a83b21d4ecb97ba7c621778635b16fc3c7::" providerId="AD" clId="Web-{DD418D4A-EFAF-4E15-8C6C-E57C54F99810}" dt="2023-06-02T12:27:07.322" v="1" actId="20577"/>
        <pc:sldMkLst>
          <pc:docMk/>
          <pc:sldMk cId="0" sldId="257"/>
        </pc:sldMkLst>
        <pc:spChg chg="mod">
          <ac:chgData name="Guest User" userId="S::urn:spo:anon#80ef38d1438efc9c5420e353dd2db1a83b21d4ecb97ba7c621778635b16fc3c7::" providerId="AD" clId="Web-{DD418D4A-EFAF-4E15-8C6C-E57C54F99810}" dt="2023-06-02T12:27:07.322" v="1" actId="20577"/>
          <ac:spMkLst>
            <pc:docMk/>
            <pc:sldMk cId="0" sldId="257"/>
            <ac:spMk id="182" creationId="{00000000-0000-0000-0000-000000000000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effectLst/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4.0399982549388862E-2"/>
          <c:y val="0.1302655956509754"/>
          <c:w val="0.95767620875778314"/>
          <c:h val="0.7814707841825138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Students</c:v>
                </c:pt>
              </c:strCache>
            </c:strRef>
          </c:tx>
          <c:spPr>
            <a:gradFill>
              <a:gsLst>
                <a:gs pos="0">
                  <a:schemeClr val="accent5"/>
                </a:gs>
                <a:gs pos="100000">
                  <a:schemeClr val="accent5">
                    <a:lumMod val="84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Sheet1!$A$2:$A$8</c:f>
              <c:numCache>
                <c:formatCode>General</c:formatCode>
                <c:ptCount val="7"/>
                <c:pt idx="0">
                  <c:v>2019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  <c:pt idx="6">
                  <c:v>2026</c:v>
                </c:pt>
              </c:numCache>
            </c:numRef>
          </c:cat>
          <c:val>
            <c:numRef>
              <c:f>Sheet1!$B$2:$B$8</c:f>
              <c:numCache>
                <c:formatCode>General</c:formatCode>
                <c:ptCount val="7"/>
                <c:pt idx="0">
                  <c:v>25</c:v>
                </c:pt>
                <c:pt idx="1">
                  <c:v>63</c:v>
                </c:pt>
                <c:pt idx="2">
                  <c:v>50</c:v>
                </c:pt>
                <c:pt idx="3">
                  <c:v>40</c:v>
                </c:pt>
                <c:pt idx="4">
                  <c:v>36</c:v>
                </c:pt>
                <c:pt idx="5">
                  <c:v>30</c:v>
                </c:pt>
                <c:pt idx="6">
                  <c:v>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034-5440-8890-CE8BDDF2DAFF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41"/>
        <c:axId val="1638045663"/>
        <c:axId val="1638592783"/>
      </c:barChart>
      <c:catAx>
        <c:axId val="163804566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38592783"/>
        <c:crosses val="autoZero"/>
        <c:auto val="1"/>
        <c:lblAlgn val="ctr"/>
        <c:lblOffset val="100"/>
        <c:noMultiLvlLbl val="0"/>
      </c:catAx>
      <c:valAx>
        <c:axId val="1638592783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63804566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gradFill flip="none" rotWithShape="1">
      <a:gsLst>
        <a:gs pos="0">
          <a:schemeClr val="lt1"/>
        </a:gs>
        <a:gs pos="68000">
          <a:schemeClr val="lt1">
            <a:lumMod val="85000"/>
          </a:schemeClr>
        </a:gs>
        <a:gs pos="100000">
          <a:schemeClr val="lt1"/>
        </a:gs>
      </a:gsLst>
      <a:lin ang="5400000" scaled="1"/>
      <a:tileRect/>
    </a:gra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Reversed" id="25">
  <a:schemeClr val="accent5"/>
</cs:colorStyle>
</file>

<file path=ppt/charts/style1.xml><?xml version="1.0" encoding="utf-8"?>
<cs:chartStyle xmlns:cs="http://schemas.microsoft.com/office/drawing/2012/chartStyle" xmlns:a="http://schemas.openxmlformats.org/drawingml/2006/main" id="204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>
      <a:effectLst/>
    </cs:defRPr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68000">
            <a:schemeClr val="lt1">
              <a:lumMod val="85000"/>
            </a:schemeClr>
          </a:gs>
          <a:gs pos="100000">
            <a:schemeClr val="lt1"/>
          </a:gs>
        </a:gsLst>
        <a:lin ang="5400000" scaled="1"/>
        <a:tileRect/>
      </a:gra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lt1"/>
    </cs:fontRef>
    <cs:spPr/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gradFill>
          <a:gsLst>
            <a:gs pos="0">
              <a:schemeClr val="phClr"/>
            </a:gs>
            <a:gs pos="100000">
              <a:schemeClr val="phClr">
                <a:lumMod val="84000"/>
              </a:schemeClr>
            </a:gs>
          </a:gsLst>
          <a:lin ang="5400000" scaled="1"/>
        </a:gra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dk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kern="1200">
      <a:effectLst/>
    </cs:defRPr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dk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9" name="Shape 16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Line"/>
          <p:cNvSpPr/>
          <p:nvPr/>
        </p:nvSpPr>
        <p:spPr>
          <a:xfrm>
            <a:off x="762023" y="3683001"/>
            <a:ext cx="15834857" cy="3"/>
          </a:xfrm>
          <a:prstGeom prst="line">
            <a:avLst/>
          </a:prstGeom>
          <a:ln w="38100" cap="rnd">
            <a:solidFill>
              <a:srgbClr val="A4354C"/>
            </a:solidFill>
            <a:custDash>
              <a:ds d="100000" sp="200000"/>
            </a:custDash>
          </a:ln>
        </p:spPr>
        <p:txBody>
          <a:bodyPr lIns="67735" tIns="67735" rIns="67735" bIns="67735" anchor="ctr"/>
          <a:lstStyle/>
          <a:p>
            <a:pPr defTabSz="609630">
              <a:spcBef>
                <a:spcPts val="0"/>
              </a:spcBef>
              <a:defRPr sz="1200" spc="0">
                <a:solidFill>
                  <a:srgbClr val="000000"/>
                </a:solidFill>
              </a:defRPr>
            </a:pPr>
            <a:endParaRPr sz="1600"/>
          </a:p>
        </p:txBody>
      </p:sp>
      <p:sp>
        <p:nvSpPr>
          <p:cNvPr id="12" name="Title Text"/>
          <p:cNvSpPr txBox="1">
            <a:spLocks noGrp="1"/>
          </p:cNvSpPr>
          <p:nvPr>
            <p:ph type="title"/>
          </p:nvPr>
        </p:nvSpPr>
        <p:spPr>
          <a:xfrm>
            <a:off x="762024" y="571500"/>
            <a:ext cx="15816216" cy="3375770"/>
          </a:xfrm>
          <a:prstGeom prst="rect">
            <a:avLst/>
          </a:prstGeom>
        </p:spPr>
        <p:txBody>
          <a:bodyPr anchor="b"/>
          <a:lstStyle>
            <a:lvl1pPr algn="r">
              <a:lnSpc>
                <a:spcPct val="80000"/>
              </a:lnSpc>
              <a:spcBef>
                <a:spcPts val="0"/>
              </a:spcBef>
              <a:defRPr sz="16134"/>
            </a:lvl1pPr>
          </a:lstStyle>
          <a:p>
            <a:r>
              <a:t>Title Text</a:t>
            </a:r>
          </a:p>
        </p:txBody>
      </p:sp>
      <p:sp>
        <p:nvSpPr>
          <p:cNvPr id="13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762024" y="3898900"/>
            <a:ext cx="15816216" cy="3263900"/>
          </a:xfrm>
          <a:prstGeom prst="rect">
            <a:avLst/>
          </a:prstGeom>
        </p:spPr>
        <p:txBody>
          <a:bodyPr/>
          <a:lstStyle>
            <a:lvl1pPr marL="0" indent="0" algn="r">
              <a:lnSpc>
                <a:spcPct val="70000"/>
              </a:lnSpc>
              <a:spcBef>
                <a:spcPts val="0"/>
              </a:spcBef>
              <a:buSzTx/>
              <a:buFontTx/>
              <a:buNone/>
              <a:defRPr sz="6400">
                <a:solidFill>
                  <a:srgbClr val="747676"/>
                </a:solidFill>
              </a:defRPr>
            </a:lvl1pPr>
            <a:lvl2pPr marL="0" indent="0" algn="r">
              <a:lnSpc>
                <a:spcPct val="70000"/>
              </a:lnSpc>
              <a:spcBef>
                <a:spcPts val="0"/>
              </a:spcBef>
              <a:buSzTx/>
              <a:buFontTx/>
              <a:buNone/>
              <a:defRPr sz="6400">
                <a:solidFill>
                  <a:srgbClr val="747676"/>
                </a:solidFill>
              </a:defRPr>
            </a:lvl2pPr>
            <a:lvl3pPr marL="0" indent="0" algn="r">
              <a:lnSpc>
                <a:spcPct val="70000"/>
              </a:lnSpc>
              <a:spcBef>
                <a:spcPts val="0"/>
              </a:spcBef>
              <a:buSzTx/>
              <a:buFontTx/>
              <a:buNone/>
              <a:defRPr sz="6400">
                <a:solidFill>
                  <a:srgbClr val="747676"/>
                </a:solidFill>
              </a:defRPr>
            </a:lvl3pPr>
            <a:lvl4pPr marL="0" indent="0" algn="r">
              <a:lnSpc>
                <a:spcPct val="70000"/>
              </a:lnSpc>
              <a:spcBef>
                <a:spcPts val="0"/>
              </a:spcBef>
              <a:buSzTx/>
              <a:buFontTx/>
              <a:buNone/>
              <a:defRPr sz="6400">
                <a:solidFill>
                  <a:srgbClr val="747676"/>
                </a:solidFill>
              </a:defRPr>
            </a:lvl4pPr>
            <a:lvl5pPr marL="0" indent="0" algn="r">
              <a:lnSpc>
                <a:spcPct val="70000"/>
              </a:lnSpc>
              <a:spcBef>
                <a:spcPts val="0"/>
              </a:spcBef>
              <a:buSzTx/>
              <a:buFontTx/>
              <a:buNone/>
              <a:defRPr sz="6400">
                <a:solidFill>
                  <a:srgbClr val="747676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14" name="LogoFisica_2019.png" descr="LogoFisica_2019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98297" y="7017400"/>
            <a:ext cx="2104112" cy="1578036"/>
          </a:xfrm>
          <a:prstGeom prst="rect">
            <a:avLst/>
          </a:prstGeom>
          <a:ln w="12700">
            <a:miter lim="400000"/>
          </a:ln>
        </p:spPr>
      </p:pic>
      <p:pic>
        <p:nvPicPr>
          <p:cNvPr id="15" name="LogoInfnTransparent.png" descr="LogoInfnTransparent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89824" y="7313387"/>
            <a:ext cx="3435513" cy="1854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6" name="droppedImage.tiff" descr="droppedImage.tiff"/>
          <p:cNvPicPr>
            <a:picLocks noChangeAspect="1"/>
          </p:cNvPicPr>
          <p:nvPr/>
        </p:nvPicPr>
        <p:blipFill>
          <a:blip r:embed="rId4"/>
          <a:srcRect b="10000"/>
          <a:stretch>
            <a:fillRect/>
          </a:stretch>
        </p:blipFill>
        <p:spPr>
          <a:xfrm>
            <a:off x="5469634" y="7086600"/>
            <a:ext cx="3362412" cy="21717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" name="droppedImage.pdf" descr="droppedImage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3849" y="7145024"/>
            <a:ext cx="3713613" cy="2149152"/>
          </a:xfrm>
          <a:prstGeom prst="rect">
            <a:avLst/>
          </a:prstGeom>
          <a:ln w="12700">
            <a:miter lim="400000"/>
          </a:ln>
        </p:spPr>
      </p:pic>
      <p:sp>
        <p:nvSpPr>
          <p:cNvPr id="18" name="UNIVERSITÀ  DI PAVIA"/>
          <p:cNvSpPr txBox="1"/>
          <p:nvPr/>
        </p:nvSpPr>
        <p:spPr>
          <a:xfrm>
            <a:off x="13932118" y="8479618"/>
            <a:ext cx="2418635" cy="9985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67735" tIns="67735" rIns="67735" bIns="67735" anchor="ctr">
            <a:spAutoFit/>
          </a:bodyPr>
          <a:lstStyle/>
          <a:p>
            <a:pPr algn="ctr">
              <a:defRPr sz="2100" spc="21">
                <a:solidFill>
                  <a:srgbClr val="A4354C"/>
                </a:solidFill>
              </a:defRPr>
            </a:pPr>
            <a:r>
              <a:rPr sz="2800"/>
              <a:t>UNIVERSITÀ </a:t>
            </a:r>
            <a:br>
              <a:rPr sz="2800"/>
            </a:br>
            <a:r>
              <a:rPr sz="2800"/>
              <a:t>DI PAVIA</a:t>
            </a:r>
          </a:p>
        </p:txBody>
      </p:sp>
      <p:sp>
        <p:nvSpPr>
          <p:cNvPr id="1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6136722" y="9189157"/>
            <a:ext cx="394339" cy="430824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Line"/>
          <p:cNvSpPr/>
          <p:nvPr/>
        </p:nvSpPr>
        <p:spPr>
          <a:xfrm>
            <a:off x="338411" y="812520"/>
            <a:ext cx="16612347" cy="1"/>
          </a:xfrm>
          <a:prstGeom prst="line">
            <a:avLst/>
          </a:prstGeom>
          <a:ln w="38160">
            <a:solidFill>
              <a:srgbClr val="3465A4"/>
            </a:solidFill>
            <a:miter/>
          </a:ln>
        </p:spPr>
        <p:txBody>
          <a:bodyPr lIns="60961" rIns="60961"/>
          <a:lstStyle/>
          <a:p>
            <a:pPr defTabSz="1219261">
              <a:spcBef>
                <a:spcPts val="0"/>
              </a:spcBef>
              <a:defRPr sz="1800" spc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2400"/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6575484" y="9017268"/>
            <a:ext cx="739944" cy="728531"/>
          </a:xfrm>
          <a:prstGeom prst="rect">
            <a:avLst/>
          </a:prstGeom>
        </p:spPr>
        <p:txBody>
          <a:bodyPr lIns="45719" tIns="45719" rIns="45719" bIns="45719" anchor="ctr"/>
          <a:lstStyle>
            <a:lvl1pPr defTabSz="1219261">
              <a:defRPr sz="4134">
                <a:solidFill>
                  <a:srgbClr val="000000"/>
                </a:solidFill>
                <a:latin typeface="Optima"/>
                <a:ea typeface="Optima"/>
                <a:cs typeface="Optima"/>
                <a:sym typeface="Optim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6567216" y="9185370"/>
            <a:ext cx="750205" cy="738792"/>
          </a:xfrm>
          <a:prstGeom prst="rect">
            <a:avLst/>
          </a:prstGeom>
        </p:spPr>
        <p:txBody>
          <a:bodyPr/>
          <a:lstStyle>
            <a:lvl1pPr algn="ctr">
              <a:defRPr sz="4134">
                <a:solidFill>
                  <a:srgbClr val="000000"/>
                </a:solidFill>
                <a:latin typeface="Optima"/>
                <a:ea typeface="Optima"/>
                <a:cs typeface="Optima"/>
                <a:sym typeface="Optim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Line"/>
          <p:cNvSpPr/>
          <p:nvPr/>
        </p:nvSpPr>
        <p:spPr>
          <a:xfrm>
            <a:off x="338411" y="812520"/>
            <a:ext cx="16612347" cy="1"/>
          </a:xfrm>
          <a:prstGeom prst="line">
            <a:avLst/>
          </a:prstGeom>
          <a:ln w="38160">
            <a:solidFill>
              <a:srgbClr val="3465A4"/>
            </a:solidFill>
            <a:miter/>
          </a:ln>
        </p:spPr>
        <p:txBody>
          <a:bodyPr lIns="60961" rIns="60961"/>
          <a:lstStyle/>
          <a:p>
            <a:pPr defTabSz="1219261">
              <a:spcBef>
                <a:spcPts val="0"/>
              </a:spcBef>
              <a:defRPr sz="1800" spc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2400"/>
          </a:p>
        </p:txBody>
      </p:sp>
      <p:pic>
        <p:nvPicPr>
          <p:cNvPr id="118" name="image6.png" descr="image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004" y="9214920"/>
            <a:ext cx="1966141" cy="502561"/>
          </a:xfrm>
          <a:prstGeom prst="rect">
            <a:avLst/>
          </a:prstGeom>
          <a:ln w="12700">
            <a:miter lim="400000"/>
          </a:ln>
        </p:spPr>
      </p:pic>
      <p:sp>
        <p:nvSpPr>
          <p:cNvPr id="11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6575484" y="9017268"/>
            <a:ext cx="739944" cy="728531"/>
          </a:xfrm>
          <a:prstGeom prst="rect">
            <a:avLst/>
          </a:prstGeom>
        </p:spPr>
        <p:txBody>
          <a:bodyPr lIns="45719" tIns="45719" rIns="45719" bIns="45719" anchor="ctr"/>
          <a:lstStyle>
            <a:lvl1pPr defTabSz="1219261">
              <a:defRPr sz="4134">
                <a:solidFill>
                  <a:srgbClr val="000000"/>
                </a:solidFill>
                <a:latin typeface="Optima"/>
                <a:ea typeface="Optima"/>
                <a:cs typeface="Optima"/>
                <a:sym typeface="Optim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Line"/>
          <p:cNvSpPr/>
          <p:nvPr/>
        </p:nvSpPr>
        <p:spPr>
          <a:xfrm>
            <a:off x="762024" y="1574800"/>
            <a:ext cx="15816216" cy="0"/>
          </a:xfrm>
          <a:prstGeom prst="line">
            <a:avLst/>
          </a:prstGeom>
          <a:ln w="38100" cap="rnd">
            <a:solidFill>
              <a:srgbClr val="B2284A"/>
            </a:solidFill>
            <a:custDash>
              <a:ds d="100000" sp="200000"/>
            </a:custDash>
          </a:ln>
        </p:spPr>
        <p:txBody>
          <a:bodyPr lIns="0" tIns="0" rIns="0" bIns="0"/>
          <a:lstStyle/>
          <a:p>
            <a:pPr defTabSz="609630">
              <a:spcBef>
                <a:spcPts val="0"/>
              </a:spcBef>
              <a:defRPr sz="1200" spc="0">
                <a:solidFill>
                  <a:srgbClr val="000000"/>
                </a:solidFill>
              </a:defRPr>
            </a:pPr>
            <a:endParaRPr sz="1600"/>
          </a:p>
        </p:txBody>
      </p:sp>
      <p:sp>
        <p:nvSpPr>
          <p:cNvPr id="135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B2284A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3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5957905" y="9080500"/>
            <a:ext cx="613951" cy="677237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5957905" y="9067800"/>
            <a:ext cx="613951" cy="677237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Line"/>
          <p:cNvSpPr/>
          <p:nvPr/>
        </p:nvSpPr>
        <p:spPr>
          <a:xfrm>
            <a:off x="762024" y="1574800"/>
            <a:ext cx="15816216" cy="0"/>
          </a:xfrm>
          <a:prstGeom prst="line">
            <a:avLst/>
          </a:prstGeom>
          <a:ln w="38100" cap="rnd">
            <a:solidFill>
              <a:srgbClr val="B2284A"/>
            </a:solidFill>
            <a:custDash>
              <a:ds d="100000" sp="200000"/>
            </a:custDash>
          </a:ln>
        </p:spPr>
        <p:txBody>
          <a:bodyPr lIns="0" tIns="0" rIns="0" bIns="0"/>
          <a:lstStyle/>
          <a:p>
            <a:pPr defTabSz="609630">
              <a:spcBef>
                <a:spcPts val="0"/>
              </a:spcBef>
              <a:defRPr sz="1200" spc="0">
                <a:solidFill>
                  <a:srgbClr val="000000"/>
                </a:solidFill>
              </a:defRPr>
            </a:pPr>
            <a:endParaRPr sz="1600"/>
          </a:p>
        </p:txBody>
      </p:sp>
      <p:sp>
        <p:nvSpPr>
          <p:cNvPr id="151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B2284A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5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5957905" y="9080500"/>
            <a:ext cx="613951" cy="677237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Line"/>
          <p:cNvSpPr/>
          <p:nvPr/>
        </p:nvSpPr>
        <p:spPr>
          <a:xfrm>
            <a:off x="762024" y="1574800"/>
            <a:ext cx="15816216" cy="0"/>
          </a:xfrm>
          <a:prstGeom prst="line">
            <a:avLst/>
          </a:prstGeom>
          <a:ln w="38100" cap="rnd">
            <a:solidFill>
              <a:srgbClr val="B2284A"/>
            </a:solidFill>
            <a:custDash>
              <a:ds d="100000" sp="200000"/>
            </a:custDash>
          </a:ln>
        </p:spPr>
        <p:txBody>
          <a:bodyPr lIns="0" tIns="0" rIns="0" bIns="0"/>
          <a:lstStyle/>
          <a:p>
            <a:pPr defTabSz="609630">
              <a:spcBef>
                <a:spcPts val="0"/>
              </a:spcBef>
              <a:defRPr sz="1200" spc="0">
                <a:solidFill>
                  <a:srgbClr val="000000"/>
                </a:solidFill>
              </a:defRPr>
            </a:pPr>
            <a:endParaRPr sz="1600"/>
          </a:p>
        </p:txBody>
      </p:sp>
      <p:sp>
        <p:nvSpPr>
          <p:cNvPr id="160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B2284A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61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5957905" y="9080500"/>
            <a:ext cx="613951" cy="677237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"/>
          <p:cNvSpPr>
            <a:spLocks noGrp="1"/>
          </p:cNvSpPr>
          <p:nvPr>
            <p:ph type="body" sz="half" idx="21"/>
          </p:nvPr>
        </p:nvSpPr>
        <p:spPr>
          <a:xfrm>
            <a:off x="0" y="5422900"/>
            <a:ext cx="17340263" cy="3606800"/>
          </a:xfrm>
          <a:prstGeom prst="rect">
            <a:avLst/>
          </a:prstGeom>
          <a:solidFill>
            <a:srgbClr val="FFFFFF"/>
          </a:solidFill>
        </p:spPr>
        <p:txBody>
          <a:bodyPr anchor="ctr">
            <a:noAutofit/>
          </a:bodyPr>
          <a:lstStyle>
            <a:lvl1pPr marL="0" indent="0" algn="ctr">
              <a:spcBef>
                <a:spcPts val="0"/>
              </a:spcBef>
              <a:buSzTx/>
              <a:buFontTx/>
              <a:buNone/>
              <a:defRPr sz="2400">
                <a:latin typeface="DIN Alternate Bold"/>
                <a:sym typeface="DIN Alternate Bold"/>
              </a:defRPr>
            </a:lvl1pPr>
          </a:lstStyle>
          <a:p>
            <a:pPr marL="0" indent="0" algn="ctr">
              <a:spcBef>
                <a:spcPts val="0"/>
              </a:spcBef>
              <a:buSzTx/>
              <a:buFontTx/>
              <a:buNone/>
              <a:defRPr sz="2400">
                <a:latin typeface="DIN Alternate Bold"/>
                <a:ea typeface="DIN Alternate Bold"/>
                <a:cs typeface="DIN Alternate Bold"/>
                <a:sym typeface="DIN Alternate Bold"/>
              </a:defRPr>
            </a:pPr>
            <a:endParaRPr/>
          </a:p>
        </p:txBody>
      </p:sp>
      <p:sp>
        <p:nvSpPr>
          <p:cNvPr id="27" name="Line"/>
          <p:cNvSpPr/>
          <p:nvPr/>
        </p:nvSpPr>
        <p:spPr>
          <a:xfrm flipV="1">
            <a:off x="762023" y="7619996"/>
            <a:ext cx="15833150" cy="4"/>
          </a:xfrm>
          <a:prstGeom prst="line">
            <a:avLst/>
          </a:prstGeom>
          <a:ln w="38100" cap="rnd">
            <a:solidFill>
              <a:srgbClr val="747676"/>
            </a:solidFill>
            <a:custDash>
              <a:ds d="100000" sp="200000"/>
            </a:custDash>
          </a:ln>
        </p:spPr>
        <p:txBody>
          <a:bodyPr lIns="67735" tIns="67735" rIns="67735" bIns="67735" anchor="ctr"/>
          <a:lstStyle/>
          <a:p>
            <a:pPr defTabSz="609630">
              <a:spcBef>
                <a:spcPts val="0"/>
              </a:spcBef>
              <a:defRPr sz="1200" spc="0">
                <a:solidFill>
                  <a:srgbClr val="000000"/>
                </a:solidFill>
              </a:defRPr>
            </a:pPr>
            <a:endParaRPr sz="1600"/>
          </a:p>
        </p:txBody>
      </p:sp>
      <p:sp>
        <p:nvSpPr>
          <p:cNvPr id="28" name="Title Text"/>
          <p:cNvSpPr txBox="1">
            <a:spLocks noGrp="1"/>
          </p:cNvSpPr>
          <p:nvPr>
            <p:ph type="title"/>
          </p:nvPr>
        </p:nvSpPr>
        <p:spPr>
          <a:xfrm>
            <a:off x="762024" y="5562600"/>
            <a:ext cx="15816216" cy="2209800"/>
          </a:xfrm>
          <a:prstGeom prst="rect">
            <a:avLst/>
          </a:prstGeom>
        </p:spPr>
        <p:txBody>
          <a:bodyPr anchor="b"/>
          <a:lstStyle>
            <a:lvl1pPr algn="r">
              <a:lnSpc>
                <a:spcPct val="80000"/>
              </a:lnSpc>
              <a:spcBef>
                <a:spcPts val="0"/>
              </a:spcBef>
              <a:defRPr sz="16134">
                <a:solidFill>
                  <a:srgbClr val="5C5C5C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29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762024" y="7670800"/>
            <a:ext cx="15816216" cy="1231900"/>
          </a:xfrm>
          <a:prstGeom prst="rect">
            <a:avLst/>
          </a:prstGeom>
        </p:spPr>
        <p:txBody>
          <a:bodyPr/>
          <a:lstStyle>
            <a:lvl1pPr marL="0" indent="0" algn="r">
              <a:lnSpc>
                <a:spcPct val="70000"/>
              </a:lnSpc>
              <a:spcBef>
                <a:spcPts val="800"/>
              </a:spcBef>
              <a:buSzTx/>
              <a:buFontTx/>
              <a:buNone/>
              <a:defRPr sz="6400">
                <a:solidFill>
                  <a:srgbClr val="747676"/>
                </a:solidFill>
              </a:defRPr>
            </a:lvl1pPr>
            <a:lvl2pPr marL="0" indent="0" algn="r">
              <a:lnSpc>
                <a:spcPct val="70000"/>
              </a:lnSpc>
              <a:spcBef>
                <a:spcPts val="800"/>
              </a:spcBef>
              <a:buSzTx/>
              <a:buFontTx/>
              <a:buNone/>
              <a:defRPr sz="6400">
                <a:solidFill>
                  <a:srgbClr val="747676"/>
                </a:solidFill>
              </a:defRPr>
            </a:lvl2pPr>
            <a:lvl3pPr marL="0" indent="0" algn="r">
              <a:lnSpc>
                <a:spcPct val="70000"/>
              </a:lnSpc>
              <a:spcBef>
                <a:spcPts val="800"/>
              </a:spcBef>
              <a:buSzTx/>
              <a:buFontTx/>
              <a:buNone/>
              <a:defRPr sz="6400">
                <a:solidFill>
                  <a:srgbClr val="747676"/>
                </a:solidFill>
              </a:defRPr>
            </a:lvl3pPr>
            <a:lvl4pPr marL="0" indent="0" algn="r">
              <a:lnSpc>
                <a:spcPct val="70000"/>
              </a:lnSpc>
              <a:spcBef>
                <a:spcPts val="800"/>
              </a:spcBef>
              <a:buSzTx/>
              <a:buFontTx/>
              <a:buNone/>
              <a:defRPr sz="6400">
                <a:solidFill>
                  <a:srgbClr val="747676"/>
                </a:solidFill>
              </a:defRPr>
            </a:lvl4pPr>
            <a:lvl5pPr marL="0" indent="0" algn="r">
              <a:lnSpc>
                <a:spcPct val="70000"/>
              </a:lnSpc>
              <a:spcBef>
                <a:spcPts val="800"/>
              </a:spcBef>
              <a:buSzTx/>
              <a:buFontTx/>
              <a:buNone/>
              <a:defRPr sz="6400">
                <a:solidFill>
                  <a:srgbClr val="747676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6142004" y="9194800"/>
            <a:ext cx="394339" cy="430824"/>
          </a:xfrm>
          <a:prstGeom prst="rect">
            <a:avLst/>
          </a:prstGeom>
        </p:spPr>
        <p:txBody>
          <a:bodyPr/>
          <a:lstStyle>
            <a:lvl1pPr>
              <a:defRPr sz="2133">
                <a:solidFill>
                  <a:srgbClr val="CBCBCB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itle Text"/>
          <p:cNvSpPr txBox="1">
            <a:spLocks noGrp="1"/>
          </p:cNvSpPr>
          <p:nvPr>
            <p:ph type="title"/>
          </p:nvPr>
        </p:nvSpPr>
        <p:spPr>
          <a:xfrm>
            <a:off x="762024" y="571500"/>
            <a:ext cx="15816216" cy="5181600"/>
          </a:xfrm>
          <a:prstGeom prst="rect">
            <a:avLst/>
          </a:prstGeom>
        </p:spPr>
        <p:txBody>
          <a:bodyPr anchor="b"/>
          <a:lstStyle>
            <a:lvl1pPr algn="r">
              <a:lnSpc>
                <a:spcPct val="80000"/>
              </a:lnSpc>
              <a:spcBef>
                <a:spcPts val="0"/>
              </a:spcBef>
              <a:defRPr sz="16134"/>
            </a:lvl1pPr>
          </a:lstStyle>
          <a:p>
            <a:r>
              <a:t>Title Text</a:t>
            </a:r>
          </a:p>
        </p:txBody>
      </p:sp>
      <p:sp>
        <p:nvSpPr>
          <p:cNvPr id="3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6129940" y="9189157"/>
            <a:ext cx="394339" cy="430824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Line"/>
          <p:cNvSpPr/>
          <p:nvPr/>
        </p:nvSpPr>
        <p:spPr>
          <a:xfrm>
            <a:off x="762024" y="1574800"/>
            <a:ext cx="15816216" cy="0"/>
          </a:xfrm>
          <a:prstGeom prst="line">
            <a:avLst/>
          </a:prstGeom>
          <a:ln w="38100" cap="rnd">
            <a:solidFill>
              <a:srgbClr val="A4354C"/>
            </a:solidFill>
            <a:custDash>
              <a:ds d="100000" sp="200000"/>
            </a:custDash>
          </a:ln>
        </p:spPr>
        <p:txBody>
          <a:bodyPr lIns="67735" tIns="67735" rIns="67735" bIns="67735" anchor="ctr"/>
          <a:lstStyle/>
          <a:p>
            <a:pPr defTabSz="609630">
              <a:spcBef>
                <a:spcPts val="0"/>
              </a:spcBef>
              <a:defRPr sz="1200" spc="0">
                <a:solidFill>
                  <a:srgbClr val="000000"/>
                </a:solidFill>
              </a:defRPr>
            </a:pPr>
            <a:endParaRPr sz="1600"/>
          </a:p>
        </p:txBody>
      </p:sp>
      <p:sp>
        <p:nvSpPr>
          <p:cNvPr id="4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Line"/>
          <p:cNvSpPr/>
          <p:nvPr/>
        </p:nvSpPr>
        <p:spPr>
          <a:xfrm>
            <a:off x="762024" y="1574800"/>
            <a:ext cx="15816216" cy="0"/>
          </a:xfrm>
          <a:prstGeom prst="line">
            <a:avLst/>
          </a:prstGeom>
          <a:ln w="38100" cap="rnd">
            <a:solidFill>
              <a:srgbClr val="A4354C"/>
            </a:solidFill>
            <a:custDash>
              <a:ds d="100000" sp="200000"/>
            </a:custDash>
          </a:ln>
        </p:spPr>
        <p:txBody>
          <a:bodyPr lIns="67735" tIns="67735" rIns="67735" bIns="67735" anchor="ctr"/>
          <a:lstStyle/>
          <a:p>
            <a:pPr defTabSz="609630">
              <a:spcBef>
                <a:spcPts val="0"/>
              </a:spcBef>
              <a:defRPr sz="1200" spc="0">
                <a:solidFill>
                  <a:srgbClr val="000000"/>
                </a:solidFill>
              </a:defRPr>
            </a:pPr>
            <a:endParaRPr sz="1600"/>
          </a:p>
        </p:txBody>
      </p:sp>
      <p:sp>
        <p:nvSpPr>
          <p:cNvPr id="55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6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Type a quote here."/>
          <p:cNvSpPr txBox="1">
            <a:spLocks noGrp="1"/>
          </p:cNvSpPr>
          <p:nvPr>
            <p:ph type="body" sz="quarter" idx="21"/>
          </p:nvPr>
        </p:nvSpPr>
        <p:spPr>
          <a:xfrm>
            <a:off x="2590879" y="3870537"/>
            <a:ext cx="13987361" cy="1087477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spcBef>
                <a:spcPts val="2133"/>
              </a:spcBef>
              <a:buSzTx/>
              <a:buFontTx/>
              <a:buNone/>
              <a:defRPr sz="6400">
                <a:solidFill>
                  <a:srgbClr val="747676"/>
                </a:solidFill>
              </a:defRPr>
            </a:lvl1pPr>
          </a:lstStyle>
          <a:p>
            <a:r>
              <a:t>Type a quote here.</a:t>
            </a:r>
          </a:p>
        </p:txBody>
      </p:sp>
      <p:sp>
        <p:nvSpPr>
          <p:cNvPr id="65" name="-Johnny Appleseed"/>
          <p:cNvSpPr txBox="1">
            <a:spLocks noGrp="1"/>
          </p:cNvSpPr>
          <p:nvPr>
            <p:ph type="body" sz="quarter" idx="22"/>
          </p:nvPr>
        </p:nvSpPr>
        <p:spPr>
          <a:xfrm>
            <a:off x="2590879" y="7772400"/>
            <a:ext cx="13987361" cy="846194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r">
              <a:lnSpc>
                <a:spcPct val="70000"/>
              </a:lnSpc>
              <a:spcBef>
                <a:spcPts val="2133"/>
              </a:spcBef>
              <a:buSzTx/>
              <a:buFontTx/>
              <a:buNone/>
              <a:defRPr sz="6400" i="1">
                <a:solidFill>
                  <a:srgbClr val="6B6D6D"/>
                </a:solidFill>
              </a:defRPr>
            </a:lvl1pPr>
          </a:lstStyle>
          <a:p>
            <a:r>
              <a:t>-Johnny Appleseed</a:t>
            </a:r>
          </a:p>
        </p:txBody>
      </p:sp>
      <p:sp>
        <p:nvSpPr>
          <p:cNvPr id="66" name="“"/>
          <p:cNvSpPr txBox="1"/>
          <p:nvPr/>
        </p:nvSpPr>
        <p:spPr>
          <a:xfrm>
            <a:off x="677354" y="1771650"/>
            <a:ext cx="2263845" cy="3175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7735" tIns="67735" rIns="67735" bIns="67735" anchor="ctr"/>
          <a:lstStyle>
            <a:lvl1pPr>
              <a:lnSpc>
                <a:spcPct val="80000"/>
              </a:lnSpc>
              <a:spcBef>
                <a:spcPts val="0"/>
              </a:spcBef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21000" b="1" spc="0">
                <a:solidFill>
                  <a:srgbClr val="E4E4E4"/>
                </a:solidFill>
                <a:latin typeface="Baskerville"/>
                <a:ea typeface="Baskerville"/>
                <a:cs typeface="Baskerville"/>
                <a:sym typeface="Baskerville"/>
              </a:defRPr>
            </a:lvl1pPr>
          </a:lstStyle>
          <a:p>
            <a:r>
              <a:rPr sz="28001"/>
              <a:t>“</a:t>
            </a:r>
          </a:p>
        </p:txBody>
      </p:sp>
      <p:sp>
        <p:nvSpPr>
          <p:cNvPr id="6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6126716" y="9194800"/>
            <a:ext cx="394339" cy="430824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5957905" y="9067800"/>
            <a:ext cx="613951" cy="677237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ario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5957905" y="9067800"/>
            <a:ext cx="613951" cy="677237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82" name="Some explanations here and here and some more explanation and what about more explanations"/>
          <p:cNvSpPr txBox="1">
            <a:spLocks noGrp="1"/>
          </p:cNvSpPr>
          <p:nvPr>
            <p:ph type="body" sz="quarter" idx="21"/>
          </p:nvPr>
        </p:nvSpPr>
        <p:spPr>
          <a:xfrm>
            <a:off x="10737648" y="1854783"/>
            <a:ext cx="5827165" cy="4042517"/>
          </a:xfrm>
          <a:prstGeom prst="rect">
            <a:avLst/>
          </a:prstGeom>
        </p:spPr>
        <p:txBody>
          <a:bodyPr anchor="ctr">
            <a:spAutoFit/>
          </a:bodyPr>
          <a:lstStyle>
            <a:lvl1pPr marL="0" indent="0">
              <a:spcBef>
                <a:spcPts val="1867"/>
              </a:spcBef>
              <a:buSzTx/>
              <a:buFontTx/>
              <a:buNone/>
              <a:defRPr spc="43"/>
            </a:lvl1pPr>
          </a:lstStyle>
          <a:p>
            <a:r>
              <a:t>Some explanations here and here and some more explanation and what about more explanations</a:t>
            </a:r>
          </a:p>
        </p:txBody>
      </p:sp>
      <p:sp>
        <p:nvSpPr>
          <p:cNvPr id="83" name="Image"/>
          <p:cNvSpPr>
            <a:spLocks noGrp="1"/>
          </p:cNvSpPr>
          <p:nvPr>
            <p:ph type="pic" sz="half" idx="22"/>
          </p:nvPr>
        </p:nvSpPr>
        <p:spPr>
          <a:xfrm>
            <a:off x="765066" y="2000060"/>
            <a:ext cx="9413956" cy="488334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84" name="The Q-x Plane"/>
          <p:cNvSpPr>
            <a:spLocks noGrp="1"/>
          </p:cNvSpPr>
          <p:nvPr>
            <p:ph type="body" sz="half" idx="23"/>
          </p:nvPr>
        </p:nvSpPr>
        <p:spPr>
          <a:xfrm>
            <a:off x="762024" y="5778500"/>
            <a:ext cx="15816216" cy="3375770"/>
          </a:xfrm>
          <a:prstGeom prst="rect">
            <a:avLst/>
          </a:prstGeom>
        </p:spPr>
        <p:txBody>
          <a:bodyPr anchor="b"/>
          <a:lstStyle>
            <a:lvl1pPr marL="0" indent="0" algn="r">
              <a:lnSpc>
                <a:spcPct val="80000"/>
              </a:lnSpc>
              <a:spcBef>
                <a:spcPts val="0"/>
              </a:spcBef>
              <a:buSzTx/>
              <a:buFontTx/>
              <a:buNone/>
              <a:defRPr sz="16134" cap="all">
                <a:solidFill>
                  <a:srgbClr val="A4354C"/>
                </a:solidFill>
                <a:latin typeface="+mn-lt"/>
                <a:ea typeface="+mn-ea"/>
                <a:cs typeface="+mn-cs"/>
                <a:sym typeface="DIN Condensed Bold"/>
              </a:defRPr>
            </a:lvl1pPr>
          </a:lstStyle>
          <a:p>
            <a:r>
              <a:t>The Q-x Plane</a:t>
            </a:r>
          </a:p>
        </p:txBody>
      </p:sp>
      <p:sp>
        <p:nvSpPr>
          <p:cNvPr id="85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86" name="arXiv:1901.1234"/>
          <p:cNvSpPr txBox="1">
            <a:spLocks noGrp="1"/>
          </p:cNvSpPr>
          <p:nvPr>
            <p:ph type="body" sz="quarter" idx="24"/>
          </p:nvPr>
        </p:nvSpPr>
        <p:spPr>
          <a:xfrm>
            <a:off x="13533600" y="5742834"/>
            <a:ext cx="2834109" cy="553934"/>
          </a:xfrm>
          <a:prstGeom prst="rect">
            <a:avLst/>
          </a:prstGeom>
        </p:spPr>
        <p:txBody>
          <a:bodyPr wrap="none" anchor="ctr">
            <a:spAutoFit/>
          </a:bodyPr>
          <a:lstStyle>
            <a:lvl1pPr marL="0" indent="0">
              <a:buSzTx/>
              <a:buFontTx/>
              <a:buNone/>
              <a:defRPr sz="2933" i="1"/>
            </a:lvl1pPr>
          </a:lstStyle>
          <a:p>
            <a:r>
              <a:t>arXiv:1901.1234</a:t>
            </a:r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Line"/>
          <p:cNvSpPr/>
          <p:nvPr/>
        </p:nvSpPr>
        <p:spPr>
          <a:xfrm>
            <a:off x="338411" y="812520"/>
            <a:ext cx="16612347" cy="1"/>
          </a:xfrm>
          <a:prstGeom prst="line">
            <a:avLst/>
          </a:prstGeom>
          <a:ln w="38160">
            <a:solidFill>
              <a:srgbClr val="3465A4"/>
            </a:solidFill>
            <a:miter/>
          </a:ln>
        </p:spPr>
        <p:txBody>
          <a:bodyPr lIns="60961" rIns="60961"/>
          <a:lstStyle/>
          <a:p>
            <a:pPr defTabSz="1219261">
              <a:spcBef>
                <a:spcPts val="0"/>
              </a:spcBef>
              <a:defRPr sz="1800" spc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2400"/>
          </a:p>
        </p:txBody>
      </p:sp>
      <p:pic>
        <p:nvPicPr>
          <p:cNvPr id="94" name="image6.png" descr="image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004" y="9214920"/>
            <a:ext cx="1966141" cy="502561"/>
          </a:xfrm>
          <a:prstGeom prst="rect">
            <a:avLst/>
          </a:prstGeom>
          <a:ln w="12700">
            <a:miter lim="400000"/>
          </a:ln>
        </p:spPr>
      </p:pic>
      <p:sp>
        <p:nvSpPr>
          <p:cNvPr id="9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6575484" y="9017268"/>
            <a:ext cx="739944" cy="728531"/>
          </a:xfrm>
          <a:prstGeom prst="rect">
            <a:avLst/>
          </a:prstGeom>
        </p:spPr>
        <p:txBody>
          <a:bodyPr lIns="45719" tIns="45719" rIns="45719" bIns="45719" anchor="ctr"/>
          <a:lstStyle>
            <a:lvl1pPr defTabSz="1219261">
              <a:defRPr sz="4134">
                <a:solidFill>
                  <a:srgbClr val="000000"/>
                </a:solidFill>
                <a:latin typeface="Optima"/>
                <a:ea typeface="Optima"/>
                <a:cs typeface="Optima"/>
                <a:sym typeface="Optim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762024" y="723900"/>
            <a:ext cx="15816216" cy="723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5957905" y="9080500"/>
            <a:ext cx="613951" cy="677237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 algn="r">
              <a:spcBef>
                <a:spcPts val="0"/>
              </a:spcBef>
              <a:defRPr sz="3734" spc="0">
                <a:solidFill>
                  <a:srgbClr val="747676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" name="Body Level One…"/>
          <p:cNvSpPr txBox="1">
            <a:spLocks noGrp="1"/>
          </p:cNvSpPr>
          <p:nvPr>
            <p:ph type="body" idx="1"/>
          </p:nvPr>
        </p:nvSpPr>
        <p:spPr>
          <a:xfrm>
            <a:off x="762024" y="1803400"/>
            <a:ext cx="15816216" cy="7226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  <p:sldLayoutId id="2147483663" r:id="rId14"/>
    <p:sldLayoutId id="2147483664" r:id="rId15"/>
    <p:sldLayoutId id="2147483665" r:id="rId16"/>
  </p:sldLayoutIdLst>
  <p:transition spd="med"/>
  <p:txStyles>
    <p:titleStyle>
      <a:lvl1pPr marL="0" marR="0" indent="0" algn="l" defTabSz="778972" rtl="0" latinLnBrk="0">
        <a:lnSpc>
          <a:spcPct val="100000"/>
        </a:lnSpc>
        <a:spcBef>
          <a:spcPts val="3067"/>
        </a:spcBef>
        <a:spcAft>
          <a:spcPts val="0"/>
        </a:spcAft>
        <a:buClrTx/>
        <a:buSzTx/>
        <a:buFontTx/>
        <a:buNone/>
        <a:tabLst/>
        <a:defRPr sz="6934" b="0" i="0" u="none" strike="noStrike" cap="all" spc="0" baseline="0">
          <a:solidFill>
            <a:srgbClr val="A4354C"/>
          </a:solidFill>
          <a:uFillTx/>
          <a:latin typeface="+mn-lt"/>
          <a:ea typeface="+mn-ea"/>
          <a:cs typeface="+mn-cs"/>
          <a:sym typeface="DIN Condensed Bold"/>
        </a:defRPr>
      </a:lvl1pPr>
      <a:lvl2pPr marL="0" marR="0" indent="457223" algn="l" defTabSz="778972" rtl="0" latinLnBrk="0">
        <a:lnSpc>
          <a:spcPct val="100000"/>
        </a:lnSpc>
        <a:spcBef>
          <a:spcPts val="3067"/>
        </a:spcBef>
        <a:spcAft>
          <a:spcPts val="0"/>
        </a:spcAft>
        <a:buClrTx/>
        <a:buSzTx/>
        <a:buFontTx/>
        <a:buNone/>
        <a:tabLst/>
        <a:defRPr sz="6934" b="0" i="0" u="none" strike="noStrike" cap="all" spc="0" baseline="0">
          <a:solidFill>
            <a:srgbClr val="A4354C"/>
          </a:solidFill>
          <a:uFillTx/>
          <a:latin typeface="+mn-lt"/>
          <a:ea typeface="+mn-ea"/>
          <a:cs typeface="+mn-cs"/>
          <a:sym typeface="DIN Condensed Bold"/>
        </a:defRPr>
      </a:lvl2pPr>
      <a:lvl3pPr marL="0" marR="0" indent="914446" algn="l" defTabSz="778972" rtl="0" latinLnBrk="0">
        <a:lnSpc>
          <a:spcPct val="100000"/>
        </a:lnSpc>
        <a:spcBef>
          <a:spcPts val="3067"/>
        </a:spcBef>
        <a:spcAft>
          <a:spcPts val="0"/>
        </a:spcAft>
        <a:buClrTx/>
        <a:buSzTx/>
        <a:buFontTx/>
        <a:buNone/>
        <a:tabLst/>
        <a:defRPr sz="6934" b="0" i="0" u="none" strike="noStrike" cap="all" spc="0" baseline="0">
          <a:solidFill>
            <a:srgbClr val="A4354C"/>
          </a:solidFill>
          <a:uFillTx/>
          <a:latin typeface="+mn-lt"/>
          <a:ea typeface="+mn-ea"/>
          <a:cs typeface="+mn-cs"/>
          <a:sym typeface="DIN Condensed Bold"/>
        </a:defRPr>
      </a:lvl3pPr>
      <a:lvl4pPr marL="0" marR="0" indent="1371669" algn="l" defTabSz="778972" rtl="0" latinLnBrk="0">
        <a:lnSpc>
          <a:spcPct val="100000"/>
        </a:lnSpc>
        <a:spcBef>
          <a:spcPts val="3067"/>
        </a:spcBef>
        <a:spcAft>
          <a:spcPts val="0"/>
        </a:spcAft>
        <a:buClrTx/>
        <a:buSzTx/>
        <a:buFontTx/>
        <a:buNone/>
        <a:tabLst/>
        <a:defRPr sz="6934" b="0" i="0" u="none" strike="noStrike" cap="all" spc="0" baseline="0">
          <a:solidFill>
            <a:srgbClr val="A4354C"/>
          </a:solidFill>
          <a:uFillTx/>
          <a:latin typeface="+mn-lt"/>
          <a:ea typeface="+mn-ea"/>
          <a:cs typeface="+mn-cs"/>
          <a:sym typeface="DIN Condensed Bold"/>
        </a:defRPr>
      </a:lvl4pPr>
      <a:lvl5pPr marL="0" marR="0" indent="1828891" algn="l" defTabSz="778972" rtl="0" latinLnBrk="0">
        <a:lnSpc>
          <a:spcPct val="100000"/>
        </a:lnSpc>
        <a:spcBef>
          <a:spcPts val="3067"/>
        </a:spcBef>
        <a:spcAft>
          <a:spcPts val="0"/>
        </a:spcAft>
        <a:buClrTx/>
        <a:buSzTx/>
        <a:buFontTx/>
        <a:buNone/>
        <a:tabLst/>
        <a:defRPr sz="6934" b="0" i="0" u="none" strike="noStrike" cap="all" spc="0" baseline="0">
          <a:solidFill>
            <a:srgbClr val="A4354C"/>
          </a:solidFill>
          <a:uFillTx/>
          <a:latin typeface="+mn-lt"/>
          <a:ea typeface="+mn-ea"/>
          <a:cs typeface="+mn-cs"/>
          <a:sym typeface="DIN Condensed Bold"/>
        </a:defRPr>
      </a:lvl5pPr>
      <a:lvl6pPr marL="0" marR="0" indent="2286114" algn="l" defTabSz="778972" rtl="0" latinLnBrk="0">
        <a:lnSpc>
          <a:spcPct val="100000"/>
        </a:lnSpc>
        <a:spcBef>
          <a:spcPts val="3067"/>
        </a:spcBef>
        <a:spcAft>
          <a:spcPts val="0"/>
        </a:spcAft>
        <a:buClrTx/>
        <a:buSzTx/>
        <a:buFontTx/>
        <a:buNone/>
        <a:tabLst/>
        <a:defRPr sz="6934" b="0" i="0" u="none" strike="noStrike" cap="all" spc="0" baseline="0">
          <a:solidFill>
            <a:srgbClr val="A4354C"/>
          </a:solidFill>
          <a:uFillTx/>
          <a:latin typeface="+mn-lt"/>
          <a:ea typeface="+mn-ea"/>
          <a:cs typeface="+mn-cs"/>
          <a:sym typeface="DIN Condensed Bold"/>
        </a:defRPr>
      </a:lvl6pPr>
      <a:lvl7pPr marL="0" marR="0" indent="2743337" algn="l" defTabSz="778972" rtl="0" latinLnBrk="0">
        <a:lnSpc>
          <a:spcPct val="100000"/>
        </a:lnSpc>
        <a:spcBef>
          <a:spcPts val="3067"/>
        </a:spcBef>
        <a:spcAft>
          <a:spcPts val="0"/>
        </a:spcAft>
        <a:buClrTx/>
        <a:buSzTx/>
        <a:buFontTx/>
        <a:buNone/>
        <a:tabLst/>
        <a:defRPr sz="6934" b="0" i="0" u="none" strike="noStrike" cap="all" spc="0" baseline="0">
          <a:solidFill>
            <a:srgbClr val="A4354C"/>
          </a:solidFill>
          <a:uFillTx/>
          <a:latin typeface="+mn-lt"/>
          <a:ea typeface="+mn-ea"/>
          <a:cs typeface="+mn-cs"/>
          <a:sym typeface="DIN Condensed Bold"/>
        </a:defRPr>
      </a:lvl7pPr>
      <a:lvl8pPr marL="0" marR="0" indent="3200560" algn="l" defTabSz="778972" rtl="0" latinLnBrk="0">
        <a:lnSpc>
          <a:spcPct val="100000"/>
        </a:lnSpc>
        <a:spcBef>
          <a:spcPts val="3067"/>
        </a:spcBef>
        <a:spcAft>
          <a:spcPts val="0"/>
        </a:spcAft>
        <a:buClrTx/>
        <a:buSzTx/>
        <a:buFontTx/>
        <a:buNone/>
        <a:tabLst/>
        <a:defRPr sz="6934" b="0" i="0" u="none" strike="noStrike" cap="all" spc="0" baseline="0">
          <a:solidFill>
            <a:srgbClr val="A4354C"/>
          </a:solidFill>
          <a:uFillTx/>
          <a:latin typeface="+mn-lt"/>
          <a:ea typeface="+mn-ea"/>
          <a:cs typeface="+mn-cs"/>
          <a:sym typeface="DIN Condensed Bold"/>
        </a:defRPr>
      </a:lvl8pPr>
      <a:lvl9pPr marL="0" marR="0" indent="3657783" algn="l" defTabSz="778972" rtl="0" latinLnBrk="0">
        <a:lnSpc>
          <a:spcPct val="100000"/>
        </a:lnSpc>
        <a:spcBef>
          <a:spcPts val="3067"/>
        </a:spcBef>
        <a:spcAft>
          <a:spcPts val="0"/>
        </a:spcAft>
        <a:buClrTx/>
        <a:buSzTx/>
        <a:buFontTx/>
        <a:buNone/>
        <a:tabLst/>
        <a:defRPr sz="6934" b="0" i="0" u="none" strike="noStrike" cap="all" spc="0" baseline="0">
          <a:solidFill>
            <a:srgbClr val="A4354C"/>
          </a:solidFill>
          <a:uFillTx/>
          <a:latin typeface="+mn-lt"/>
          <a:ea typeface="+mn-ea"/>
          <a:cs typeface="+mn-cs"/>
          <a:sym typeface="DIN Condensed Bold"/>
        </a:defRPr>
      </a:lvl9pPr>
    </p:titleStyle>
    <p:bodyStyle>
      <a:lvl1pPr marL="626565" marR="0" indent="-626565" algn="l" defTabSz="778972" rtl="0" latinLnBrk="0">
        <a:lnSpc>
          <a:spcPct val="100000"/>
        </a:lnSpc>
        <a:spcBef>
          <a:spcPts val="2400"/>
        </a:spcBef>
        <a:spcAft>
          <a:spcPts val="0"/>
        </a:spcAft>
        <a:buClrTx/>
        <a:buSzPct val="75000"/>
        <a:buFont typeface="Zapf Dingbats"/>
        <a:buChar char="➤"/>
        <a:tabLst/>
        <a:defRPr sz="4267" b="0" i="0" u="none" strike="noStrike" cap="none" spc="0" baseline="0">
          <a:solidFill>
            <a:srgbClr val="5C5C5C"/>
          </a:solidFill>
          <a:uFillTx/>
          <a:latin typeface="Helvetica"/>
          <a:ea typeface="Helvetica"/>
          <a:cs typeface="Helvetica"/>
          <a:sym typeface="Helvetica"/>
        </a:defRPr>
      </a:lvl1pPr>
      <a:lvl2pPr marL="1253129" marR="0" indent="-626565" algn="l" defTabSz="778972" rtl="0" latinLnBrk="0">
        <a:lnSpc>
          <a:spcPct val="100000"/>
        </a:lnSpc>
        <a:spcBef>
          <a:spcPts val="2400"/>
        </a:spcBef>
        <a:spcAft>
          <a:spcPts val="0"/>
        </a:spcAft>
        <a:buClrTx/>
        <a:buSzPct val="75000"/>
        <a:buFont typeface="Zapf Dingbats"/>
        <a:buChar char="➤"/>
        <a:tabLst/>
        <a:defRPr sz="4267" b="0" i="0" u="none" strike="noStrike" cap="none" spc="0" baseline="0">
          <a:solidFill>
            <a:srgbClr val="5C5C5C"/>
          </a:solidFill>
          <a:uFillTx/>
          <a:latin typeface="Helvetica"/>
          <a:ea typeface="Helvetica"/>
          <a:cs typeface="Helvetica"/>
          <a:sym typeface="Helvetica"/>
        </a:defRPr>
      </a:lvl2pPr>
      <a:lvl3pPr marL="1879694" marR="0" indent="-626565" algn="l" defTabSz="778972" rtl="0" latinLnBrk="0">
        <a:lnSpc>
          <a:spcPct val="100000"/>
        </a:lnSpc>
        <a:spcBef>
          <a:spcPts val="2400"/>
        </a:spcBef>
        <a:spcAft>
          <a:spcPts val="0"/>
        </a:spcAft>
        <a:buClrTx/>
        <a:buSzPct val="75000"/>
        <a:buFont typeface="Zapf Dingbats"/>
        <a:buChar char="➤"/>
        <a:tabLst/>
        <a:defRPr sz="4267" b="0" i="0" u="none" strike="noStrike" cap="none" spc="0" baseline="0">
          <a:solidFill>
            <a:srgbClr val="5C5C5C"/>
          </a:solidFill>
          <a:uFillTx/>
          <a:latin typeface="Helvetica"/>
          <a:ea typeface="Helvetica"/>
          <a:cs typeface="Helvetica"/>
          <a:sym typeface="Helvetica"/>
        </a:defRPr>
      </a:lvl3pPr>
      <a:lvl4pPr marL="2506259" marR="0" indent="-626565" algn="l" defTabSz="778972" rtl="0" latinLnBrk="0">
        <a:lnSpc>
          <a:spcPct val="100000"/>
        </a:lnSpc>
        <a:spcBef>
          <a:spcPts val="2400"/>
        </a:spcBef>
        <a:spcAft>
          <a:spcPts val="0"/>
        </a:spcAft>
        <a:buClrTx/>
        <a:buSzPct val="75000"/>
        <a:buFont typeface="Zapf Dingbats"/>
        <a:buChar char="➤"/>
        <a:tabLst/>
        <a:defRPr sz="4267" b="0" i="0" u="none" strike="noStrike" cap="none" spc="0" baseline="0">
          <a:solidFill>
            <a:srgbClr val="5C5C5C"/>
          </a:solidFill>
          <a:uFillTx/>
          <a:latin typeface="Helvetica"/>
          <a:ea typeface="Helvetica"/>
          <a:cs typeface="Helvetica"/>
          <a:sym typeface="Helvetica"/>
        </a:defRPr>
      </a:lvl4pPr>
      <a:lvl5pPr marL="3132823" marR="0" indent="-626565" algn="l" defTabSz="778972" rtl="0" latinLnBrk="0">
        <a:lnSpc>
          <a:spcPct val="100000"/>
        </a:lnSpc>
        <a:spcBef>
          <a:spcPts val="2400"/>
        </a:spcBef>
        <a:spcAft>
          <a:spcPts val="0"/>
        </a:spcAft>
        <a:buClrTx/>
        <a:buSzPct val="75000"/>
        <a:buFont typeface="Zapf Dingbats"/>
        <a:buChar char="➤"/>
        <a:tabLst/>
        <a:defRPr sz="4267" b="0" i="0" u="none" strike="noStrike" cap="none" spc="0" baseline="0">
          <a:solidFill>
            <a:srgbClr val="5C5C5C"/>
          </a:solidFill>
          <a:uFillTx/>
          <a:latin typeface="Helvetica"/>
          <a:ea typeface="Helvetica"/>
          <a:cs typeface="Helvetica"/>
          <a:sym typeface="Helvetica"/>
        </a:defRPr>
      </a:lvl5pPr>
      <a:lvl6pPr marL="3759388" marR="0" indent="-626565" algn="l" defTabSz="778972" rtl="0" latinLnBrk="0">
        <a:lnSpc>
          <a:spcPct val="100000"/>
        </a:lnSpc>
        <a:spcBef>
          <a:spcPts val="2400"/>
        </a:spcBef>
        <a:spcAft>
          <a:spcPts val="0"/>
        </a:spcAft>
        <a:buClrTx/>
        <a:buSzPct val="75000"/>
        <a:buFont typeface="Zapf Dingbats"/>
        <a:buChar char="➤"/>
        <a:tabLst/>
        <a:defRPr sz="4267" b="0" i="0" u="none" strike="noStrike" cap="none" spc="0" baseline="0">
          <a:solidFill>
            <a:srgbClr val="5C5C5C"/>
          </a:solidFill>
          <a:uFillTx/>
          <a:latin typeface="Helvetica"/>
          <a:ea typeface="Helvetica"/>
          <a:cs typeface="Helvetica"/>
          <a:sym typeface="Helvetica"/>
        </a:defRPr>
      </a:lvl6pPr>
      <a:lvl7pPr marL="4385953" marR="0" indent="-626565" algn="l" defTabSz="778972" rtl="0" latinLnBrk="0">
        <a:lnSpc>
          <a:spcPct val="100000"/>
        </a:lnSpc>
        <a:spcBef>
          <a:spcPts val="2400"/>
        </a:spcBef>
        <a:spcAft>
          <a:spcPts val="0"/>
        </a:spcAft>
        <a:buClrTx/>
        <a:buSzPct val="75000"/>
        <a:buFont typeface="Zapf Dingbats"/>
        <a:buChar char="➤"/>
        <a:tabLst/>
        <a:defRPr sz="4267" b="0" i="0" u="none" strike="noStrike" cap="none" spc="0" baseline="0">
          <a:solidFill>
            <a:srgbClr val="5C5C5C"/>
          </a:solidFill>
          <a:uFillTx/>
          <a:latin typeface="Helvetica"/>
          <a:ea typeface="Helvetica"/>
          <a:cs typeface="Helvetica"/>
          <a:sym typeface="Helvetica"/>
        </a:defRPr>
      </a:lvl7pPr>
      <a:lvl8pPr marL="5012517" marR="0" indent="-626565" algn="l" defTabSz="778972" rtl="0" latinLnBrk="0">
        <a:lnSpc>
          <a:spcPct val="100000"/>
        </a:lnSpc>
        <a:spcBef>
          <a:spcPts val="2400"/>
        </a:spcBef>
        <a:spcAft>
          <a:spcPts val="0"/>
        </a:spcAft>
        <a:buClrTx/>
        <a:buSzPct val="75000"/>
        <a:buFont typeface="Zapf Dingbats"/>
        <a:buChar char="➤"/>
        <a:tabLst/>
        <a:defRPr sz="4267" b="0" i="0" u="none" strike="noStrike" cap="none" spc="0" baseline="0">
          <a:solidFill>
            <a:srgbClr val="5C5C5C"/>
          </a:solidFill>
          <a:uFillTx/>
          <a:latin typeface="Helvetica"/>
          <a:ea typeface="Helvetica"/>
          <a:cs typeface="Helvetica"/>
          <a:sym typeface="Helvetica"/>
        </a:defRPr>
      </a:lvl8pPr>
      <a:lvl9pPr marL="5639082" marR="0" indent="-626565" algn="l" defTabSz="778972" rtl="0" latinLnBrk="0">
        <a:lnSpc>
          <a:spcPct val="100000"/>
        </a:lnSpc>
        <a:spcBef>
          <a:spcPts val="2400"/>
        </a:spcBef>
        <a:spcAft>
          <a:spcPts val="0"/>
        </a:spcAft>
        <a:buClrTx/>
        <a:buSzPct val="75000"/>
        <a:buFont typeface="Zapf Dingbats"/>
        <a:buChar char="➤"/>
        <a:tabLst/>
        <a:defRPr sz="4267" b="0" i="0" u="none" strike="noStrike" cap="none" spc="0" baseline="0">
          <a:solidFill>
            <a:srgbClr val="5C5C5C"/>
          </a:solidFill>
          <a:uFillTx/>
          <a:latin typeface="Helvetica"/>
          <a:ea typeface="Helvetica"/>
          <a:cs typeface="Helvetica"/>
          <a:sym typeface="Helvetica"/>
        </a:defRPr>
      </a:lvl9pPr>
    </p:bodyStyle>
    <p:otherStyle>
      <a:lvl1pPr marL="0" marR="0" indent="0" algn="r" defTabSz="778972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734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DIN Alternate Bold"/>
        </a:defRPr>
      </a:lvl1pPr>
      <a:lvl2pPr marL="0" marR="0" indent="304815" algn="r" defTabSz="778972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734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DIN Alternate Bold"/>
        </a:defRPr>
      </a:lvl2pPr>
      <a:lvl3pPr marL="0" marR="0" indent="609630" algn="r" defTabSz="778972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734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DIN Alternate Bold"/>
        </a:defRPr>
      </a:lvl3pPr>
      <a:lvl4pPr marL="0" marR="0" indent="914446" algn="r" defTabSz="778972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734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DIN Alternate Bold"/>
        </a:defRPr>
      </a:lvl4pPr>
      <a:lvl5pPr marL="0" marR="0" indent="1219261" algn="r" defTabSz="778972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734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DIN Alternate Bold"/>
        </a:defRPr>
      </a:lvl5pPr>
      <a:lvl6pPr marL="0" marR="0" indent="1524076" algn="r" defTabSz="778972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734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DIN Alternate Bold"/>
        </a:defRPr>
      </a:lvl6pPr>
      <a:lvl7pPr marL="0" marR="0" indent="1828891" algn="r" defTabSz="778972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734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DIN Alternate Bold"/>
        </a:defRPr>
      </a:lvl7pPr>
      <a:lvl8pPr marL="0" marR="0" indent="2133707" algn="r" defTabSz="778972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734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DIN Alternate Bold"/>
        </a:defRPr>
      </a:lvl8pPr>
      <a:lvl9pPr marL="0" marR="0" indent="2438522" algn="r" defTabSz="778972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734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DIN Alternate Bold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7" Type="http://schemas.openxmlformats.org/officeDocument/2006/relationships/image" Target="../media/image12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" descr="Image">
            <a:extLst>
              <a:ext uri="{FF2B5EF4-FFF2-40B4-BE49-F238E27FC236}">
                <a16:creationId xmlns:a16="http://schemas.microsoft.com/office/drawing/2014/main" id="{88F70C7B-7597-D2D1-4F27-01BC1CEBD5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0870" y="-1213743"/>
            <a:ext cx="17742001" cy="13306502"/>
          </a:xfrm>
          <a:prstGeom prst="rect">
            <a:avLst/>
          </a:prstGeom>
          <a:ln w="12700">
            <a:miter lim="400000"/>
          </a:ln>
        </p:spPr>
      </p:pic>
      <p:pic>
        <p:nvPicPr>
          <p:cNvPr id="171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2770" y="-1776451"/>
            <a:ext cx="17742001" cy="13306502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The 2022 CFNS…"/>
          <p:cNvSpPr txBox="1">
            <a:spLocks noGrp="1"/>
          </p:cNvSpPr>
          <p:nvPr>
            <p:ph type="title"/>
          </p:nvPr>
        </p:nvSpPr>
        <p:spPr>
          <a:xfrm>
            <a:off x="-162770" y="629913"/>
            <a:ext cx="17340263" cy="8493774"/>
          </a:xfrm>
          <a:prstGeom prst="rect">
            <a:avLst/>
          </a:prstGeom>
        </p:spPr>
        <p:txBody>
          <a:bodyPr>
            <a:noAutofit/>
          </a:bodyPr>
          <a:lstStyle/>
          <a:p>
            <a:pPr defTabSz="414547">
              <a:lnSpc>
                <a:spcPts val="21201"/>
              </a:lnSpc>
              <a:spcBef>
                <a:spcPts val="2667"/>
              </a:spcBef>
              <a:defRPr sz="11220" b="1" cap="none">
                <a:solidFill>
                  <a:srgbClr val="FAE232"/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  <a:r>
              <a:rPr lang="en-US" sz="12400" b="0" dirty="0">
                <a:latin typeface="+mn-lt"/>
                <a:ea typeface="+mn-ea"/>
                <a:cs typeface="+mn-cs"/>
                <a:sym typeface="DIN Condensed Bold"/>
              </a:rPr>
              <a:t>The 2026 CFNS Summer School          on the Physics of the </a:t>
            </a:r>
            <a:br>
              <a:rPr lang="en-US" sz="12400" b="0" dirty="0">
                <a:latin typeface="+mn-lt"/>
                <a:ea typeface="+mn-ea"/>
                <a:cs typeface="+mn-cs"/>
                <a:sym typeface="DIN Condensed Bold"/>
              </a:rPr>
            </a:br>
            <a:r>
              <a:rPr lang="en-US" sz="12400" b="0" dirty="0">
                <a:latin typeface="+mn-lt"/>
                <a:ea typeface="+mn-ea"/>
                <a:cs typeface="+mn-cs"/>
                <a:sym typeface="DIN Condensed Bold"/>
              </a:rPr>
              <a:t>                        Electron-Ion Collider</a:t>
            </a:r>
            <a:endParaRPr sz="12400" b="0" dirty="0">
              <a:latin typeface="+mn-lt"/>
              <a:ea typeface="+mn-ea"/>
              <a:cs typeface="+mn-cs"/>
              <a:sym typeface="DIN Condensed Bold"/>
            </a:endParaRP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he SCHool organizers">
            <a:extLst>
              <a:ext uri="{FF2B5EF4-FFF2-40B4-BE49-F238E27FC236}">
                <a16:creationId xmlns:a16="http://schemas.microsoft.com/office/drawing/2014/main" id="{C91004FE-3D0D-D0DC-9FF7-3A2C95E1D08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989385" y="385718"/>
            <a:ext cx="13218058" cy="723900"/>
          </a:xfrm>
          <a:prstGeom prst="rect">
            <a:avLst/>
          </a:prstGeom>
        </p:spPr>
        <p:txBody>
          <a:bodyPr>
            <a:normAutofit/>
          </a:bodyPr>
          <a:lstStyle>
            <a:lvl1pPr defTabSz="543305">
              <a:spcBef>
                <a:spcPts val="2100"/>
              </a:spcBef>
              <a:defRPr sz="4836"/>
            </a:lvl1pPr>
          </a:lstStyle>
          <a:p>
            <a:pPr algn="l"/>
            <a:r>
              <a:rPr dirty="0"/>
              <a:t>School organizers</a:t>
            </a:r>
          </a:p>
        </p:txBody>
      </p:sp>
      <p:pic>
        <p:nvPicPr>
          <p:cNvPr id="4" name="cfns_logo_2018.png" descr="cfns_logo_2018.png">
            <a:extLst>
              <a:ext uri="{FF2B5EF4-FFF2-40B4-BE49-F238E27FC236}">
                <a16:creationId xmlns:a16="http://schemas.microsoft.com/office/drawing/2014/main" id="{50D8CA21-69C8-36F9-D2A1-C6761BE330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87064" y="105652"/>
            <a:ext cx="4419600" cy="2186679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Chris Monahan (William&amp;Mary)">
            <a:extLst>
              <a:ext uri="{FF2B5EF4-FFF2-40B4-BE49-F238E27FC236}">
                <a16:creationId xmlns:a16="http://schemas.microsoft.com/office/drawing/2014/main" id="{880CB6A1-B10E-801D-9236-31EFAA1C2B2C}"/>
              </a:ext>
            </a:extLst>
          </p:cNvPr>
          <p:cNvSpPr txBox="1"/>
          <p:nvPr/>
        </p:nvSpPr>
        <p:spPr>
          <a:xfrm>
            <a:off x="5369947" y="8150811"/>
            <a:ext cx="4807174" cy="5676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67735" tIns="67735" rIns="67735" bIns="67735" anchor="ctr">
            <a:spAutoFit/>
          </a:bodyPr>
          <a:lstStyle>
            <a:lvl1pPr>
              <a:defRPr sz="2200" spc="22"/>
            </a:lvl1pPr>
          </a:lstStyle>
          <a:p>
            <a:pPr algn="just"/>
            <a:r>
              <a:rPr lang="en-US" sz="2800" dirty="0"/>
              <a:t>Alexei Prokudin (PSU Berks)</a:t>
            </a:r>
            <a:endParaRPr sz="2800" dirty="0"/>
          </a:p>
        </p:txBody>
      </p:sp>
      <p:pic>
        <p:nvPicPr>
          <p:cNvPr id="6" name="Picture 5" descr="A person in a blue shirt&#10;&#10;Description automatically generated">
            <a:extLst>
              <a:ext uri="{FF2B5EF4-FFF2-40B4-BE49-F238E27FC236}">
                <a16:creationId xmlns:a16="http://schemas.microsoft.com/office/drawing/2014/main" id="{61940AAA-E33C-6090-ACB1-F81E6C610F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51" r="9927" b="33108"/>
          <a:stretch/>
        </p:blipFill>
        <p:spPr>
          <a:xfrm>
            <a:off x="6248385" y="4794979"/>
            <a:ext cx="2840546" cy="2935057"/>
          </a:xfrm>
          <a:prstGeom prst="ellipse">
            <a:avLst/>
          </a:prstGeom>
        </p:spPr>
      </p:pic>
      <p:sp>
        <p:nvSpPr>
          <p:cNvPr id="7" name="Thomas Ullrich (BNL)">
            <a:extLst>
              <a:ext uri="{FF2B5EF4-FFF2-40B4-BE49-F238E27FC236}">
                <a16:creationId xmlns:a16="http://schemas.microsoft.com/office/drawing/2014/main" id="{C68501A4-39BD-0B55-0D2F-55CB262B6230}"/>
              </a:ext>
            </a:extLst>
          </p:cNvPr>
          <p:cNvSpPr txBox="1"/>
          <p:nvPr/>
        </p:nvSpPr>
        <p:spPr>
          <a:xfrm>
            <a:off x="1271396" y="8139030"/>
            <a:ext cx="3281756" cy="5676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67735" tIns="67735" rIns="67735" bIns="67735" anchor="ctr">
            <a:spAutoFit/>
          </a:bodyPr>
          <a:lstStyle>
            <a:lvl1pPr>
              <a:defRPr sz="2200" spc="22"/>
            </a:lvl1pPr>
          </a:lstStyle>
          <a:p>
            <a:r>
              <a:rPr lang="en-US" sz="2800" dirty="0"/>
              <a:t>Fred </a:t>
            </a:r>
            <a:r>
              <a:rPr lang="en-US" sz="2800" dirty="0" err="1"/>
              <a:t>Olness</a:t>
            </a:r>
            <a:r>
              <a:rPr lang="en-US" sz="2800" dirty="0"/>
              <a:t> (SMU)</a:t>
            </a:r>
            <a:endParaRPr sz="2800" dirty="0"/>
          </a:p>
        </p:txBody>
      </p:sp>
      <p:pic>
        <p:nvPicPr>
          <p:cNvPr id="8" name="Picture 7" descr="A close-up of a person smiling&#10;&#10;Description automatically generated">
            <a:extLst>
              <a:ext uri="{FF2B5EF4-FFF2-40B4-BE49-F238E27FC236}">
                <a16:creationId xmlns:a16="http://schemas.microsoft.com/office/drawing/2014/main" id="{C3FB149A-1A37-8BC5-778A-E7DB2E9976C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73" t="5217" r="19407" b="2982"/>
          <a:stretch/>
        </p:blipFill>
        <p:spPr>
          <a:xfrm>
            <a:off x="1271396" y="4876800"/>
            <a:ext cx="3100820" cy="2756952"/>
          </a:xfrm>
          <a:prstGeom prst="ellipse">
            <a:avLst/>
          </a:prstGeom>
        </p:spPr>
      </p:pic>
      <p:sp>
        <p:nvSpPr>
          <p:cNvPr id="9" name="Thomas Ullrich (BNL)">
            <a:extLst>
              <a:ext uri="{FF2B5EF4-FFF2-40B4-BE49-F238E27FC236}">
                <a16:creationId xmlns:a16="http://schemas.microsoft.com/office/drawing/2014/main" id="{60B4CEDB-9809-2DFF-145D-421E83E7B370}"/>
              </a:ext>
            </a:extLst>
          </p:cNvPr>
          <p:cNvSpPr txBox="1"/>
          <p:nvPr/>
        </p:nvSpPr>
        <p:spPr>
          <a:xfrm>
            <a:off x="391228" y="4209779"/>
            <a:ext cx="5043585" cy="5676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67735" tIns="67735" rIns="67735" bIns="67735" anchor="ctr">
            <a:spAutoFit/>
          </a:bodyPr>
          <a:lstStyle>
            <a:lvl1pPr>
              <a:defRPr sz="2200" spc="22"/>
            </a:lvl1pPr>
          </a:lstStyle>
          <a:p>
            <a:r>
              <a:rPr lang="en-US" sz="2800" dirty="0"/>
              <a:t>Abhay Deshpande (SBU/BNL)</a:t>
            </a:r>
            <a:endParaRPr sz="2800" dirty="0"/>
          </a:p>
        </p:txBody>
      </p:sp>
      <p:sp>
        <p:nvSpPr>
          <p:cNvPr id="10" name="Thomas Ullrich (BNL)">
            <a:extLst>
              <a:ext uri="{FF2B5EF4-FFF2-40B4-BE49-F238E27FC236}">
                <a16:creationId xmlns:a16="http://schemas.microsoft.com/office/drawing/2014/main" id="{C34B0AFF-167B-9636-0BE8-432360071FCA}"/>
              </a:ext>
            </a:extLst>
          </p:cNvPr>
          <p:cNvSpPr txBox="1"/>
          <p:nvPr/>
        </p:nvSpPr>
        <p:spPr>
          <a:xfrm>
            <a:off x="6183150" y="4199130"/>
            <a:ext cx="3180768" cy="5676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67735" tIns="67735" rIns="67735" bIns="67735" anchor="ctr">
            <a:spAutoFit/>
          </a:bodyPr>
          <a:lstStyle>
            <a:lvl1pPr>
              <a:defRPr sz="2200" spc="22"/>
            </a:lvl1pPr>
          </a:lstStyle>
          <a:p>
            <a:r>
              <a:rPr lang="en-US" sz="2800" dirty="0"/>
              <a:t>Ross Corliss(SBU)</a:t>
            </a:r>
            <a:endParaRPr sz="2800" dirty="0"/>
          </a:p>
        </p:txBody>
      </p:sp>
      <p:pic>
        <p:nvPicPr>
          <p:cNvPr id="11" name="Picture 10" descr="A person in a suit holding a machine&#10;&#10;Description automatically generated">
            <a:extLst>
              <a:ext uri="{FF2B5EF4-FFF2-40B4-BE49-F238E27FC236}">
                <a16:creationId xmlns:a16="http://schemas.microsoft.com/office/drawing/2014/main" id="{E8FB8342-38BB-EF6D-6573-47EC3599959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02" t="2321" r="9035" b="45225"/>
          <a:stretch/>
        </p:blipFill>
        <p:spPr>
          <a:xfrm>
            <a:off x="1436554" y="1127123"/>
            <a:ext cx="2906846" cy="2983315"/>
          </a:xfrm>
          <a:prstGeom prst="ellipse">
            <a:avLst/>
          </a:prstGeom>
        </p:spPr>
      </p:pic>
      <p:pic>
        <p:nvPicPr>
          <p:cNvPr id="12" name="Picture 11" descr="A person wearing glasses and a plaid shirt&#10;&#10;AI-generated content may be incorrect.">
            <a:extLst>
              <a:ext uri="{FF2B5EF4-FFF2-40B4-BE49-F238E27FC236}">
                <a16:creationId xmlns:a16="http://schemas.microsoft.com/office/drawing/2014/main" id="{5FB2A728-B4A3-8E91-56F8-23E197889BB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44" b="21130"/>
          <a:stretch>
            <a:fillRect/>
          </a:stretch>
        </p:blipFill>
        <p:spPr>
          <a:xfrm>
            <a:off x="6248385" y="1198992"/>
            <a:ext cx="2730986" cy="2911446"/>
          </a:xfrm>
          <a:prstGeom prst="ellipse">
            <a:avLst/>
          </a:prstGeom>
        </p:spPr>
      </p:pic>
      <p:pic>
        <p:nvPicPr>
          <p:cNvPr id="13" name="Picture 12" descr="A group of women sitting at a table&#10;&#10;Description automatically generated">
            <a:extLst>
              <a:ext uri="{FF2B5EF4-FFF2-40B4-BE49-F238E27FC236}">
                <a16:creationId xmlns:a16="http://schemas.microsoft.com/office/drawing/2014/main" id="{AE5C69FA-5B4D-58F6-0BB3-4886539EB3C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6415" y="2469828"/>
            <a:ext cx="5761029" cy="4320772"/>
          </a:xfrm>
          <a:prstGeom prst="round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47D5815-A41D-44DB-F306-9759D036C945}"/>
              </a:ext>
            </a:extLst>
          </p:cNvPr>
          <p:cNvSpPr txBox="1"/>
          <p:nvPr/>
        </p:nvSpPr>
        <p:spPr>
          <a:xfrm>
            <a:off x="11062526" y="7320858"/>
            <a:ext cx="4528805" cy="163634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186275" algn="ctr" defTabSz="609630">
              <a:spcBef>
                <a:spcPts val="0"/>
              </a:spcBef>
              <a:buClr>
                <a:srgbClr val="777777"/>
              </a:buClr>
              <a:buSzPct val="100000"/>
              <a:defRPr sz="2600" spc="0">
                <a:solidFill>
                  <a:srgbClr val="777777"/>
                </a:solidFill>
              </a:defRPr>
            </a:pPr>
            <a:r>
              <a:rPr lang="en-US" sz="2800" dirty="0"/>
              <a:t>Socorro </a:t>
            </a:r>
            <a:r>
              <a:rPr lang="en-US" sz="2800" dirty="0" err="1"/>
              <a:t>Delquaglio</a:t>
            </a:r>
            <a:r>
              <a:rPr lang="en-US" sz="2800" dirty="0"/>
              <a:t> (SBU) </a:t>
            </a:r>
          </a:p>
          <a:p>
            <a:pPr marL="186275" algn="ctr" defTabSz="609630">
              <a:spcBef>
                <a:spcPts val="0"/>
              </a:spcBef>
              <a:buClr>
                <a:srgbClr val="777777"/>
              </a:buClr>
              <a:buSzPct val="100000"/>
              <a:defRPr sz="2600" spc="0">
                <a:solidFill>
                  <a:srgbClr val="777777"/>
                </a:solidFill>
              </a:defRPr>
            </a:pPr>
            <a:r>
              <a:rPr lang="en-US" sz="2800" dirty="0"/>
              <a:t>Melissa Laguerre (SBU)</a:t>
            </a:r>
          </a:p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32" normalizeH="0" baseline="0" dirty="0">
              <a:ln>
                <a:noFill/>
              </a:ln>
              <a:solidFill>
                <a:srgbClr val="5C5C5C"/>
              </a:solidFill>
              <a:effectLst/>
              <a:uFillTx/>
              <a:latin typeface="Helvetica"/>
              <a:ea typeface="Helvetica"/>
              <a:cs typeface="Helvetica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7122808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49899164917_eed03df6ee_c.jpg" descr="49899164917_eed03df6ee_c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20582" y="0"/>
            <a:ext cx="3619681" cy="3619681"/>
          </a:xfrm>
          <a:prstGeom prst="rect">
            <a:avLst/>
          </a:prstGeom>
          <a:ln w="12700">
            <a:miter lim="400000"/>
          </a:ln>
        </p:spPr>
      </p:pic>
      <p:sp>
        <p:nvSpPr>
          <p:cNvPr id="177" name="Line"/>
          <p:cNvSpPr/>
          <p:nvPr/>
        </p:nvSpPr>
        <p:spPr>
          <a:xfrm>
            <a:off x="762023" y="473999"/>
            <a:ext cx="15816216" cy="0"/>
          </a:xfrm>
          <a:prstGeom prst="line">
            <a:avLst/>
          </a:prstGeom>
          <a:ln w="38100" cap="rnd">
            <a:solidFill>
              <a:srgbClr val="B2284A"/>
            </a:solidFill>
            <a:custDash>
              <a:ds d="100000" sp="200000"/>
            </a:custDash>
          </a:ln>
        </p:spPr>
        <p:txBody>
          <a:bodyPr lIns="0" tIns="0" rIns="0" bIns="0"/>
          <a:lstStyle/>
          <a:p>
            <a:pPr defTabSz="609630">
              <a:spcBef>
                <a:spcPts val="0"/>
              </a:spcBef>
              <a:defRPr sz="1200" spc="0">
                <a:solidFill>
                  <a:srgbClr val="000000"/>
                </a:solidFill>
              </a:defRPr>
            </a:pPr>
            <a:endParaRPr sz="1600"/>
          </a:p>
        </p:txBody>
      </p:sp>
      <p:sp>
        <p:nvSpPr>
          <p:cNvPr id="178" name="Welcome to the 2021 CFNS Summer School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>
            <a:lvl1pPr defTabSz="543305">
              <a:spcBef>
                <a:spcPts val="2100"/>
              </a:spcBef>
              <a:defRPr sz="4836"/>
            </a:lvl1pPr>
          </a:lstStyle>
          <a:p>
            <a:r>
              <a:rPr dirty="0"/>
              <a:t>the 202</a:t>
            </a:r>
            <a:r>
              <a:rPr lang="en-US" dirty="0"/>
              <a:t>6</a:t>
            </a:r>
            <a:r>
              <a:rPr dirty="0"/>
              <a:t> CFNS Summer School</a:t>
            </a:r>
          </a:p>
        </p:txBody>
      </p:sp>
      <p:sp>
        <p:nvSpPr>
          <p:cNvPr id="180" name="Rectangle 3"/>
          <p:cNvSpPr/>
          <p:nvPr/>
        </p:nvSpPr>
        <p:spPr>
          <a:xfrm>
            <a:off x="348712" y="2421875"/>
            <a:ext cx="6944185" cy="33239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60961" rIns="60961">
            <a:spAutoFit/>
          </a:bodyPr>
          <a:lstStyle>
            <a:lvl1pPr algn="ctr">
              <a:spcBef>
                <a:spcPts val="0"/>
              </a:spcBef>
              <a:defRPr spc="0">
                <a:solidFill>
                  <a:srgbClr val="535353"/>
                </a:solidFill>
              </a:defRPr>
            </a:lvl1pPr>
          </a:lstStyle>
          <a:p>
            <a:r>
              <a:rPr lang="en-US" sz="3000" dirty="0"/>
              <a:t>This year we have crossed the threshold of 250 students. In the last 7 years, including this year, we had 277 students in total. We also had more than 116 lecturers.</a:t>
            </a:r>
          </a:p>
          <a:p>
            <a:r>
              <a:rPr lang="en-US" sz="3000" dirty="0"/>
              <a:t>It makes the lectures/student ratio almost 1 lecturer per 2 students. </a:t>
            </a:r>
            <a:endParaRPr sz="3000" dirty="0"/>
          </a:p>
        </p:txBody>
      </p:sp>
      <p:sp>
        <p:nvSpPr>
          <p:cNvPr id="182" name="Rectangle 6"/>
          <p:cNvSpPr/>
          <p:nvPr/>
        </p:nvSpPr>
        <p:spPr>
          <a:xfrm>
            <a:off x="4591431" y="7331725"/>
            <a:ext cx="10727201" cy="1015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60961" tIns="45720" rIns="60961" bIns="45720" anchor="t">
            <a:spAutoFit/>
          </a:bodyPr>
          <a:lstStyle>
            <a:lvl1pPr algn="ctr">
              <a:spcBef>
                <a:spcPts val="0"/>
              </a:spcBef>
              <a:defRPr spc="0">
                <a:solidFill>
                  <a:srgbClr val="535353"/>
                </a:solidFill>
              </a:defRPr>
            </a:lvl1pPr>
          </a:lstStyle>
          <a:p>
            <a:r>
              <a:rPr lang="en-US" sz="3000" dirty="0"/>
              <a:t>We have 34 students from 8 countries: USA, Spain, Italy, Germany, China, Mexico, Brazil, and Japan. </a:t>
            </a:r>
            <a:endParaRPr sz="3000" dirty="0"/>
          </a:p>
        </p:txBody>
      </p:sp>
      <p:sp>
        <p:nvSpPr>
          <p:cNvPr id="18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6240033" y="9130350"/>
            <a:ext cx="331822" cy="63671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3</a:t>
            </a:fld>
            <a:endParaRPr/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F1E83702-A654-6615-2390-B8DD18D77A5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86926114"/>
              </p:ext>
            </p:extLst>
          </p:nvPr>
        </p:nvGraphicFramePr>
        <p:xfrm>
          <a:off x="7552367" y="2537949"/>
          <a:ext cx="6601488" cy="40557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0" grpId="0" animBg="1" advAuto="0"/>
      <p:bldP spid="182" grpId="0" animBg="1" advAuto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Line"/>
          <p:cNvSpPr/>
          <p:nvPr/>
        </p:nvSpPr>
        <p:spPr>
          <a:xfrm>
            <a:off x="762023" y="473999"/>
            <a:ext cx="15816216" cy="0"/>
          </a:xfrm>
          <a:prstGeom prst="line">
            <a:avLst/>
          </a:prstGeom>
          <a:ln w="38100" cap="rnd">
            <a:solidFill>
              <a:srgbClr val="B2284A"/>
            </a:solidFill>
            <a:custDash>
              <a:ds d="100000" sp="200000"/>
            </a:custDash>
          </a:ln>
        </p:spPr>
        <p:txBody>
          <a:bodyPr lIns="0" tIns="0" rIns="0" bIns="0"/>
          <a:lstStyle/>
          <a:p>
            <a:pPr defTabSz="609630">
              <a:spcBef>
                <a:spcPts val="0"/>
              </a:spcBef>
              <a:defRPr sz="1200" spc="0">
                <a:solidFill>
                  <a:srgbClr val="000000"/>
                </a:solidFill>
              </a:defRPr>
            </a:pPr>
            <a:endParaRPr sz="1600"/>
          </a:p>
        </p:txBody>
      </p:sp>
      <p:sp>
        <p:nvSpPr>
          <p:cNvPr id="178" name="Welcome to the 2021 CFNS Summer School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>
            <a:lvl1pPr defTabSz="543305">
              <a:spcBef>
                <a:spcPts val="2100"/>
              </a:spcBef>
              <a:defRPr sz="4836"/>
            </a:lvl1pPr>
          </a:lstStyle>
          <a:p>
            <a:r>
              <a:rPr lang="en-US" dirty="0"/>
              <a:t>Geography of the 2026 school</a:t>
            </a:r>
            <a:endParaRPr dirty="0"/>
          </a:p>
        </p:txBody>
      </p:sp>
      <p:sp>
        <p:nvSpPr>
          <p:cNvPr id="18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6240033" y="9130350"/>
            <a:ext cx="331822" cy="63671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4</a:t>
            </a:fld>
            <a:endParaRPr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AB504D0-66D3-0403-378C-523358697E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890" y="1697700"/>
            <a:ext cx="16758481" cy="7686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606572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Line"/>
          <p:cNvSpPr/>
          <p:nvPr/>
        </p:nvSpPr>
        <p:spPr>
          <a:xfrm>
            <a:off x="762023" y="473999"/>
            <a:ext cx="15816216" cy="0"/>
          </a:xfrm>
          <a:prstGeom prst="line">
            <a:avLst/>
          </a:prstGeom>
          <a:ln w="38100" cap="rnd">
            <a:solidFill>
              <a:srgbClr val="B2284A"/>
            </a:solidFill>
            <a:custDash>
              <a:ds d="100000" sp="200000"/>
            </a:custDash>
          </a:ln>
        </p:spPr>
        <p:txBody>
          <a:bodyPr lIns="0" tIns="0" rIns="0" bIns="0"/>
          <a:lstStyle/>
          <a:p>
            <a:pPr defTabSz="609630">
              <a:spcBef>
                <a:spcPts val="0"/>
              </a:spcBef>
              <a:defRPr sz="1200" spc="0">
                <a:solidFill>
                  <a:srgbClr val="000000"/>
                </a:solidFill>
              </a:defRPr>
            </a:pPr>
            <a:endParaRPr sz="1600"/>
          </a:p>
        </p:txBody>
      </p:sp>
      <p:sp>
        <p:nvSpPr>
          <p:cNvPr id="178" name="Welcome to the 2021 CFNS Summer School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>
            <a:lvl1pPr defTabSz="543305">
              <a:spcBef>
                <a:spcPts val="2100"/>
              </a:spcBef>
              <a:defRPr sz="4836"/>
            </a:lvl1pPr>
          </a:lstStyle>
          <a:p>
            <a:r>
              <a:rPr lang="en-US" dirty="0"/>
              <a:t>Geography of the school 2019-2026</a:t>
            </a:r>
            <a:endParaRPr dirty="0"/>
          </a:p>
        </p:txBody>
      </p:sp>
      <p:sp>
        <p:nvSpPr>
          <p:cNvPr id="18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6240033" y="9130350"/>
            <a:ext cx="331822" cy="63671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5</a:t>
            </a:fld>
            <a:endParaRPr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3A4C9C2-FCF5-1B43-DF6F-C5B8607BF3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23" y="1548217"/>
            <a:ext cx="15601335" cy="7582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701970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99C1EF-F924-B4A6-2279-2BA19B9666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Line">
            <a:extLst>
              <a:ext uri="{FF2B5EF4-FFF2-40B4-BE49-F238E27FC236}">
                <a16:creationId xmlns:a16="http://schemas.microsoft.com/office/drawing/2014/main" id="{5CECDF59-2447-46D8-B380-AE6E2B744BE2}"/>
              </a:ext>
            </a:extLst>
          </p:cNvPr>
          <p:cNvSpPr/>
          <p:nvPr/>
        </p:nvSpPr>
        <p:spPr>
          <a:xfrm>
            <a:off x="762023" y="473999"/>
            <a:ext cx="15816216" cy="0"/>
          </a:xfrm>
          <a:prstGeom prst="line">
            <a:avLst/>
          </a:prstGeom>
          <a:ln w="38100" cap="rnd">
            <a:solidFill>
              <a:srgbClr val="B2284A"/>
            </a:solidFill>
            <a:custDash>
              <a:ds d="100000" sp="200000"/>
            </a:custDash>
          </a:ln>
        </p:spPr>
        <p:txBody>
          <a:bodyPr lIns="0" tIns="0" rIns="0" bIns="0"/>
          <a:lstStyle/>
          <a:p>
            <a:pPr defTabSz="609630">
              <a:spcBef>
                <a:spcPts val="0"/>
              </a:spcBef>
              <a:defRPr sz="1200" spc="0">
                <a:solidFill>
                  <a:srgbClr val="000000"/>
                </a:solidFill>
              </a:defRPr>
            </a:pPr>
            <a:endParaRPr sz="1600"/>
          </a:p>
        </p:txBody>
      </p:sp>
      <p:sp>
        <p:nvSpPr>
          <p:cNvPr id="178" name="Welcome to the 2021 CFNS Summer School">
            <a:extLst>
              <a:ext uri="{FF2B5EF4-FFF2-40B4-BE49-F238E27FC236}">
                <a16:creationId xmlns:a16="http://schemas.microsoft.com/office/drawing/2014/main" id="{09AE320C-7057-3C7A-EFA6-503BACCEFA9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>
            <a:lvl1pPr defTabSz="543305">
              <a:spcBef>
                <a:spcPts val="2100"/>
              </a:spcBef>
              <a:defRPr sz="4836"/>
            </a:lvl1pPr>
          </a:lstStyle>
          <a:p>
            <a:r>
              <a:rPr lang="en-US" dirty="0"/>
              <a:t>It is an exciting time to be working in nuclear physics!</a:t>
            </a:r>
            <a:endParaRPr dirty="0"/>
          </a:p>
        </p:txBody>
      </p:sp>
      <p:sp>
        <p:nvSpPr>
          <p:cNvPr id="183" name="Slide Number">
            <a:extLst>
              <a:ext uri="{FF2B5EF4-FFF2-40B4-BE49-F238E27FC236}">
                <a16:creationId xmlns:a16="http://schemas.microsoft.com/office/drawing/2014/main" id="{E064F47A-5250-80C6-34EE-08D717DB8F51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16240033" y="9130350"/>
            <a:ext cx="331822" cy="63671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6</a:t>
            </a:fld>
            <a:endParaRPr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E310935-6ED3-51A7-8D66-10608AE933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769" y="1547029"/>
            <a:ext cx="14633070" cy="729173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355101E-0E36-E5D3-015A-B710A5E8E2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3306" y="3670175"/>
            <a:ext cx="3036957" cy="3045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904652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6240033" y="9130350"/>
            <a:ext cx="331822" cy="636717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7</a:t>
            </a:fld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931E35A-A672-D484-1EE8-0EADBF8E16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7731" y="-1"/>
            <a:ext cx="13022748" cy="9767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284105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Line"/>
          <p:cNvSpPr/>
          <p:nvPr/>
        </p:nvSpPr>
        <p:spPr>
          <a:xfrm>
            <a:off x="762023" y="473999"/>
            <a:ext cx="15816216" cy="0"/>
          </a:xfrm>
          <a:prstGeom prst="line">
            <a:avLst/>
          </a:prstGeom>
          <a:ln w="38100" cap="rnd">
            <a:solidFill>
              <a:srgbClr val="A4354C"/>
            </a:solidFill>
            <a:custDash>
              <a:ds d="100000" sp="200000"/>
            </a:custDash>
          </a:ln>
        </p:spPr>
        <p:txBody>
          <a:bodyPr lIns="67735" tIns="67735" rIns="67735" bIns="67735" anchor="ctr"/>
          <a:lstStyle/>
          <a:p>
            <a:pPr defTabSz="609630">
              <a:spcBef>
                <a:spcPts val="0"/>
              </a:spcBef>
              <a:defRPr sz="1200" spc="0">
                <a:solidFill>
                  <a:srgbClr val="000000"/>
                </a:solidFill>
              </a:defRPr>
            </a:pPr>
            <a:endParaRPr sz="1600"/>
          </a:p>
        </p:txBody>
      </p:sp>
      <p:sp>
        <p:nvSpPr>
          <p:cNvPr id="193" name="The SCHool organizer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>
            <a:lvl1pPr defTabSz="543305">
              <a:spcBef>
                <a:spcPts val="2100"/>
              </a:spcBef>
              <a:defRPr sz="4836"/>
            </a:lvl1pPr>
          </a:lstStyle>
          <a:p>
            <a:r>
              <a:rPr lang="en-US" dirty="0"/>
              <a:t>Thank you, Socorro, and melissa!</a:t>
            </a:r>
            <a:endParaRPr dirty="0"/>
          </a:p>
        </p:txBody>
      </p:sp>
      <p:sp>
        <p:nvSpPr>
          <p:cNvPr id="19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6240033" y="9103476"/>
            <a:ext cx="331822" cy="67723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8</a:t>
            </a:fld>
            <a:endParaRPr/>
          </a:p>
        </p:txBody>
      </p:sp>
      <p:pic>
        <p:nvPicPr>
          <p:cNvPr id="3" name="Picture 2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D5524646-95CB-E4B6-EB02-56DD91D0923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28" t="46832" r="29936" b="-1"/>
          <a:stretch/>
        </p:blipFill>
        <p:spPr>
          <a:xfrm>
            <a:off x="9355204" y="3083499"/>
            <a:ext cx="7700389" cy="6670101"/>
          </a:xfrm>
          <a:prstGeom prst="rect">
            <a:avLst/>
          </a:prstGeom>
        </p:spPr>
      </p:pic>
      <p:pic>
        <p:nvPicPr>
          <p:cNvPr id="7" name="Picture 6" descr="A group of women sitting at a table&#10;&#10;Description automatically generated">
            <a:extLst>
              <a:ext uri="{FF2B5EF4-FFF2-40B4-BE49-F238E27FC236}">
                <a16:creationId xmlns:a16="http://schemas.microsoft.com/office/drawing/2014/main" id="{32116DE9-9FAC-5029-08C1-DFAEFFD52A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23" y="1763376"/>
            <a:ext cx="8302464" cy="6226848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New_Template9">
  <a:themeElements>
    <a:clrScheme name="New_Template9">
      <a:dk1>
        <a:srgbClr val="5C5C5C"/>
      </a:dk1>
      <a:lt1>
        <a:srgbClr val="FFFFFF"/>
      </a:lt1>
      <a:dk2>
        <a:srgbClr val="5C5C5C"/>
      </a:dk2>
      <a:lt2>
        <a:srgbClr val="CBCBCB"/>
      </a:lt2>
      <a:accent1>
        <a:srgbClr val="80989C"/>
      </a:accent1>
      <a:accent2>
        <a:srgbClr val="A8AB65"/>
      </a:accent2>
      <a:accent3>
        <a:srgbClr val="CBAC69"/>
      </a:accent3>
      <a:accent4>
        <a:srgbClr val="CF7330"/>
      </a:accent4>
      <a:accent5>
        <a:srgbClr val="B44C34"/>
      </a:accent5>
      <a:accent6>
        <a:srgbClr val="8C869B"/>
      </a:accent6>
      <a:hlink>
        <a:srgbClr val="0000FF"/>
      </a:hlink>
      <a:folHlink>
        <a:srgbClr val="FF00FF"/>
      </a:folHlink>
    </a:clrScheme>
    <a:fontScheme name="New_Template9">
      <a:majorFont>
        <a:latin typeface="DIN Condensed Bold"/>
        <a:ea typeface="DIN Condensed Bold"/>
        <a:cs typeface="DIN Condensed Bold"/>
      </a:majorFont>
      <a:minorFont>
        <a:latin typeface="DIN Condensed Bold"/>
        <a:ea typeface="DIN Condensed Bold"/>
        <a:cs typeface="DIN Condensed Bold"/>
      </a:minorFont>
    </a:fontScheme>
    <a:fmtScheme name="New_Template9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hueOff val="-522454"/>
            <a:satOff val="1153"/>
            <a:lumOff val="13444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DIN Alternate Bold"/>
            <a:ea typeface="DIN Alternate Bold"/>
            <a:cs typeface="DIN Alternate Bold"/>
            <a:sym typeface="DIN Alternate Bol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747676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584200" rtl="0" fontAlgn="auto" latinLnBrk="0" hangingPunct="0">
          <a:lnSpc>
            <a:spcPct val="100000"/>
          </a:lnSpc>
          <a:spcBef>
            <a:spcPts val="140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32" normalizeH="0" baseline="0">
            <a:ln>
              <a:noFill/>
            </a:ln>
            <a:solidFill>
              <a:srgbClr val="5C5C5C"/>
            </a:solidFill>
            <a:effectLst/>
            <a:uFillTx/>
            <a:latin typeface="Helvetica"/>
            <a:ea typeface="Helvetica"/>
            <a:cs typeface="Helvetica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New_Template9">
  <a:themeElements>
    <a:clrScheme name="New_Template9">
      <a:dk1>
        <a:srgbClr val="000000"/>
      </a:dk1>
      <a:lt1>
        <a:srgbClr val="FFFFFF"/>
      </a:lt1>
      <a:dk2>
        <a:srgbClr val="5C5C5C"/>
      </a:dk2>
      <a:lt2>
        <a:srgbClr val="CBCBCB"/>
      </a:lt2>
      <a:accent1>
        <a:srgbClr val="80989C"/>
      </a:accent1>
      <a:accent2>
        <a:srgbClr val="A8AB65"/>
      </a:accent2>
      <a:accent3>
        <a:srgbClr val="CBAC69"/>
      </a:accent3>
      <a:accent4>
        <a:srgbClr val="CF7330"/>
      </a:accent4>
      <a:accent5>
        <a:srgbClr val="B44C34"/>
      </a:accent5>
      <a:accent6>
        <a:srgbClr val="8C869B"/>
      </a:accent6>
      <a:hlink>
        <a:srgbClr val="0000FF"/>
      </a:hlink>
      <a:folHlink>
        <a:srgbClr val="FF00FF"/>
      </a:folHlink>
    </a:clrScheme>
    <a:fontScheme name="New_Template9">
      <a:majorFont>
        <a:latin typeface="DIN Condensed Bold"/>
        <a:ea typeface="DIN Condensed Bold"/>
        <a:cs typeface="DIN Condensed Bold"/>
      </a:majorFont>
      <a:minorFont>
        <a:latin typeface="DIN Condensed Bold"/>
        <a:ea typeface="DIN Condensed Bold"/>
        <a:cs typeface="DIN Condensed Bold"/>
      </a:minorFont>
    </a:fontScheme>
    <a:fmtScheme name="New_Template9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hueOff val="-522454"/>
            <a:satOff val="1153"/>
            <a:lumOff val="13444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DIN Alternate Bold"/>
            <a:ea typeface="DIN Alternate Bold"/>
            <a:cs typeface="DIN Alternate Bold"/>
            <a:sym typeface="DIN Alternate Bol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747676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584200" rtl="0" fontAlgn="auto" latinLnBrk="0" hangingPunct="0">
          <a:lnSpc>
            <a:spcPct val="100000"/>
          </a:lnSpc>
          <a:spcBef>
            <a:spcPts val="140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32" normalizeH="0" baseline="0">
            <a:ln>
              <a:noFill/>
            </a:ln>
            <a:solidFill>
              <a:srgbClr val="5C5C5C"/>
            </a:solidFill>
            <a:effectLst/>
            <a:uFillTx/>
            <a:latin typeface="Helvetica"/>
            <a:ea typeface="Helvetica"/>
            <a:cs typeface="Helvetica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Metadata/LabelInfo.xml><?xml version="1.0" encoding="utf-8"?>
<clbl:labelList xmlns:clbl="http://schemas.microsoft.com/office/2020/mipLabelMetadata">
  <clbl:label id="{7cf48d45-3ddb-4389-a9c1-c115526eb52e}" enabled="0" method="" siteId="{7cf48d45-3ddb-4389-a9c1-c115526eb52e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13449</TotalTime>
  <Words>167</Words>
  <Application>Microsoft Macintosh PowerPoint</Application>
  <PresentationFormat>Custom</PresentationFormat>
  <Paragraphs>23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5" baseType="lpstr">
      <vt:lpstr>DIN Alternate Bold</vt:lpstr>
      <vt:lpstr>DIN Condensed Bold</vt:lpstr>
      <vt:lpstr>Helvetica</vt:lpstr>
      <vt:lpstr>Helvetica Neue</vt:lpstr>
      <vt:lpstr>Optima</vt:lpstr>
      <vt:lpstr>Zapf Dingbats</vt:lpstr>
      <vt:lpstr>New_Template9</vt:lpstr>
      <vt:lpstr>The 2026 CFNS Summer School          on the Physics of the                          Electron-Ion Collider</vt:lpstr>
      <vt:lpstr>School organizers</vt:lpstr>
      <vt:lpstr>the 2026 CFNS Summer School</vt:lpstr>
      <vt:lpstr>Geography of the 2026 school</vt:lpstr>
      <vt:lpstr>Geography of the school 2019-2026</vt:lpstr>
      <vt:lpstr>It is an exciting time to be working in nuclear physics!</vt:lpstr>
      <vt:lpstr>PowerPoint Presentation</vt:lpstr>
      <vt:lpstr>Thank you, Socorro, and melissa!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2023 CFNS-CTEQ Summer   School</dc:title>
  <cp:lastModifiedBy>Prokudin, Alexey</cp:lastModifiedBy>
  <cp:revision>30</cp:revision>
  <dcterms:modified xsi:type="dcterms:W3CDTF">2026-06-12T15:05:03Z</dcterms:modified>
</cp:coreProperties>
</file>