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6"/>
  </p:notesMasterIdLst>
  <p:sldIdLst>
    <p:sldId id="256" r:id="rId5"/>
    <p:sldId id="263" r:id="rId6"/>
    <p:sldId id="2300" r:id="rId7"/>
    <p:sldId id="2270" r:id="rId8"/>
    <p:sldId id="2291" r:id="rId9"/>
    <p:sldId id="860" r:id="rId10"/>
    <p:sldId id="2265" r:id="rId11"/>
    <p:sldId id="2293" r:id="rId12"/>
    <p:sldId id="2323" r:id="rId13"/>
    <p:sldId id="2294" r:id="rId14"/>
    <p:sldId id="265" r:id="rId15"/>
    <p:sldId id="273" r:id="rId16"/>
    <p:sldId id="2336" r:id="rId17"/>
    <p:sldId id="2331" r:id="rId18"/>
    <p:sldId id="2332" r:id="rId19"/>
    <p:sldId id="2338" r:id="rId20"/>
    <p:sldId id="267" r:id="rId21"/>
    <p:sldId id="5868" r:id="rId22"/>
    <p:sldId id="539" r:id="rId23"/>
    <p:sldId id="2287" r:id="rId24"/>
    <p:sldId id="2335" r:id="rId2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C26727-13C6-4618-9CEB-E9B9FB76873F}" v="4" dt="2026-03-19T13:58:24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3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4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titsyn, Vadim" userId="be62e295-2c01-4b1b-9aaf-4b71c6a79daf" providerId="ADAL" clId="{2382AC07-B5DE-4E35-856C-47F2D73FDDC8}"/>
    <pc:docChg chg="undo custSel addSld delSld modSld sldOrd modMainMaster modNotesMaster">
      <pc:chgData name="Ptitsyn, Vadim" userId="be62e295-2c01-4b1b-9aaf-4b71c6a79daf" providerId="ADAL" clId="{2382AC07-B5DE-4E35-856C-47F2D73FDDC8}" dt="2026-03-19T13:58:40.947" v="3567" actId="1076"/>
      <pc:docMkLst>
        <pc:docMk/>
      </pc:docMkLst>
      <pc:sldChg chg="modSp mod">
        <pc:chgData name="Ptitsyn, Vadim" userId="be62e295-2c01-4b1b-9aaf-4b71c6a79daf" providerId="ADAL" clId="{2382AC07-B5DE-4E35-856C-47F2D73FDDC8}" dt="2026-03-19T04:00:49.007" v="3199" actId="20577"/>
        <pc:sldMkLst>
          <pc:docMk/>
          <pc:sldMk cId="2246755923" sldId="256"/>
        </pc:sldMkLst>
        <pc:spChg chg="mod">
          <ac:chgData name="Ptitsyn, Vadim" userId="be62e295-2c01-4b1b-9aaf-4b71c6a79daf" providerId="ADAL" clId="{2382AC07-B5DE-4E35-856C-47F2D73FDDC8}" dt="2026-03-19T03:55:35.058" v="3088" actId="20577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Ptitsyn, Vadim" userId="be62e295-2c01-4b1b-9aaf-4b71c6a79daf" providerId="ADAL" clId="{2382AC07-B5DE-4E35-856C-47F2D73FDDC8}" dt="2026-03-19T03:55:51.640" v="3103" actId="20577"/>
          <ac:spMkLst>
            <pc:docMk/>
            <pc:sldMk cId="2246755923" sldId="256"/>
            <ac:spMk id="3" creationId="{FDB0E14B-6889-F849-8A8C-D01D7C36038D}"/>
          </ac:spMkLst>
        </pc:spChg>
        <pc:spChg chg="mod">
          <ac:chgData name="Ptitsyn, Vadim" userId="be62e295-2c01-4b1b-9aaf-4b71c6a79daf" providerId="ADAL" clId="{2382AC07-B5DE-4E35-856C-47F2D73FDDC8}" dt="2026-03-19T04:00:49.007" v="3199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add del">
        <pc:chgData name="Ptitsyn, Vadim" userId="be62e295-2c01-4b1b-9aaf-4b71c6a79daf" providerId="ADAL" clId="{2382AC07-B5DE-4E35-856C-47F2D73FDDC8}" dt="2026-03-19T09:10:52.462" v="3206" actId="47"/>
        <pc:sldMkLst>
          <pc:docMk/>
          <pc:sldMk cId="2544072983" sldId="258"/>
        </pc:sldMkLst>
      </pc:sldChg>
      <pc:sldChg chg="add del">
        <pc:chgData name="Ptitsyn, Vadim" userId="be62e295-2c01-4b1b-9aaf-4b71c6a79daf" providerId="ADAL" clId="{2382AC07-B5DE-4E35-856C-47F2D73FDDC8}" dt="2026-03-19T09:10:50.346" v="3205" actId="47"/>
        <pc:sldMkLst>
          <pc:docMk/>
          <pc:sldMk cId="1387988044" sldId="259"/>
        </pc:sldMkLst>
      </pc:sldChg>
      <pc:sldChg chg="add del">
        <pc:chgData name="Ptitsyn, Vadim" userId="be62e295-2c01-4b1b-9aaf-4b71c6a79daf" providerId="ADAL" clId="{2382AC07-B5DE-4E35-856C-47F2D73FDDC8}" dt="2026-03-19T09:10:56.389" v="3208" actId="47"/>
        <pc:sldMkLst>
          <pc:docMk/>
          <pc:sldMk cId="3140449218" sldId="260"/>
        </pc:sldMkLst>
      </pc:sldChg>
      <pc:sldChg chg="delSp modSp add del mod">
        <pc:chgData name="Ptitsyn, Vadim" userId="be62e295-2c01-4b1b-9aaf-4b71c6a79daf" providerId="ADAL" clId="{2382AC07-B5DE-4E35-856C-47F2D73FDDC8}" dt="2026-03-19T10:08:33.789" v="3326" actId="478"/>
        <pc:sldMkLst>
          <pc:docMk/>
          <pc:sldMk cId="1970270257" sldId="263"/>
        </pc:sldMkLst>
        <pc:spChg chg="mod">
          <ac:chgData name="Ptitsyn, Vadim" userId="be62e295-2c01-4b1b-9aaf-4b71c6a79daf" providerId="ADAL" clId="{2382AC07-B5DE-4E35-856C-47F2D73FDDC8}" dt="2026-03-19T04:01:32.574" v="3200" actId="6549"/>
          <ac:spMkLst>
            <pc:docMk/>
            <pc:sldMk cId="1970270257" sldId="263"/>
            <ac:spMk id="6" creationId="{F96A1FD6-B963-1017-F756-B6BCE0D9EF14}"/>
          </ac:spMkLst>
        </pc:spChg>
        <pc:spChg chg="del">
          <ac:chgData name="Ptitsyn, Vadim" userId="be62e295-2c01-4b1b-9aaf-4b71c6a79daf" providerId="ADAL" clId="{2382AC07-B5DE-4E35-856C-47F2D73FDDC8}" dt="2026-03-19T10:08:33.789" v="3326" actId="478"/>
          <ac:spMkLst>
            <pc:docMk/>
            <pc:sldMk cId="1970270257" sldId="263"/>
            <ac:spMk id="7" creationId="{382A4250-4243-898E-8AA3-0F74A47921E8}"/>
          </ac:spMkLst>
        </pc:spChg>
      </pc:sldChg>
      <pc:sldChg chg="del">
        <pc:chgData name="Ptitsyn, Vadim" userId="be62e295-2c01-4b1b-9aaf-4b71c6a79daf" providerId="ADAL" clId="{2382AC07-B5DE-4E35-856C-47F2D73FDDC8}" dt="2026-03-19T03:56:39.453" v="3130" actId="47"/>
        <pc:sldMkLst>
          <pc:docMk/>
          <pc:sldMk cId="822900170" sldId="264"/>
        </pc:sldMkLst>
      </pc:sldChg>
      <pc:sldChg chg="add ord">
        <pc:chgData name="Ptitsyn, Vadim" userId="be62e295-2c01-4b1b-9aaf-4b71c6a79daf" providerId="ADAL" clId="{2382AC07-B5DE-4E35-856C-47F2D73FDDC8}" dt="2026-03-19T10:05:26.920" v="3315"/>
        <pc:sldMkLst>
          <pc:docMk/>
          <pc:sldMk cId="3810494838" sldId="265"/>
        </pc:sldMkLst>
      </pc:sldChg>
      <pc:sldChg chg="delSp mod">
        <pc:chgData name="Ptitsyn, Vadim" userId="be62e295-2c01-4b1b-9aaf-4b71c6a79daf" providerId="ADAL" clId="{2382AC07-B5DE-4E35-856C-47F2D73FDDC8}" dt="2026-03-19T10:11:20.943" v="3364" actId="478"/>
        <pc:sldMkLst>
          <pc:docMk/>
          <pc:sldMk cId="1323911931" sldId="267"/>
        </pc:sldMkLst>
        <pc:spChg chg="del">
          <ac:chgData name="Ptitsyn, Vadim" userId="be62e295-2c01-4b1b-9aaf-4b71c6a79daf" providerId="ADAL" clId="{2382AC07-B5DE-4E35-856C-47F2D73FDDC8}" dt="2026-03-19T10:11:20.943" v="3364" actId="478"/>
          <ac:spMkLst>
            <pc:docMk/>
            <pc:sldMk cId="1323911931" sldId="267"/>
            <ac:spMk id="5" creationId="{795BF23A-2429-C07B-423B-4B443E6146FD}"/>
          </ac:spMkLst>
        </pc:spChg>
      </pc:sldChg>
      <pc:sldChg chg="add del">
        <pc:chgData name="Ptitsyn, Vadim" userId="be62e295-2c01-4b1b-9aaf-4b71c6a79daf" providerId="ADAL" clId="{2382AC07-B5DE-4E35-856C-47F2D73FDDC8}" dt="2026-03-19T09:11:38.974" v="3214" actId="47"/>
        <pc:sldMkLst>
          <pc:docMk/>
          <pc:sldMk cId="2730324717" sldId="268"/>
        </pc:sldMkLst>
      </pc:sldChg>
      <pc:sldChg chg="modSp add del mod">
        <pc:chgData name="Ptitsyn, Vadim" userId="be62e295-2c01-4b1b-9aaf-4b71c6a79daf" providerId="ADAL" clId="{2382AC07-B5DE-4E35-856C-47F2D73FDDC8}" dt="2026-03-19T03:59:35.505" v="3131" actId="47"/>
        <pc:sldMkLst>
          <pc:docMk/>
          <pc:sldMk cId="1142920121" sldId="271"/>
        </pc:sldMkLst>
      </pc:sldChg>
      <pc:sldChg chg="delSp modSp add mod ord">
        <pc:chgData name="Ptitsyn, Vadim" userId="be62e295-2c01-4b1b-9aaf-4b71c6a79daf" providerId="ADAL" clId="{2382AC07-B5DE-4E35-856C-47F2D73FDDC8}" dt="2026-03-19T13:56:00.501" v="3522" actId="20577"/>
        <pc:sldMkLst>
          <pc:docMk/>
          <pc:sldMk cId="0" sldId="273"/>
        </pc:sldMkLst>
        <pc:spChg chg="mod">
          <ac:chgData name="Ptitsyn, Vadim" userId="be62e295-2c01-4b1b-9aaf-4b71c6a79daf" providerId="ADAL" clId="{2382AC07-B5DE-4E35-856C-47F2D73FDDC8}" dt="2026-03-19T13:56:00.501" v="3522" actId="20577"/>
          <ac:spMkLst>
            <pc:docMk/>
            <pc:sldMk cId="0" sldId="273"/>
            <ac:spMk id="2" creationId="{00000000-0000-0000-0000-000000000000}"/>
          </ac:spMkLst>
        </pc:spChg>
        <pc:spChg chg="del">
          <ac:chgData name="Ptitsyn, Vadim" userId="be62e295-2c01-4b1b-9aaf-4b71c6a79daf" providerId="ADAL" clId="{2382AC07-B5DE-4E35-856C-47F2D73FDDC8}" dt="2026-03-19T09:53:19.440" v="3291" actId="478"/>
          <ac:spMkLst>
            <pc:docMk/>
            <pc:sldMk cId="0" sldId="273"/>
            <ac:spMk id="6" creationId="{00000000-0000-0000-0000-000000000000}"/>
          </ac:spMkLst>
        </pc:spChg>
        <pc:spChg chg="mod">
          <ac:chgData name="Ptitsyn, Vadim" userId="be62e295-2c01-4b1b-9aaf-4b71c6a79daf" providerId="ADAL" clId="{2382AC07-B5DE-4E35-856C-47F2D73FDDC8}" dt="2026-03-19T10:10:21.110" v="3359" actId="20577"/>
          <ac:spMkLst>
            <pc:docMk/>
            <pc:sldMk cId="0" sldId="273"/>
            <ac:spMk id="8" creationId="{00000000-0000-0000-0000-000000000000}"/>
          </ac:spMkLst>
        </pc:spChg>
        <pc:picChg chg="mod">
          <ac:chgData name="Ptitsyn, Vadim" userId="be62e295-2c01-4b1b-9aaf-4b71c6a79daf" providerId="ADAL" clId="{2382AC07-B5DE-4E35-856C-47F2D73FDDC8}" dt="2026-03-19T10:10:13.610" v="3336" actId="1076"/>
          <ac:picMkLst>
            <pc:docMk/>
            <pc:sldMk cId="0" sldId="273"/>
            <ac:picMk id="5" creationId="{00000000-0000-0000-0000-000000000000}"/>
          </ac:picMkLst>
        </pc:picChg>
      </pc:sldChg>
      <pc:sldChg chg="add del">
        <pc:chgData name="Ptitsyn, Vadim" userId="be62e295-2c01-4b1b-9aaf-4b71c6a79daf" providerId="ADAL" clId="{2382AC07-B5DE-4E35-856C-47F2D73FDDC8}" dt="2026-03-19T09:59:56.451" v="3295" actId="47"/>
        <pc:sldMkLst>
          <pc:docMk/>
          <pc:sldMk cId="2317195936" sldId="275"/>
        </pc:sldMkLst>
      </pc:sldChg>
      <pc:sldChg chg="modSp add del mod">
        <pc:chgData name="Ptitsyn, Vadim" userId="be62e295-2c01-4b1b-9aaf-4b71c6a79daf" providerId="ADAL" clId="{2382AC07-B5DE-4E35-856C-47F2D73FDDC8}" dt="2026-03-19T03:59:35.505" v="3131" actId="47"/>
        <pc:sldMkLst>
          <pc:docMk/>
          <pc:sldMk cId="3697494990" sldId="359"/>
        </pc:sldMkLst>
      </pc:sldChg>
      <pc:sldChg chg="addSp delSp modSp add del mod">
        <pc:chgData name="Ptitsyn, Vadim" userId="be62e295-2c01-4b1b-9aaf-4b71c6a79daf" providerId="ADAL" clId="{2382AC07-B5DE-4E35-856C-47F2D73FDDC8}" dt="2026-03-19T03:59:35.505" v="3131" actId="47"/>
        <pc:sldMkLst>
          <pc:docMk/>
          <pc:sldMk cId="1387240576" sldId="390"/>
        </pc:sldMkLst>
      </pc:sldChg>
      <pc:sldChg chg="add del">
        <pc:chgData name="Ptitsyn, Vadim" userId="be62e295-2c01-4b1b-9aaf-4b71c6a79daf" providerId="ADAL" clId="{2382AC07-B5DE-4E35-856C-47F2D73FDDC8}" dt="2026-03-19T10:00:17.031" v="3300" actId="47"/>
        <pc:sldMkLst>
          <pc:docMk/>
          <pc:sldMk cId="3312086607" sldId="506"/>
        </pc:sldMkLst>
      </pc:sldChg>
      <pc:sldChg chg="modSp add mod">
        <pc:chgData name="Ptitsyn, Vadim" userId="be62e295-2c01-4b1b-9aaf-4b71c6a79daf" providerId="ADAL" clId="{2382AC07-B5DE-4E35-856C-47F2D73FDDC8}" dt="2026-03-19T13:58:40.947" v="3567" actId="1076"/>
        <pc:sldMkLst>
          <pc:docMk/>
          <pc:sldMk cId="3591153050" sldId="539"/>
        </pc:sldMkLst>
        <pc:spChg chg="mod">
          <ac:chgData name="Ptitsyn, Vadim" userId="be62e295-2c01-4b1b-9aaf-4b71c6a79daf" providerId="ADAL" clId="{2382AC07-B5DE-4E35-856C-47F2D73FDDC8}" dt="2026-03-19T09:43:30.760" v="3238" actId="207"/>
          <ac:spMkLst>
            <pc:docMk/>
            <pc:sldMk cId="3591153050" sldId="539"/>
            <ac:spMk id="2" creationId="{92742F52-5F0B-1C42-AF72-2AB74B171B23}"/>
          </ac:spMkLst>
        </pc:spChg>
        <pc:spChg chg="mod">
          <ac:chgData name="Ptitsyn, Vadim" userId="be62e295-2c01-4b1b-9aaf-4b71c6a79daf" providerId="ADAL" clId="{2382AC07-B5DE-4E35-856C-47F2D73FDDC8}" dt="2026-03-19T13:58:40.947" v="3567" actId="1076"/>
          <ac:spMkLst>
            <pc:docMk/>
            <pc:sldMk cId="3591153050" sldId="539"/>
            <ac:spMk id="7" creationId="{DE85DE46-3A8C-1A43-ACDC-8019F5E26398}"/>
          </ac:spMkLst>
        </pc:spChg>
        <pc:picChg chg="mod">
          <ac:chgData name="Ptitsyn, Vadim" userId="be62e295-2c01-4b1b-9aaf-4b71c6a79daf" providerId="ADAL" clId="{2382AC07-B5DE-4E35-856C-47F2D73FDDC8}" dt="2026-03-19T13:58:32.699" v="3566" actId="14100"/>
          <ac:picMkLst>
            <pc:docMk/>
            <pc:sldMk cId="3591153050" sldId="539"/>
            <ac:picMk id="5" creationId="{DB0B5DB9-A79D-4645-B5E9-98E92AB32548}"/>
          </ac:picMkLst>
        </pc:picChg>
      </pc:sldChg>
      <pc:sldChg chg="delSp modSp add mod ord">
        <pc:chgData name="Ptitsyn, Vadim" userId="be62e295-2c01-4b1b-9aaf-4b71c6a79daf" providerId="ADAL" clId="{2382AC07-B5DE-4E35-856C-47F2D73FDDC8}" dt="2026-03-19T10:09:13.331" v="3331" actId="1076"/>
        <pc:sldMkLst>
          <pc:docMk/>
          <pc:sldMk cId="540896655" sldId="860"/>
        </pc:sldMkLst>
        <pc:spChg chg="del">
          <ac:chgData name="Ptitsyn, Vadim" userId="be62e295-2c01-4b1b-9aaf-4b71c6a79daf" providerId="ADAL" clId="{2382AC07-B5DE-4E35-856C-47F2D73FDDC8}" dt="2026-03-19T10:09:09.263" v="3330" actId="478"/>
          <ac:spMkLst>
            <pc:docMk/>
            <pc:sldMk cId="540896655" sldId="860"/>
            <ac:spMk id="4" creationId="{00000000-0000-0000-0000-000000000000}"/>
          </ac:spMkLst>
        </pc:spChg>
        <pc:spChg chg="mod">
          <ac:chgData name="Ptitsyn, Vadim" userId="be62e295-2c01-4b1b-9aaf-4b71c6a79daf" providerId="ADAL" clId="{2382AC07-B5DE-4E35-856C-47F2D73FDDC8}" dt="2026-03-19T09:39:58.154" v="3230" actId="207"/>
          <ac:spMkLst>
            <pc:docMk/>
            <pc:sldMk cId="540896655" sldId="860"/>
            <ac:spMk id="7" creationId="{00000000-0000-0000-0000-000000000000}"/>
          </ac:spMkLst>
        </pc:spChg>
        <pc:picChg chg="mod">
          <ac:chgData name="Ptitsyn, Vadim" userId="be62e295-2c01-4b1b-9aaf-4b71c6a79daf" providerId="ADAL" clId="{2382AC07-B5DE-4E35-856C-47F2D73FDDC8}" dt="2026-03-19T10:09:13.331" v="3331" actId="1076"/>
          <ac:picMkLst>
            <pc:docMk/>
            <pc:sldMk cId="540896655" sldId="860"/>
            <ac:picMk id="9" creationId="{97836770-B479-1246-98D0-617F149BA55C}"/>
          </ac:picMkLst>
        </pc:picChg>
      </pc:sldChg>
      <pc:sldChg chg="modSp add del mod">
        <pc:chgData name="Ptitsyn, Vadim" userId="be62e295-2c01-4b1b-9aaf-4b71c6a79daf" providerId="ADAL" clId="{2382AC07-B5DE-4E35-856C-47F2D73FDDC8}" dt="2026-03-19T03:59:35.505" v="3131" actId="47"/>
        <pc:sldMkLst>
          <pc:docMk/>
          <pc:sldMk cId="4284812587" sldId="2089"/>
        </pc:sldMkLst>
      </pc:sldChg>
      <pc:sldChg chg="addSp delSp modSp add del mod">
        <pc:chgData name="Ptitsyn, Vadim" userId="be62e295-2c01-4b1b-9aaf-4b71c6a79daf" providerId="ADAL" clId="{2382AC07-B5DE-4E35-856C-47F2D73FDDC8}" dt="2026-03-19T03:59:35.505" v="3131" actId="47"/>
        <pc:sldMkLst>
          <pc:docMk/>
          <pc:sldMk cId="3857687557" sldId="2091"/>
        </pc:sldMkLst>
      </pc:sldChg>
      <pc:sldChg chg="delSp mod">
        <pc:chgData name="Ptitsyn, Vadim" userId="be62e295-2c01-4b1b-9aaf-4b71c6a79daf" providerId="ADAL" clId="{2382AC07-B5DE-4E35-856C-47F2D73FDDC8}" dt="2026-03-19T10:09:34.442" v="3332" actId="478"/>
        <pc:sldMkLst>
          <pc:docMk/>
          <pc:sldMk cId="1433965904" sldId="2265"/>
        </pc:sldMkLst>
        <pc:spChg chg="del">
          <ac:chgData name="Ptitsyn, Vadim" userId="be62e295-2c01-4b1b-9aaf-4b71c6a79daf" providerId="ADAL" clId="{2382AC07-B5DE-4E35-856C-47F2D73FDDC8}" dt="2026-03-19T10:09:34.442" v="3332" actId="478"/>
          <ac:spMkLst>
            <pc:docMk/>
            <pc:sldMk cId="1433965904" sldId="2265"/>
            <ac:spMk id="10" creationId="{1663B1B7-AD27-D745-868A-FFAEE4473334}"/>
          </ac:spMkLst>
        </pc:spChg>
      </pc:sldChg>
      <pc:sldChg chg="modSp add del mod">
        <pc:chgData name="Ptitsyn, Vadim" userId="be62e295-2c01-4b1b-9aaf-4b71c6a79daf" providerId="ADAL" clId="{2382AC07-B5DE-4E35-856C-47F2D73FDDC8}" dt="2026-03-19T09:59:56.451" v="3295" actId="47"/>
        <pc:sldMkLst>
          <pc:docMk/>
          <pc:sldMk cId="766584793" sldId="2266"/>
        </pc:sldMkLst>
        <pc:spChg chg="mod">
          <ac:chgData name="Ptitsyn, Vadim" userId="be62e295-2c01-4b1b-9aaf-4b71c6a79daf" providerId="ADAL" clId="{2382AC07-B5DE-4E35-856C-47F2D73FDDC8}" dt="2026-03-19T09:10:00.659" v="3203" actId="27636"/>
          <ac:spMkLst>
            <pc:docMk/>
            <pc:sldMk cId="766584793" sldId="2266"/>
            <ac:spMk id="3" creationId="{F5C313AD-EC23-594C-A1D9-5FB17D4D2E99}"/>
          </ac:spMkLst>
        </pc:spChg>
      </pc:sldChg>
      <pc:sldChg chg="delSp mod">
        <pc:chgData name="Ptitsyn, Vadim" userId="be62e295-2c01-4b1b-9aaf-4b71c6a79daf" providerId="ADAL" clId="{2382AC07-B5DE-4E35-856C-47F2D73FDDC8}" dt="2026-03-19T10:08:49.742" v="3328" actId="478"/>
        <pc:sldMkLst>
          <pc:docMk/>
          <pc:sldMk cId="2263875266" sldId="2270"/>
        </pc:sldMkLst>
        <pc:spChg chg="del">
          <ac:chgData name="Ptitsyn, Vadim" userId="be62e295-2c01-4b1b-9aaf-4b71c6a79daf" providerId="ADAL" clId="{2382AC07-B5DE-4E35-856C-47F2D73FDDC8}" dt="2026-03-19T10:08:49.742" v="3328" actId="478"/>
          <ac:spMkLst>
            <pc:docMk/>
            <pc:sldMk cId="2263875266" sldId="2270"/>
            <ac:spMk id="7" creationId="{5B832B8F-519F-B415-940C-9A7AEC443F29}"/>
          </ac:spMkLst>
        </pc:spChg>
      </pc:sldChg>
      <pc:sldChg chg="add del">
        <pc:chgData name="Ptitsyn, Vadim" userId="be62e295-2c01-4b1b-9aaf-4b71c6a79daf" providerId="ADAL" clId="{2382AC07-B5DE-4E35-856C-47F2D73FDDC8}" dt="2026-03-19T09:59:56.451" v="3295" actId="47"/>
        <pc:sldMkLst>
          <pc:docMk/>
          <pc:sldMk cId="3464242324" sldId="2271"/>
        </pc:sldMkLst>
      </pc:sldChg>
      <pc:sldChg chg="add del">
        <pc:chgData name="Ptitsyn, Vadim" userId="be62e295-2c01-4b1b-9aaf-4b71c6a79daf" providerId="ADAL" clId="{2382AC07-B5DE-4E35-856C-47F2D73FDDC8}" dt="2026-03-19T09:11:44.234" v="3217" actId="47"/>
        <pc:sldMkLst>
          <pc:docMk/>
          <pc:sldMk cId="2132772609" sldId="2276"/>
        </pc:sldMkLst>
      </pc:sldChg>
      <pc:sldChg chg="add del">
        <pc:chgData name="Ptitsyn, Vadim" userId="be62e295-2c01-4b1b-9aaf-4b71c6a79daf" providerId="ADAL" clId="{2382AC07-B5DE-4E35-856C-47F2D73FDDC8}" dt="2026-03-19T09:43:37.468" v="3239" actId="47"/>
        <pc:sldMkLst>
          <pc:docMk/>
          <pc:sldMk cId="2820944968" sldId="2281"/>
        </pc:sldMkLst>
      </pc:sldChg>
      <pc:sldChg chg="add del">
        <pc:chgData name="Ptitsyn, Vadim" userId="be62e295-2c01-4b1b-9aaf-4b71c6a79daf" providerId="ADAL" clId="{2382AC07-B5DE-4E35-856C-47F2D73FDDC8}" dt="2026-03-19T09:44:04.888" v="3240" actId="47"/>
        <pc:sldMkLst>
          <pc:docMk/>
          <pc:sldMk cId="675251655" sldId="2282"/>
        </pc:sldMkLst>
      </pc:sldChg>
      <pc:sldChg chg="add del">
        <pc:chgData name="Ptitsyn, Vadim" userId="be62e295-2c01-4b1b-9aaf-4b71c6a79daf" providerId="ADAL" clId="{2382AC07-B5DE-4E35-856C-47F2D73FDDC8}" dt="2026-03-19T09:11:26.689" v="3213" actId="47"/>
        <pc:sldMkLst>
          <pc:docMk/>
          <pc:sldMk cId="99938840" sldId="2283"/>
        </pc:sldMkLst>
      </pc:sldChg>
      <pc:sldChg chg="add del">
        <pc:chgData name="Ptitsyn, Vadim" userId="be62e295-2c01-4b1b-9aaf-4b71c6a79daf" providerId="ADAL" clId="{2382AC07-B5DE-4E35-856C-47F2D73FDDC8}" dt="2026-03-19T09:12:14.592" v="3218" actId="47"/>
        <pc:sldMkLst>
          <pc:docMk/>
          <pc:sldMk cId="1556458144" sldId="2284"/>
        </pc:sldMkLst>
      </pc:sldChg>
      <pc:sldChg chg="modSp add del mod ord">
        <pc:chgData name="Ptitsyn, Vadim" userId="be62e295-2c01-4b1b-9aaf-4b71c6a79daf" providerId="ADAL" clId="{2382AC07-B5DE-4E35-856C-47F2D73FDDC8}" dt="2026-03-19T10:01:22.740" v="3305" actId="47"/>
        <pc:sldMkLst>
          <pc:docMk/>
          <pc:sldMk cId="931863435" sldId="2285"/>
        </pc:sldMkLst>
        <pc:spChg chg="mod">
          <ac:chgData name="Ptitsyn, Vadim" userId="be62e295-2c01-4b1b-9aaf-4b71c6a79daf" providerId="ADAL" clId="{2382AC07-B5DE-4E35-856C-47F2D73FDDC8}" dt="2026-03-19T09:42:10.489" v="3236" actId="207"/>
          <ac:spMkLst>
            <pc:docMk/>
            <pc:sldMk cId="931863435" sldId="2285"/>
            <ac:spMk id="2" creationId="{CE0C9D9F-053E-F944-AD41-0389C2AF5F66}"/>
          </ac:spMkLst>
        </pc:spChg>
      </pc:sldChg>
      <pc:sldChg chg="modSp add mod ord">
        <pc:chgData name="Ptitsyn, Vadim" userId="be62e295-2c01-4b1b-9aaf-4b71c6a79daf" providerId="ADAL" clId="{2382AC07-B5DE-4E35-856C-47F2D73FDDC8}" dt="2026-03-19T10:00:01.615" v="3297"/>
        <pc:sldMkLst>
          <pc:docMk/>
          <pc:sldMk cId="4068611528" sldId="2287"/>
        </pc:sldMkLst>
        <pc:spChg chg="mod">
          <ac:chgData name="Ptitsyn, Vadim" userId="be62e295-2c01-4b1b-9aaf-4b71c6a79daf" providerId="ADAL" clId="{2382AC07-B5DE-4E35-856C-47F2D73FDDC8}" dt="2026-03-19T09:44:23.477" v="3242" actId="207"/>
          <ac:spMkLst>
            <pc:docMk/>
            <pc:sldMk cId="4068611528" sldId="2287"/>
            <ac:spMk id="2" creationId="{B4BCEEE1-6268-2946-8EC0-246C4612CD9F}"/>
          </ac:spMkLst>
        </pc:spChg>
        <pc:spChg chg="mod">
          <ac:chgData name="Ptitsyn, Vadim" userId="be62e295-2c01-4b1b-9aaf-4b71c6a79daf" providerId="ADAL" clId="{2382AC07-B5DE-4E35-856C-47F2D73FDDC8}" dt="2026-03-19T09:45:20.387" v="3248" actId="27636"/>
          <ac:spMkLst>
            <pc:docMk/>
            <pc:sldMk cId="4068611528" sldId="2287"/>
            <ac:spMk id="3" creationId="{3B73D922-FBBB-9E46-9AB9-D51D53389C3B}"/>
          </ac:spMkLst>
        </pc:spChg>
      </pc:sldChg>
      <pc:sldChg chg="add del">
        <pc:chgData name="Ptitsyn, Vadim" userId="be62e295-2c01-4b1b-9aaf-4b71c6a79daf" providerId="ADAL" clId="{2382AC07-B5DE-4E35-856C-47F2D73FDDC8}" dt="2026-03-19T09:12:42.862" v="3219" actId="47"/>
        <pc:sldMkLst>
          <pc:docMk/>
          <pc:sldMk cId="1162575891" sldId="2290"/>
        </pc:sldMkLst>
      </pc:sldChg>
      <pc:sldChg chg="delSp modSp mod">
        <pc:chgData name="Ptitsyn, Vadim" userId="be62e295-2c01-4b1b-9aaf-4b71c6a79daf" providerId="ADAL" clId="{2382AC07-B5DE-4E35-856C-47F2D73FDDC8}" dt="2026-03-19T13:41:34.847" v="3511" actId="20577"/>
        <pc:sldMkLst>
          <pc:docMk/>
          <pc:sldMk cId="469593967" sldId="2291"/>
        </pc:sldMkLst>
        <pc:spChg chg="mod">
          <ac:chgData name="Ptitsyn, Vadim" userId="be62e295-2c01-4b1b-9aaf-4b71c6a79daf" providerId="ADAL" clId="{2382AC07-B5DE-4E35-856C-47F2D73FDDC8}" dt="2026-03-19T13:41:34.847" v="3511" actId="20577"/>
          <ac:spMkLst>
            <pc:docMk/>
            <pc:sldMk cId="469593967" sldId="2291"/>
            <ac:spMk id="4" creationId="{CFE33394-3493-9B36-8382-90AEFFF259A1}"/>
          </ac:spMkLst>
        </pc:spChg>
        <pc:spChg chg="del">
          <ac:chgData name="Ptitsyn, Vadim" userId="be62e295-2c01-4b1b-9aaf-4b71c6a79daf" providerId="ADAL" clId="{2382AC07-B5DE-4E35-856C-47F2D73FDDC8}" dt="2026-03-19T10:08:57.140" v="3329" actId="478"/>
          <ac:spMkLst>
            <pc:docMk/>
            <pc:sldMk cId="469593967" sldId="2291"/>
            <ac:spMk id="9" creationId="{B2BB47BC-8D4A-60AC-FD61-CDC24A1ABECB}"/>
          </ac:spMkLst>
        </pc:spChg>
      </pc:sldChg>
      <pc:sldChg chg="modSp add mod ord">
        <pc:chgData name="Ptitsyn, Vadim" userId="be62e295-2c01-4b1b-9aaf-4b71c6a79daf" providerId="ADAL" clId="{2382AC07-B5DE-4E35-856C-47F2D73FDDC8}" dt="2026-03-19T09:40:27.771" v="3232"/>
        <pc:sldMkLst>
          <pc:docMk/>
          <pc:sldMk cId="1662015244" sldId="2293"/>
        </pc:sldMkLst>
        <pc:spChg chg="mod">
          <ac:chgData name="Ptitsyn, Vadim" userId="be62e295-2c01-4b1b-9aaf-4b71c6a79daf" providerId="ADAL" clId="{2382AC07-B5DE-4E35-856C-47F2D73FDDC8}" dt="2026-03-19T09:39:36.434" v="3229" actId="207"/>
          <ac:spMkLst>
            <pc:docMk/>
            <pc:sldMk cId="1662015244" sldId="2293"/>
            <ac:spMk id="2" creationId="{1D38444F-2202-994B-9B1E-1BE716DA06AF}"/>
          </ac:spMkLst>
        </pc:spChg>
      </pc:sldChg>
      <pc:sldChg chg="delSp mod">
        <pc:chgData name="Ptitsyn, Vadim" userId="be62e295-2c01-4b1b-9aaf-4b71c6a79daf" providerId="ADAL" clId="{2382AC07-B5DE-4E35-856C-47F2D73FDDC8}" dt="2026-03-19T10:09:55.173" v="3334" actId="478"/>
        <pc:sldMkLst>
          <pc:docMk/>
          <pc:sldMk cId="3192885741" sldId="2294"/>
        </pc:sldMkLst>
        <pc:spChg chg="del">
          <ac:chgData name="Ptitsyn, Vadim" userId="be62e295-2c01-4b1b-9aaf-4b71c6a79daf" providerId="ADAL" clId="{2382AC07-B5DE-4E35-856C-47F2D73FDDC8}" dt="2026-03-19T10:09:55.173" v="3334" actId="478"/>
          <ac:spMkLst>
            <pc:docMk/>
            <pc:sldMk cId="3192885741" sldId="2294"/>
            <ac:spMk id="6" creationId="{A88B91D4-B9A0-C8AF-D63A-0C3A1858BE09}"/>
          </ac:spMkLst>
        </pc:spChg>
      </pc:sldChg>
      <pc:sldChg chg="add del">
        <pc:chgData name="Ptitsyn, Vadim" userId="be62e295-2c01-4b1b-9aaf-4b71c6a79daf" providerId="ADAL" clId="{2382AC07-B5DE-4E35-856C-47F2D73FDDC8}" dt="2026-03-19T09:10:59.094" v="3209" actId="47"/>
        <pc:sldMkLst>
          <pc:docMk/>
          <pc:sldMk cId="3981354228" sldId="2295"/>
        </pc:sldMkLst>
      </pc:sldChg>
      <pc:sldChg chg="add del">
        <pc:chgData name="Ptitsyn, Vadim" userId="be62e295-2c01-4b1b-9aaf-4b71c6a79daf" providerId="ADAL" clId="{2382AC07-B5DE-4E35-856C-47F2D73FDDC8}" dt="2026-03-19T09:11:00.477" v="3210" actId="47"/>
        <pc:sldMkLst>
          <pc:docMk/>
          <pc:sldMk cId="1981962717" sldId="2296"/>
        </pc:sldMkLst>
      </pc:sldChg>
      <pc:sldChg chg="add del">
        <pc:chgData name="Ptitsyn, Vadim" userId="be62e295-2c01-4b1b-9aaf-4b71c6a79daf" providerId="ADAL" clId="{2382AC07-B5DE-4E35-856C-47F2D73FDDC8}" dt="2026-03-19T09:59:56.451" v="3295" actId="47"/>
        <pc:sldMkLst>
          <pc:docMk/>
          <pc:sldMk cId="1285077773" sldId="2297"/>
        </pc:sldMkLst>
      </pc:sldChg>
      <pc:sldChg chg="add del">
        <pc:chgData name="Ptitsyn, Vadim" userId="be62e295-2c01-4b1b-9aaf-4b71c6a79daf" providerId="ADAL" clId="{2382AC07-B5DE-4E35-856C-47F2D73FDDC8}" dt="2026-03-19T09:11:42.363" v="3216" actId="47"/>
        <pc:sldMkLst>
          <pc:docMk/>
          <pc:sldMk cId="1931915804" sldId="2298"/>
        </pc:sldMkLst>
      </pc:sldChg>
      <pc:sldChg chg="delSp mod">
        <pc:chgData name="Ptitsyn, Vadim" userId="be62e295-2c01-4b1b-9aaf-4b71c6a79daf" providerId="ADAL" clId="{2382AC07-B5DE-4E35-856C-47F2D73FDDC8}" dt="2026-03-19T10:08:41.994" v="3327" actId="478"/>
        <pc:sldMkLst>
          <pc:docMk/>
          <pc:sldMk cId="1200756597" sldId="2300"/>
        </pc:sldMkLst>
        <pc:spChg chg="del">
          <ac:chgData name="Ptitsyn, Vadim" userId="be62e295-2c01-4b1b-9aaf-4b71c6a79daf" providerId="ADAL" clId="{2382AC07-B5DE-4E35-856C-47F2D73FDDC8}" dt="2026-03-19T10:08:41.994" v="3327" actId="478"/>
          <ac:spMkLst>
            <pc:docMk/>
            <pc:sldMk cId="1200756597" sldId="2300"/>
            <ac:spMk id="7" creationId="{5F7424BE-6E14-88E4-FACB-7B3317E9A941}"/>
          </ac:spMkLst>
        </pc:spChg>
      </pc:sldChg>
      <pc:sldChg chg="add del">
        <pc:chgData name="Ptitsyn, Vadim" userId="be62e295-2c01-4b1b-9aaf-4b71c6a79daf" providerId="ADAL" clId="{2382AC07-B5DE-4E35-856C-47F2D73FDDC8}" dt="2026-03-19T09:10:54.911" v="3207" actId="47"/>
        <pc:sldMkLst>
          <pc:docMk/>
          <pc:sldMk cId="1197912128" sldId="2301"/>
        </pc:sldMkLst>
      </pc:sldChg>
      <pc:sldChg chg="add del">
        <pc:chgData name="Ptitsyn, Vadim" userId="be62e295-2c01-4b1b-9aaf-4b71c6a79daf" providerId="ADAL" clId="{2382AC07-B5DE-4E35-856C-47F2D73FDDC8}" dt="2026-03-19T09:12:42.862" v="3219" actId="47"/>
        <pc:sldMkLst>
          <pc:docMk/>
          <pc:sldMk cId="2879444188" sldId="2302"/>
        </pc:sldMkLst>
      </pc:sldChg>
      <pc:sldChg chg="modSp add del mod">
        <pc:chgData name="Ptitsyn, Vadim" userId="be62e295-2c01-4b1b-9aaf-4b71c6a79daf" providerId="ADAL" clId="{2382AC07-B5DE-4E35-856C-47F2D73FDDC8}" dt="2026-03-19T09:11:18.712" v="3211" actId="47"/>
        <pc:sldMkLst>
          <pc:docMk/>
          <pc:sldMk cId="1984270410" sldId="2303"/>
        </pc:sldMkLst>
        <pc:spChg chg="mod">
          <ac:chgData name="Ptitsyn, Vadim" userId="be62e295-2c01-4b1b-9aaf-4b71c6a79daf" providerId="ADAL" clId="{2382AC07-B5DE-4E35-856C-47F2D73FDDC8}" dt="2026-03-19T09:10:00.626" v="3202" actId="27636"/>
          <ac:spMkLst>
            <pc:docMk/>
            <pc:sldMk cId="1984270410" sldId="2303"/>
            <ac:spMk id="3" creationId="{C19BDD4A-1387-7947-B108-0638D97B6CE6}"/>
          </ac:spMkLst>
        </pc:spChg>
      </pc:sldChg>
      <pc:sldChg chg="add del">
        <pc:chgData name="Ptitsyn, Vadim" userId="be62e295-2c01-4b1b-9aaf-4b71c6a79daf" providerId="ADAL" clId="{2382AC07-B5DE-4E35-856C-47F2D73FDDC8}" dt="2026-03-19T09:11:23.226" v="3212" actId="47"/>
        <pc:sldMkLst>
          <pc:docMk/>
          <pc:sldMk cId="1232122851" sldId="2306"/>
        </pc:sldMkLst>
      </pc:sldChg>
      <pc:sldChg chg="add del">
        <pc:chgData name="Ptitsyn, Vadim" userId="be62e295-2c01-4b1b-9aaf-4b71c6a79daf" providerId="ADAL" clId="{2382AC07-B5DE-4E35-856C-47F2D73FDDC8}" dt="2026-03-19T09:11:41.022" v="3215" actId="47"/>
        <pc:sldMkLst>
          <pc:docMk/>
          <pc:sldMk cId="3681362828" sldId="2307"/>
        </pc:sldMkLst>
      </pc:sldChg>
      <pc:sldChg chg="add del">
        <pc:chgData name="Ptitsyn, Vadim" userId="be62e295-2c01-4b1b-9aaf-4b71c6a79daf" providerId="ADAL" clId="{2382AC07-B5DE-4E35-856C-47F2D73FDDC8}" dt="2026-03-19T09:12:42.862" v="3219" actId="47"/>
        <pc:sldMkLst>
          <pc:docMk/>
          <pc:sldMk cId="999451364" sldId="2308"/>
        </pc:sldMkLst>
      </pc:sldChg>
      <pc:sldChg chg="add del">
        <pc:chgData name="Ptitsyn, Vadim" userId="be62e295-2c01-4b1b-9aaf-4b71c6a79daf" providerId="ADAL" clId="{2382AC07-B5DE-4E35-856C-47F2D73FDDC8}" dt="2026-03-19T09:59:56.451" v="3295" actId="47"/>
        <pc:sldMkLst>
          <pc:docMk/>
          <pc:sldMk cId="51938378" sldId="2316"/>
        </pc:sldMkLst>
      </pc:sldChg>
      <pc:sldChg chg="del">
        <pc:chgData name="Ptitsyn, Vadim" userId="be62e295-2c01-4b1b-9aaf-4b71c6a79daf" providerId="ADAL" clId="{2382AC07-B5DE-4E35-856C-47F2D73FDDC8}" dt="2026-03-19T03:59:35.505" v="3131" actId="47"/>
        <pc:sldMkLst>
          <pc:docMk/>
          <pc:sldMk cId="2190032226" sldId="2319"/>
        </pc:sldMkLst>
      </pc:sldChg>
      <pc:sldChg chg="delSp mod">
        <pc:chgData name="Ptitsyn, Vadim" userId="be62e295-2c01-4b1b-9aaf-4b71c6a79daf" providerId="ADAL" clId="{2382AC07-B5DE-4E35-856C-47F2D73FDDC8}" dt="2026-03-19T10:09:47.126" v="3333" actId="478"/>
        <pc:sldMkLst>
          <pc:docMk/>
          <pc:sldMk cId="1453681473" sldId="2323"/>
        </pc:sldMkLst>
        <pc:spChg chg="del">
          <ac:chgData name="Ptitsyn, Vadim" userId="be62e295-2c01-4b1b-9aaf-4b71c6a79daf" providerId="ADAL" clId="{2382AC07-B5DE-4E35-856C-47F2D73FDDC8}" dt="2026-03-19T10:09:47.126" v="3333" actId="478"/>
          <ac:spMkLst>
            <pc:docMk/>
            <pc:sldMk cId="1453681473" sldId="2323"/>
            <ac:spMk id="19" creationId="{3197D21D-0044-F12E-D8A4-371E4BA95993}"/>
          </ac:spMkLst>
        </pc:spChg>
      </pc:sldChg>
      <pc:sldChg chg="del">
        <pc:chgData name="Ptitsyn, Vadim" userId="be62e295-2c01-4b1b-9aaf-4b71c6a79daf" providerId="ADAL" clId="{2382AC07-B5DE-4E35-856C-47F2D73FDDC8}" dt="2026-03-19T03:59:35.505" v="3131" actId="47"/>
        <pc:sldMkLst>
          <pc:docMk/>
          <pc:sldMk cId="2961913707" sldId="2324"/>
        </pc:sldMkLst>
      </pc:sldChg>
      <pc:sldChg chg="add ord">
        <pc:chgData name="Ptitsyn, Vadim" userId="be62e295-2c01-4b1b-9aaf-4b71c6a79daf" providerId="ADAL" clId="{2382AC07-B5DE-4E35-856C-47F2D73FDDC8}" dt="2026-03-19T10:01:16.127" v="3302"/>
        <pc:sldMkLst>
          <pc:docMk/>
          <pc:sldMk cId="1757387091" sldId="2331"/>
        </pc:sldMkLst>
      </pc:sldChg>
      <pc:sldChg chg="add ord">
        <pc:chgData name="Ptitsyn, Vadim" userId="be62e295-2c01-4b1b-9aaf-4b71c6a79daf" providerId="ADAL" clId="{2382AC07-B5DE-4E35-856C-47F2D73FDDC8}" dt="2026-03-19T10:01:19.572" v="3304"/>
        <pc:sldMkLst>
          <pc:docMk/>
          <pc:sldMk cId="2997077040" sldId="2332"/>
        </pc:sldMkLst>
      </pc:sldChg>
      <pc:sldChg chg="add del">
        <pc:chgData name="Ptitsyn, Vadim" userId="be62e295-2c01-4b1b-9aaf-4b71c6a79daf" providerId="ADAL" clId="{2382AC07-B5DE-4E35-856C-47F2D73FDDC8}" dt="2026-03-19T09:59:56.451" v="3295" actId="47"/>
        <pc:sldMkLst>
          <pc:docMk/>
          <pc:sldMk cId="4221174503" sldId="2334"/>
        </pc:sldMkLst>
      </pc:sldChg>
      <pc:sldChg chg="add ord">
        <pc:chgData name="Ptitsyn, Vadim" userId="be62e295-2c01-4b1b-9aaf-4b71c6a79daf" providerId="ADAL" clId="{2382AC07-B5DE-4E35-856C-47F2D73FDDC8}" dt="2026-03-19T10:05:33.259" v="3317"/>
        <pc:sldMkLst>
          <pc:docMk/>
          <pc:sldMk cId="1254022112" sldId="2335"/>
        </pc:sldMkLst>
      </pc:sldChg>
      <pc:sldChg chg="modSp add mod ord">
        <pc:chgData name="Ptitsyn, Vadim" userId="be62e295-2c01-4b1b-9aaf-4b71c6a79daf" providerId="ADAL" clId="{2382AC07-B5DE-4E35-856C-47F2D73FDDC8}" dt="2026-03-19T10:10:36.219" v="3362" actId="20577"/>
        <pc:sldMkLst>
          <pc:docMk/>
          <pc:sldMk cId="859390868" sldId="2336"/>
        </pc:sldMkLst>
        <pc:spChg chg="mod">
          <ac:chgData name="Ptitsyn, Vadim" userId="be62e295-2c01-4b1b-9aaf-4b71c6a79daf" providerId="ADAL" clId="{2382AC07-B5DE-4E35-856C-47F2D73FDDC8}" dt="2026-03-19T10:10:36.219" v="3362" actId="20577"/>
          <ac:spMkLst>
            <pc:docMk/>
            <pc:sldMk cId="859390868" sldId="2336"/>
            <ac:spMk id="2" creationId="{C53FEA20-8B37-FEEA-1AF7-B8E2C2AD1624}"/>
          </ac:spMkLst>
        </pc:spChg>
      </pc:sldChg>
      <pc:sldChg chg="add del">
        <pc:chgData name="Ptitsyn, Vadim" userId="be62e295-2c01-4b1b-9aaf-4b71c6a79daf" providerId="ADAL" clId="{2382AC07-B5DE-4E35-856C-47F2D73FDDC8}" dt="2026-03-19T10:01:29.610" v="3306" actId="47"/>
        <pc:sldMkLst>
          <pc:docMk/>
          <pc:sldMk cId="382853303" sldId="2337"/>
        </pc:sldMkLst>
      </pc:sldChg>
      <pc:sldChg chg="modSp add mod ord">
        <pc:chgData name="Ptitsyn, Vadim" userId="be62e295-2c01-4b1b-9aaf-4b71c6a79daf" providerId="ADAL" clId="{2382AC07-B5DE-4E35-856C-47F2D73FDDC8}" dt="2026-03-19T13:56:51.484" v="3557" actId="20577"/>
        <pc:sldMkLst>
          <pc:docMk/>
          <pc:sldMk cId="863369215" sldId="2338"/>
        </pc:sldMkLst>
        <pc:spChg chg="mod">
          <ac:chgData name="Ptitsyn, Vadim" userId="be62e295-2c01-4b1b-9aaf-4b71c6a79daf" providerId="ADAL" clId="{2382AC07-B5DE-4E35-856C-47F2D73FDDC8}" dt="2026-03-19T13:56:51.484" v="3557" actId="20577"/>
          <ac:spMkLst>
            <pc:docMk/>
            <pc:sldMk cId="863369215" sldId="2338"/>
            <ac:spMk id="2" creationId="{5F26D6E8-A154-AB25-4250-D4542E794D06}"/>
          </ac:spMkLst>
        </pc:spChg>
        <pc:spChg chg="mod">
          <ac:chgData name="Ptitsyn, Vadim" userId="be62e295-2c01-4b1b-9aaf-4b71c6a79daf" providerId="ADAL" clId="{2382AC07-B5DE-4E35-856C-47F2D73FDDC8}" dt="2026-03-19T13:56:45.745" v="3546" actId="20577"/>
          <ac:spMkLst>
            <pc:docMk/>
            <pc:sldMk cId="863369215" sldId="2338"/>
            <ac:spMk id="3" creationId="{60DB7B2B-8E95-CC67-9A01-09F18458DBCC}"/>
          </ac:spMkLst>
        </pc:spChg>
      </pc:sldChg>
      <pc:sldChg chg="addSp delSp modSp add del mod">
        <pc:chgData name="Ptitsyn, Vadim" userId="be62e295-2c01-4b1b-9aaf-4b71c6a79daf" providerId="ADAL" clId="{2382AC07-B5DE-4E35-856C-47F2D73FDDC8}" dt="2026-03-19T03:59:35.505" v="3131" actId="47"/>
        <pc:sldMkLst>
          <pc:docMk/>
          <pc:sldMk cId="4253347162" sldId="3671"/>
        </pc:sldMkLst>
      </pc:sldChg>
      <pc:sldChg chg="addSp delSp modSp add del mod">
        <pc:chgData name="Ptitsyn, Vadim" userId="be62e295-2c01-4b1b-9aaf-4b71c6a79daf" providerId="ADAL" clId="{2382AC07-B5DE-4E35-856C-47F2D73FDDC8}" dt="2026-03-19T03:59:35.505" v="3131" actId="47"/>
        <pc:sldMkLst>
          <pc:docMk/>
          <pc:sldMk cId="2278966229" sldId="5709"/>
        </pc:sldMkLst>
      </pc:sldChg>
      <pc:sldChg chg="delSp modSp add del mod">
        <pc:chgData name="Ptitsyn, Vadim" userId="be62e295-2c01-4b1b-9aaf-4b71c6a79daf" providerId="ADAL" clId="{2382AC07-B5DE-4E35-856C-47F2D73FDDC8}" dt="2026-03-19T03:59:35.505" v="3131" actId="47"/>
        <pc:sldMkLst>
          <pc:docMk/>
          <pc:sldMk cId="2962128540" sldId="5768"/>
        </pc:sldMkLst>
      </pc:sldChg>
      <pc:sldChg chg="del">
        <pc:chgData name="Ptitsyn, Vadim" userId="be62e295-2c01-4b1b-9aaf-4b71c6a79daf" providerId="ADAL" clId="{2382AC07-B5DE-4E35-856C-47F2D73FDDC8}" dt="2026-03-19T09:35:10.447" v="3221" actId="47"/>
        <pc:sldMkLst>
          <pc:docMk/>
          <pc:sldMk cId="2492644452" sldId="5858"/>
        </pc:sldMkLst>
      </pc:sldChg>
      <pc:sldChg chg="modSp add del mod">
        <pc:chgData name="Ptitsyn, Vadim" userId="be62e295-2c01-4b1b-9aaf-4b71c6a79daf" providerId="ADAL" clId="{2382AC07-B5DE-4E35-856C-47F2D73FDDC8}" dt="2026-03-19T03:59:35.505" v="3131" actId="47"/>
        <pc:sldMkLst>
          <pc:docMk/>
          <pc:sldMk cId="2671334396" sldId="5867"/>
        </pc:sldMkLst>
      </pc:sldChg>
      <pc:sldChg chg="delSp mod ord">
        <pc:chgData name="Ptitsyn, Vadim" userId="be62e295-2c01-4b1b-9aaf-4b71c6a79daf" providerId="ADAL" clId="{2382AC07-B5DE-4E35-856C-47F2D73FDDC8}" dt="2026-03-19T10:11:14.462" v="3363" actId="478"/>
        <pc:sldMkLst>
          <pc:docMk/>
          <pc:sldMk cId="1402765992" sldId="5868"/>
        </pc:sldMkLst>
        <pc:spChg chg="del">
          <ac:chgData name="Ptitsyn, Vadim" userId="be62e295-2c01-4b1b-9aaf-4b71c6a79daf" providerId="ADAL" clId="{2382AC07-B5DE-4E35-856C-47F2D73FDDC8}" dt="2026-03-19T10:11:14.462" v="3363" actId="478"/>
          <ac:spMkLst>
            <pc:docMk/>
            <pc:sldMk cId="1402765992" sldId="5868"/>
            <ac:spMk id="10" creationId="{ED53628F-9F9F-2719-A213-BD1462687038}"/>
          </ac:spMkLst>
        </pc:spChg>
      </pc:sldChg>
      <pc:sldChg chg="add del">
        <pc:chgData name="Ptitsyn, Vadim" userId="be62e295-2c01-4b1b-9aaf-4b71c6a79daf" providerId="ADAL" clId="{2382AC07-B5DE-4E35-856C-47F2D73FDDC8}" dt="2026-03-19T10:01:31.625" v="3307" actId="47"/>
        <pc:sldMkLst>
          <pc:docMk/>
          <pc:sldMk cId="231377440" sldId="5869"/>
        </pc:sldMkLst>
      </pc:sldChg>
      <pc:sldChg chg="addSp delSp modSp new del mod">
        <pc:chgData name="Ptitsyn, Vadim" userId="be62e295-2c01-4b1b-9aaf-4b71c6a79daf" providerId="ADAL" clId="{2382AC07-B5DE-4E35-856C-47F2D73FDDC8}" dt="2026-03-19T03:59:35.505" v="3131" actId="47"/>
        <pc:sldMkLst>
          <pc:docMk/>
          <pc:sldMk cId="735452733" sldId="5869"/>
        </pc:sldMkLst>
      </pc:sldChg>
      <pc:sldChg chg="add del">
        <pc:chgData name="Ptitsyn, Vadim" userId="be62e295-2c01-4b1b-9aaf-4b71c6a79daf" providerId="ADAL" clId="{2382AC07-B5DE-4E35-856C-47F2D73FDDC8}" dt="2026-03-19T09:12:42.862" v="3219" actId="47"/>
        <pc:sldMkLst>
          <pc:docMk/>
          <pc:sldMk cId="1414409869" sldId="5869"/>
        </pc:sldMkLst>
      </pc:sldChg>
      <pc:sldMasterChg chg="delSldLayout modSldLayout">
        <pc:chgData name="Ptitsyn, Vadim" userId="be62e295-2c01-4b1b-9aaf-4b71c6a79daf" providerId="ADAL" clId="{2382AC07-B5DE-4E35-856C-47F2D73FDDC8}" dt="2026-03-19T10:07:11.455" v="3325" actId="478"/>
        <pc:sldMasterMkLst>
          <pc:docMk/>
          <pc:sldMasterMk cId="544521178" sldId="2147483660"/>
        </pc:sldMasterMkLst>
        <pc:sldLayoutChg chg="delSp modSp mod">
          <pc:chgData name="Ptitsyn, Vadim" userId="be62e295-2c01-4b1b-9aaf-4b71c6a79daf" providerId="ADAL" clId="{2382AC07-B5DE-4E35-856C-47F2D73FDDC8}" dt="2026-03-19T10:06:52.194" v="3322" actId="478"/>
          <pc:sldLayoutMkLst>
            <pc:docMk/>
            <pc:sldMasterMk cId="544521178" sldId="2147483660"/>
            <pc:sldLayoutMk cId="2794568956" sldId="2147483662"/>
          </pc:sldLayoutMkLst>
          <pc:spChg chg="del mod">
            <ac:chgData name="Ptitsyn, Vadim" userId="be62e295-2c01-4b1b-9aaf-4b71c6a79daf" providerId="ADAL" clId="{2382AC07-B5DE-4E35-856C-47F2D73FDDC8}" dt="2026-03-19T10:06:52.194" v="3322" actId="478"/>
            <ac:spMkLst>
              <pc:docMk/>
              <pc:sldMasterMk cId="544521178" sldId="2147483660"/>
              <pc:sldLayoutMk cId="2794568956" sldId="2147483662"/>
              <ac:spMk id="3" creationId="{A043A592-2C2C-1149-FE30-72A494F27799}"/>
            </ac:spMkLst>
          </pc:spChg>
        </pc:sldLayoutChg>
        <pc:sldLayoutChg chg="delSp mod">
          <pc:chgData name="Ptitsyn, Vadim" userId="be62e295-2c01-4b1b-9aaf-4b71c6a79daf" providerId="ADAL" clId="{2382AC07-B5DE-4E35-856C-47F2D73FDDC8}" dt="2026-03-19T10:06:58.377" v="3323" actId="478"/>
          <pc:sldLayoutMkLst>
            <pc:docMk/>
            <pc:sldMasterMk cId="544521178" sldId="2147483660"/>
            <pc:sldLayoutMk cId="3630614248" sldId="2147483664"/>
          </pc:sldLayoutMkLst>
          <pc:spChg chg="del">
            <ac:chgData name="Ptitsyn, Vadim" userId="be62e295-2c01-4b1b-9aaf-4b71c6a79daf" providerId="ADAL" clId="{2382AC07-B5DE-4E35-856C-47F2D73FDDC8}" dt="2026-03-19T10:06:58.377" v="3323" actId="478"/>
            <ac:spMkLst>
              <pc:docMk/>
              <pc:sldMasterMk cId="544521178" sldId="2147483660"/>
              <pc:sldLayoutMk cId="3630614248" sldId="2147483664"/>
              <ac:spMk id="5" creationId="{0CFA25C5-6468-E921-5CC9-27F4A33A7696}"/>
            </ac:spMkLst>
          </pc:spChg>
        </pc:sldLayoutChg>
        <pc:sldLayoutChg chg="delSp mod">
          <pc:chgData name="Ptitsyn, Vadim" userId="be62e295-2c01-4b1b-9aaf-4b71c6a79daf" providerId="ADAL" clId="{2382AC07-B5DE-4E35-856C-47F2D73FDDC8}" dt="2026-03-19T10:07:05.329" v="3324" actId="478"/>
          <pc:sldLayoutMkLst>
            <pc:docMk/>
            <pc:sldMasterMk cId="544521178" sldId="2147483660"/>
            <pc:sldLayoutMk cId="2391252601" sldId="2147483667"/>
          </pc:sldLayoutMkLst>
          <pc:spChg chg="del">
            <ac:chgData name="Ptitsyn, Vadim" userId="be62e295-2c01-4b1b-9aaf-4b71c6a79daf" providerId="ADAL" clId="{2382AC07-B5DE-4E35-856C-47F2D73FDDC8}" dt="2026-03-19T10:07:05.329" v="3324" actId="478"/>
            <ac:spMkLst>
              <pc:docMk/>
              <pc:sldMasterMk cId="544521178" sldId="2147483660"/>
              <pc:sldLayoutMk cId="2391252601" sldId="2147483667"/>
              <ac:spMk id="3" creationId="{388DB6E2-DDA3-22B8-7251-F0B132B676AF}"/>
            </ac:spMkLst>
          </pc:spChg>
        </pc:sldLayoutChg>
        <pc:sldLayoutChg chg="delSp mod">
          <pc:chgData name="Ptitsyn, Vadim" userId="be62e295-2c01-4b1b-9aaf-4b71c6a79daf" providerId="ADAL" clId="{2382AC07-B5DE-4E35-856C-47F2D73FDDC8}" dt="2026-03-19T10:07:11.455" v="3325" actId="478"/>
          <pc:sldLayoutMkLst>
            <pc:docMk/>
            <pc:sldMasterMk cId="544521178" sldId="2147483660"/>
            <pc:sldLayoutMk cId="1449507207" sldId="2147483668"/>
          </pc:sldLayoutMkLst>
          <pc:spChg chg="del">
            <ac:chgData name="Ptitsyn, Vadim" userId="be62e295-2c01-4b1b-9aaf-4b71c6a79daf" providerId="ADAL" clId="{2382AC07-B5DE-4E35-856C-47F2D73FDDC8}" dt="2026-03-19T10:07:11.455" v="3325" actId="478"/>
            <ac:spMkLst>
              <pc:docMk/>
              <pc:sldMasterMk cId="544521178" sldId="2147483660"/>
              <pc:sldLayoutMk cId="1449507207" sldId="2147483668"/>
              <ac:spMk id="5" creationId="{00000000-0000-0000-0000-000000000000}"/>
            </ac:spMkLst>
          </pc:spChg>
        </pc:sldLayoutChg>
        <pc:sldLayoutChg chg="del">
          <pc:chgData name="Ptitsyn, Vadim" userId="be62e295-2c01-4b1b-9aaf-4b71c6a79daf" providerId="ADAL" clId="{2382AC07-B5DE-4E35-856C-47F2D73FDDC8}" dt="2026-03-19T03:59:35.505" v="3131" actId="47"/>
          <pc:sldLayoutMkLst>
            <pc:docMk/>
            <pc:sldMasterMk cId="544521178" sldId="2147483660"/>
            <pc:sldLayoutMk cId="3148848566" sldId="2147483670"/>
          </pc:sldLayoutMkLst>
        </pc:sldLayoutChg>
        <pc:sldLayoutChg chg="del">
          <pc:chgData name="Ptitsyn, Vadim" userId="be62e295-2c01-4b1b-9aaf-4b71c6a79daf" providerId="ADAL" clId="{2382AC07-B5DE-4E35-856C-47F2D73FDDC8}" dt="2026-03-19T09:35:10.447" v="3221" actId="47"/>
          <pc:sldLayoutMkLst>
            <pc:docMk/>
            <pc:sldMasterMk cId="544521178" sldId="2147483660"/>
            <pc:sldLayoutMk cId="1299833383" sldId="2147483671"/>
          </pc:sldLayoutMkLst>
        </pc:sldLayoutChg>
        <pc:sldLayoutChg chg="del">
          <pc:chgData name="Ptitsyn, Vadim" userId="be62e295-2c01-4b1b-9aaf-4b71c6a79daf" providerId="ADAL" clId="{2382AC07-B5DE-4E35-856C-47F2D73FDDC8}" dt="2026-03-19T09:10:50.346" v="3205" actId="47"/>
          <pc:sldLayoutMkLst>
            <pc:docMk/>
            <pc:sldMasterMk cId="544521178" sldId="2147483660"/>
            <pc:sldLayoutMk cId="702897990" sldId="2147483672"/>
          </pc:sldLayoutMkLst>
        </pc:sldLayoutChg>
        <pc:sldLayoutChg chg="del">
          <pc:chgData name="Ptitsyn, Vadim" userId="be62e295-2c01-4b1b-9aaf-4b71c6a79daf" providerId="ADAL" clId="{2382AC07-B5DE-4E35-856C-47F2D73FDDC8}" dt="2026-03-19T09:12:42.862" v="3219" actId="47"/>
          <pc:sldLayoutMkLst>
            <pc:docMk/>
            <pc:sldMasterMk cId="544521178" sldId="2147483660"/>
            <pc:sldLayoutMk cId="3190765417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E36F475-F7F5-6C41-B37C-656C49194CAF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31321" y="633201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Vadim Ptitsyn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2391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Vadim Ptitsyn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5375" y="6319476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Vadim Ptitsyn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42A99-A8DF-1002-07BA-9A7748E5A8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2424" y="6412032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Vadim Ptitsyn</a:t>
            </a:r>
          </a:p>
        </p:txBody>
      </p:sp>
    </p:spTree>
    <p:extLst>
      <p:ext uri="{BB962C8B-B14F-4D97-AF65-F5344CB8AC3E}">
        <p14:creationId xmlns:p14="http://schemas.microsoft.com/office/powerpoint/2010/main" val="1449507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571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2534-9843-10F8-7506-1C3E9F9F2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6423" y="6721475"/>
            <a:ext cx="6786154" cy="120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Incremental PDR of the EIC Hadron Polarimetry and Electron Polarimetry, February 18th, 2026</a:t>
            </a:r>
          </a:p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C5F0AE-D616-523E-AAAB-BFBC15A04A13}"/>
              </a:ext>
            </a:extLst>
          </p:cNvPr>
          <p:cNvSpPr txBox="1">
            <a:spLocks/>
          </p:cNvSpPr>
          <p:nvPr userDrawn="1"/>
        </p:nvSpPr>
        <p:spPr>
          <a:xfrm>
            <a:off x="8122315" y="6392847"/>
            <a:ext cx="2659380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Vadim Ptitsyn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73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Polarized Ion Beams at the EIC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524735"/>
            <a:ext cx="10334625" cy="746185"/>
          </a:xfrm>
        </p:spPr>
        <p:txBody>
          <a:bodyPr/>
          <a:lstStyle/>
          <a:p>
            <a:r>
              <a:rPr lang="en-US" dirty="0"/>
              <a:t>March 18,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4" y="3855065"/>
            <a:ext cx="10334625" cy="1259607"/>
          </a:xfrm>
        </p:spPr>
        <p:txBody>
          <a:bodyPr/>
          <a:lstStyle/>
          <a:p>
            <a:r>
              <a:rPr lang="en-US" dirty="0"/>
              <a:t>Vadim Ptitsyn</a:t>
            </a:r>
          </a:p>
          <a:p>
            <a:r>
              <a:rPr lang="en-US" dirty="0"/>
              <a:t>EIC Project, BNL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DF4AB-32DB-E040-B770-DBBDB0CD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Hadron Spin Rotators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B5828-75A1-8447-95A4-D96B4DCA4D33}"/>
              </a:ext>
            </a:extLst>
          </p:cNvPr>
          <p:cNvSpPr txBox="1"/>
          <p:nvPr/>
        </p:nvSpPr>
        <p:spPr>
          <a:xfrm>
            <a:off x="7877202" y="80065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EIC HSR 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FBAB1-9CF2-B940-B1C0-5509BA67433E}"/>
              </a:ext>
            </a:extLst>
          </p:cNvPr>
          <p:cNvSpPr txBox="1"/>
          <p:nvPr/>
        </p:nvSpPr>
        <p:spPr>
          <a:xfrm>
            <a:off x="3153903" y="82285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RHIC IR6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1D519F-CCED-5F39-8D71-0757AFC7A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707" y="1192185"/>
            <a:ext cx="3402918" cy="19694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33301DF-38A8-4D14-B3C1-CF0435D0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287" y="1119186"/>
            <a:ext cx="4677680" cy="311002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0B467FB-113C-DE95-CC1A-C51A7AAF884E}"/>
              </a:ext>
            </a:extLst>
          </p:cNvPr>
          <p:cNvSpPr txBox="1"/>
          <p:nvPr/>
        </p:nvSpPr>
        <p:spPr>
          <a:xfrm>
            <a:off x="1712626" y="3225799"/>
            <a:ext cx="4054670" cy="2800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The Hadron Storage Ring spin rotators: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The spin rotators used presently in RHIC will be re-used in the EIC HSR.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The locations of the spin rotators in the HSR differ considerably from their RHIC locations The net bending angle between HSR spin rotators is non-zero.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Snakes must be adjusted when the rotators are turned on at the store energy.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E819A6-3EDE-14EC-9F20-60B49337A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D33C2A-CF8C-658E-B942-4335A531AF6B}"/>
              </a:ext>
            </a:extLst>
          </p:cNvPr>
          <p:cNvSpPr txBox="1"/>
          <p:nvPr/>
        </p:nvSpPr>
        <p:spPr>
          <a:xfrm>
            <a:off x="6424706" y="4280013"/>
            <a:ext cx="4399930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From RHIC experience:</a:t>
            </a:r>
          </a:p>
          <a:p>
            <a:r>
              <a:rPr lang="en-US" dirty="0"/>
              <a:t>In order to ensure correct operation of spin</a:t>
            </a:r>
          </a:p>
          <a:p>
            <a:r>
              <a:rPr lang="en-US" dirty="0"/>
              <a:t>rotators and longitudinal polarization at</a:t>
            </a:r>
          </a:p>
          <a:p>
            <a:r>
              <a:rPr lang="en-US" dirty="0"/>
              <a:t>the interaction point the polarization measurement between rotators and the IP is required.</a:t>
            </a:r>
          </a:p>
        </p:txBody>
      </p:sp>
    </p:spTree>
    <p:extLst>
      <p:ext uri="{BB962C8B-B14F-4D97-AF65-F5344CB8AC3E}">
        <p14:creationId xmlns:p14="http://schemas.microsoft.com/office/powerpoint/2010/main" val="3192885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A6B1-6DC1-ED4E-93DF-38F155EB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Rotation: Helical Dipole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4A0E8-09D4-1D4E-9505-65663F61E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11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A8BBB6-D809-7E4A-ACDB-6976D2C4C889}"/>
              </a:ext>
            </a:extLst>
          </p:cNvPr>
          <p:cNvSpPr txBox="1"/>
          <p:nvPr/>
        </p:nvSpPr>
        <p:spPr>
          <a:xfrm>
            <a:off x="3991767" y="1636423"/>
            <a:ext cx="6029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Paraxial helical dipole field (without magnet edges):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C9B232-E893-EE44-BE3B-ED7DBBA7D3E0}"/>
              </a:ext>
            </a:extLst>
          </p:cNvPr>
          <p:cNvSpPr txBox="1"/>
          <p:nvPr/>
        </p:nvSpPr>
        <p:spPr>
          <a:xfrm>
            <a:off x="4007607" y="3524454"/>
            <a:ext cx="6686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Compared with common dipole the helical dipole has </a:t>
            </a:r>
          </a:p>
          <a:p>
            <a:r>
              <a:rPr lang="en-US" sz="2000" dirty="0"/>
              <a:t>an additional parameter, Helicity R, which can be +1 or -1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84E101-A0C5-A441-90F8-8A8F53112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671" y="2644267"/>
            <a:ext cx="1389944" cy="737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39F770-E6F9-7845-95DC-61356E561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672" y="2077832"/>
            <a:ext cx="4763911" cy="45537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6270BD6-2B70-5B4F-AA76-F8A2A0D34DBC}"/>
              </a:ext>
            </a:extLst>
          </p:cNvPr>
          <p:cNvGrpSpPr/>
          <p:nvPr/>
        </p:nvGrpSpPr>
        <p:grpSpPr>
          <a:xfrm>
            <a:off x="1850018" y="1443067"/>
            <a:ext cx="1988205" cy="2789274"/>
            <a:chOff x="326017" y="1443066"/>
            <a:chExt cx="1779887" cy="35597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F54F38-2F84-C44D-BB8C-8FAC32654698}"/>
                </a:ext>
              </a:extLst>
            </p:cNvPr>
            <p:cNvGrpSpPr/>
            <p:nvPr/>
          </p:nvGrpSpPr>
          <p:grpSpPr>
            <a:xfrm>
              <a:off x="326017" y="1443066"/>
              <a:ext cx="1779887" cy="3559773"/>
              <a:chOff x="326017" y="1443066"/>
              <a:chExt cx="1779887" cy="355977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6FD76C7-74D7-C44B-9499-0D0FFBD05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017" y="1443066"/>
                <a:ext cx="1779887" cy="355977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615DB2-264B-2941-B09E-8B17948C7FD5}"/>
                  </a:ext>
                </a:extLst>
              </p:cNvPr>
              <p:cNvSpPr txBox="1"/>
              <p:nvPr/>
            </p:nvSpPr>
            <p:spPr>
              <a:xfrm>
                <a:off x="1209212" y="1481143"/>
                <a:ext cx="371963" cy="471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70C0"/>
                    </a:solidFill>
                  </a:rPr>
                  <a:t>B</a:t>
                </a:r>
                <a:r>
                  <a:rPr lang="en-US" i="1" baseline="-25000" dirty="0">
                    <a:solidFill>
                      <a:srgbClr val="0070C0"/>
                    </a:solidFill>
                  </a:rPr>
                  <a:t>x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54155D-8603-DF4A-AD0C-964F2D35FD24}"/>
                  </a:ext>
                </a:extLst>
              </p:cNvPr>
              <p:cNvSpPr txBox="1"/>
              <p:nvPr/>
            </p:nvSpPr>
            <p:spPr>
              <a:xfrm>
                <a:off x="515526" y="1443066"/>
                <a:ext cx="371963" cy="471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C00000"/>
                    </a:solidFill>
                  </a:rPr>
                  <a:t>B</a:t>
                </a:r>
                <a:r>
                  <a:rPr lang="en-US" i="1" baseline="-25000" dirty="0">
                    <a:solidFill>
                      <a:srgbClr val="C00000"/>
                    </a:solidFill>
                  </a:rPr>
                  <a:t>y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F5F93C9-F4CC-924E-B21A-D1708A5E8681}"/>
                </a:ext>
              </a:extLst>
            </p:cNvPr>
            <p:cNvCxnSpPr>
              <a:cxnSpLocks/>
            </p:cNvCxnSpPr>
            <p:nvPr/>
          </p:nvCxnSpPr>
          <p:spPr>
            <a:xfrm>
              <a:off x="406400" y="4324795"/>
              <a:ext cx="161431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7A8CFE-C5C2-7E43-BA2B-CF032388FA08}"/>
                </a:ext>
              </a:extLst>
            </p:cNvPr>
            <p:cNvSpPr txBox="1"/>
            <p:nvPr/>
          </p:nvSpPr>
          <p:spPr>
            <a:xfrm>
              <a:off x="1085587" y="4231072"/>
              <a:ext cx="278687" cy="471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pitchFamily="2" charset="2"/>
                </a:rPr>
                <a:t>l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CE0277D-D690-9D41-9E3C-1D80E0F4DF97}"/>
              </a:ext>
            </a:extLst>
          </p:cNvPr>
          <p:cNvSpPr txBox="1"/>
          <p:nvPr/>
        </p:nvSpPr>
        <p:spPr>
          <a:xfrm>
            <a:off x="1693333" y="4761924"/>
            <a:ext cx="90649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Actual helical field is intrinsically nonlinear, </a:t>
            </a:r>
          </a:p>
          <a:p>
            <a:r>
              <a:rPr lang="en-US" dirty="0"/>
              <a:t>as well as contains longitudinal off-axis component: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But, for initial evaluation of the spin and particle motion near the helical magnet axis, the </a:t>
            </a:r>
            <a:r>
              <a:rPr lang="en-US" u="sng" dirty="0"/>
              <a:t>paraxial helical field is a good approximation.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B20DBF-D685-384B-A230-3FFCBCA19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292" y="4599577"/>
            <a:ext cx="3573730" cy="13457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10494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270" y="0"/>
            <a:ext cx="8948530" cy="798443"/>
          </a:xfrm>
        </p:spPr>
        <p:txBody>
          <a:bodyPr>
            <a:normAutofit fontScale="90000"/>
          </a:bodyPr>
          <a:lstStyle/>
          <a:p>
            <a:r>
              <a:rPr lang="en-US" dirty="0"/>
              <a:t>RHIC Snakes and spin rotator will be reused in HSR</a:t>
            </a:r>
          </a:p>
        </p:txBody>
      </p:sp>
      <p:pic>
        <p:nvPicPr>
          <p:cNvPr id="4" name="Picture 3" descr="IR_rotator_general_sche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371600"/>
            <a:ext cx="5461000" cy="1143000"/>
          </a:xfrm>
          <a:prstGeom prst="rect">
            <a:avLst/>
          </a:prstGeom>
        </p:spPr>
      </p:pic>
      <p:pic>
        <p:nvPicPr>
          <p:cNvPr id="5" name="Picture 4" descr="IR_rotator_spin_evolu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807" y="3008532"/>
            <a:ext cx="4630146" cy="312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1200" y="2362201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Fig.1 The spin rotator scheme, consisting of four helical magnet. The sign demonstrates the magnet </a:t>
            </a:r>
            <a:r>
              <a:rPr lang="en-US" sz="1200" dirty="0" err="1"/>
              <a:t>helicity</a:t>
            </a:r>
            <a:r>
              <a:rPr lang="en-US" sz="1200" dirty="0"/>
              <a:t> ("+" is right-handed, "-" is left-handed</a:t>
            </a:r>
          </a:p>
        </p:txBody>
      </p:sp>
      <p:sp>
        <p:nvSpPr>
          <p:cNvPr id="8" name="Rectangle 7"/>
          <p:cNvSpPr/>
          <p:nvPr/>
        </p:nvSpPr>
        <p:spPr>
          <a:xfrm>
            <a:off x="391065" y="482504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Fig.2 The example of the spin component evolution through the rotator.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EA20-8B37-FEEA-1AF7-B8E2C2AD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349" y="1"/>
            <a:ext cx="7886700" cy="1325563"/>
          </a:xfrm>
        </p:spPr>
        <p:txBody>
          <a:bodyPr/>
          <a:lstStyle/>
          <a:p>
            <a:r>
              <a:rPr lang="en-US" dirty="0"/>
              <a:t>RHIC Spin Rotators</a:t>
            </a:r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F946AC28-DD37-0171-E1AE-3C71E0E45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609" y="1325563"/>
            <a:ext cx="3657440" cy="2198998"/>
          </a:xfrm>
          <a:prstGeom prst="rect">
            <a:avLst/>
          </a:prstGeom>
        </p:spPr>
      </p:pic>
      <p:pic>
        <p:nvPicPr>
          <p:cNvPr id="7" name="Picture 6" descr="A picture containing chart&#10;&#10;AI-generated content may be incorrect.">
            <a:extLst>
              <a:ext uri="{FF2B5EF4-FFF2-40B4-BE49-F238E27FC236}">
                <a16:creationId xmlns:a16="http://schemas.microsoft.com/office/drawing/2014/main" id="{006F9133-899E-D430-41F8-B0454813D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047" y="3912067"/>
            <a:ext cx="3794258" cy="2161758"/>
          </a:xfrm>
          <a:prstGeom prst="rect">
            <a:avLst/>
          </a:prstGeom>
        </p:spPr>
      </p:pic>
      <p:pic>
        <p:nvPicPr>
          <p:cNvPr id="9" name="Picture 8" descr="A picture containing chart&#10;&#10;AI-generated content may be incorrect.">
            <a:extLst>
              <a:ext uri="{FF2B5EF4-FFF2-40B4-BE49-F238E27FC236}">
                <a16:creationId xmlns:a16="http://schemas.microsoft.com/office/drawing/2014/main" id="{CAE0E421-656E-B2D3-9CA5-1CF4C1D5C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759" y="1288919"/>
            <a:ext cx="3923547" cy="2415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42130F-0062-CC79-5229-1ECE15B7E0D7}"/>
              </a:ext>
            </a:extLst>
          </p:cNvPr>
          <p:cNvSpPr txBox="1"/>
          <p:nvPr/>
        </p:nvSpPr>
        <p:spPr>
          <a:xfrm>
            <a:off x="2890887" y="114089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Magnetic Field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37821-5169-3091-77B0-A2ED09848F4A}"/>
              </a:ext>
            </a:extLst>
          </p:cNvPr>
          <p:cNvSpPr txBox="1"/>
          <p:nvPr/>
        </p:nvSpPr>
        <p:spPr>
          <a:xfrm>
            <a:off x="7848712" y="110425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Spin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DB5F69-6237-C323-D2A3-A6172B8C9701}"/>
              </a:ext>
            </a:extLst>
          </p:cNvPr>
          <p:cNvSpPr txBox="1"/>
          <p:nvPr/>
        </p:nvSpPr>
        <p:spPr>
          <a:xfrm>
            <a:off x="3290790" y="372740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Orbit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D574A7-AE3A-2C5B-BD0A-BD7003DE13CD}"/>
              </a:ext>
            </a:extLst>
          </p:cNvPr>
          <p:cNvSpPr txBox="1"/>
          <p:nvPr/>
        </p:nvSpPr>
        <p:spPr>
          <a:xfrm>
            <a:off x="5522593" y="3764669"/>
            <a:ext cx="56947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there are dipole magnets (D0,DX) between </a:t>
            </a:r>
          </a:p>
          <a:p>
            <a:r>
              <a:rPr lang="en-US" dirty="0"/>
              <a:t>      the rotator and the IP, spin direction is not </a:t>
            </a:r>
            <a:br>
              <a:rPr lang="en-US" dirty="0"/>
            </a:br>
            <a:r>
              <a:rPr lang="en-US" dirty="0"/>
              <a:t>      longitudinal after the rotator. The required spin </a:t>
            </a:r>
          </a:p>
          <a:p>
            <a:r>
              <a:rPr lang="en-US" dirty="0"/>
              <a:t>      direction varies with the beam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Due to large orbit excursion at the injection </a:t>
            </a:r>
          </a:p>
          <a:p>
            <a:r>
              <a:rPr lang="en-US" dirty="0"/>
              <a:t>      the spin rotators are turned on at the store energy.</a:t>
            </a:r>
          </a:p>
        </p:txBody>
      </p:sp>
    </p:spTree>
    <p:extLst>
      <p:ext uri="{BB962C8B-B14F-4D97-AF65-F5344CB8AC3E}">
        <p14:creationId xmlns:p14="http://schemas.microsoft.com/office/powerpoint/2010/main" val="859390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F9F8C-3768-394F-0257-A3C0B0A5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HSR Rotator Operating Energy Range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767E4-178F-CAEE-21C9-9E3279BE1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75" y="2419164"/>
            <a:ext cx="4351014" cy="3501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2E213-B48B-D6A6-4F08-ABCEAD6A107A}"/>
              </a:ext>
            </a:extLst>
          </p:cNvPr>
          <p:cNvSpPr txBox="1"/>
          <p:nvPr/>
        </p:nvSpPr>
        <p:spPr>
          <a:xfrm>
            <a:off x="1654675" y="1690689"/>
            <a:ext cx="5115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plot shows relation between rotator fields</a:t>
            </a:r>
          </a:p>
          <a:p>
            <a:r>
              <a:rPr lang="en-US" dirty="0"/>
              <a:t>and the spin orientation after the rotator for protons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6599AB-6775-A45C-F3D4-8605FB24E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522" y="2583039"/>
            <a:ext cx="3929945" cy="16726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AB5255-FF77-FFB9-47E8-F3105D1FEE3F}"/>
              </a:ext>
            </a:extLst>
          </p:cNvPr>
          <p:cNvSpPr/>
          <p:nvPr/>
        </p:nvSpPr>
        <p:spPr>
          <a:xfrm>
            <a:off x="4413956" y="3016252"/>
            <a:ext cx="417688" cy="2515304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991BD3-C3D3-6D42-07C4-AA14756AB14C}"/>
              </a:ext>
            </a:extLst>
          </p:cNvPr>
          <p:cNvSpPr/>
          <p:nvPr/>
        </p:nvSpPr>
        <p:spPr>
          <a:xfrm rot="5400000">
            <a:off x="7719515" y="2492551"/>
            <a:ext cx="399485" cy="3171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9379D-BF69-C4E0-373A-C3A4F18A8BEF}"/>
              </a:ext>
            </a:extLst>
          </p:cNvPr>
          <p:cNvSpPr txBox="1"/>
          <p:nvPr/>
        </p:nvSpPr>
        <p:spPr>
          <a:xfrm>
            <a:off x="6129866" y="4273905"/>
            <a:ext cx="4788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HSR main proton operating energies are</a:t>
            </a:r>
          </a:p>
          <a:p>
            <a:r>
              <a:rPr lang="en-US" dirty="0"/>
              <a:t>41 GeV, 100 GeV and 275 GeV.</a:t>
            </a:r>
          </a:p>
        </p:txBody>
      </p:sp>
    </p:spTree>
    <p:extLst>
      <p:ext uri="{BB962C8B-B14F-4D97-AF65-F5344CB8AC3E}">
        <p14:creationId xmlns:p14="http://schemas.microsoft.com/office/powerpoint/2010/main" val="1757387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F9F8C-3768-394F-0257-A3C0B0A5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HSR Rotator Operating Energy Range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767E4-178F-CAEE-21C9-9E3279BE1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75" y="2419164"/>
            <a:ext cx="4351014" cy="3501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2E213-B48B-D6A6-4F08-ABCEAD6A107A}"/>
              </a:ext>
            </a:extLst>
          </p:cNvPr>
          <p:cNvSpPr txBox="1"/>
          <p:nvPr/>
        </p:nvSpPr>
        <p:spPr>
          <a:xfrm>
            <a:off x="1654675" y="1690689"/>
            <a:ext cx="5115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plot shows relation between rotator fields</a:t>
            </a:r>
          </a:p>
          <a:p>
            <a:r>
              <a:rPr lang="en-US" dirty="0"/>
              <a:t>and the spin orientation after the rotator for protons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6599AB-6775-A45C-F3D4-8605FB24E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522" y="2583039"/>
            <a:ext cx="3929945" cy="16726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AB5255-FF77-FFB9-47E8-F3105D1FEE3F}"/>
              </a:ext>
            </a:extLst>
          </p:cNvPr>
          <p:cNvSpPr/>
          <p:nvPr/>
        </p:nvSpPr>
        <p:spPr>
          <a:xfrm>
            <a:off x="4413956" y="3016252"/>
            <a:ext cx="417688" cy="2515304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24D27E-D8B3-63F3-0E2C-A7A0AE534701}"/>
              </a:ext>
            </a:extLst>
          </p:cNvPr>
          <p:cNvSpPr txBox="1"/>
          <p:nvPr/>
        </p:nvSpPr>
        <p:spPr>
          <a:xfrm>
            <a:off x="6005689" y="4306183"/>
            <a:ext cx="4351014" cy="1631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(R,L,R,L) configuration must be used to produce the longitudinal polarization at 41 GeV.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itchFamily="18" charset="0"/>
              </a:rPr>
              <a:t>The sequence of the helical magnets in the 2</a:t>
            </a:r>
            <a:r>
              <a:rPr lang="en-US" sz="2000" baseline="30000" dirty="0">
                <a:solidFill>
                  <a:srgbClr val="C00000"/>
                </a:solidFill>
                <a:latin typeface="Times New Roman" pitchFamily="18" charset="0"/>
              </a:rPr>
              <a:t>nd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</a:rPr>
              <a:t> rotator must be changed! </a:t>
            </a:r>
          </a:p>
        </p:txBody>
      </p:sp>
    </p:spTree>
    <p:extLst>
      <p:ext uri="{BB962C8B-B14F-4D97-AF65-F5344CB8AC3E}">
        <p14:creationId xmlns:p14="http://schemas.microsoft.com/office/powerpoint/2010/main" val="2997077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6D6E8-A154-AB25-4250-D4542E79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RHIC to HSR Spin Rotators and Snakes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B7B2B-8E95-CC67-9A01-09F18458D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EIC Hadron Storage Ring (HSR) will re-use the RHIC spin rotators and Snakes.</a:t>
            </a:r>
          </a:p>
          <a:p>
            <a:pPr>
              <a:lnSpc>
                <a:spcPct val="120000"/>
              </a:lnSpc>
            </a:pPr>
            <a:r>
              <a:rPr lang="en-US" dirty="0"/>
              <a:t>The Snakes and rotators will be disassembled. </a:t>
            </a:r>
            <a:br>
              <a:rPr lang="en-US" dirty="0"/>
            </a:br>
            <a:r>
              <a:rPr lang="en-US" dirty="0"/>
              <a:t>The vacuum pipe will be replaced with a new pipe coated with copper and amorphous carbon layers to mitigate the effects of resistive heating and electron cloud.</a:t>
            </a:r>
            <a:br>
              <a:rPr lang="en-US" dirty="0"/>
            </a:br>
            <a:r>
              <a:rPr lang="en-US" dirty="0"/>
              <a:t>New BPM will be installed at the center of the rotator .</a:t>
            </a:r>
          </a:p>
          <a:p>
            <a:pPr>
              <a:lnSpc>
                <a:spcPct val="120000"/>
              </a:lnSpc>
            </a:pPr>
            <a:r>
              <a:rPr lang="en-US" dirty="0"/>
              <a:t>In RHIC: total of 8 spin rotators</a:t>
            </a:r>
            <a:br>
              <a:rPr lang="en-US" dirty="0"/>
            </a:br>
            <a:r>
              <a:rPr lang="en-US" dirty="0"/>
              <a:t>In HSR : initially 2 spin rotators, then 4</a:t>
            </a:r>
            <a:br>
              <a:rPr lang="en-US" dirty="0"/>
            </a:br>
            <a:r>
              <a:rPr lang="en-US" dirty="0"/>
              <a:t>Helical modules off remaining spin rotators will be used to construct additional Snakes for the HSR</a:t>
            </a:r>
          </a:p>
        </p:txBody>
      </p:sp>
    </p:spTree>
    <p:extLst>
      <p:ext uri="{BB962C8B-B14F-4D97-AF65-F5344CB8AC3E}">
        <p14:creationId xmlns:p14="http://schemas.microsoft.com/office/powerpoint/2010/main" val="863369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1025" y="330137"/>
            <a:ext cx="7886700" cy="206875"/>
          </a:xfrm>
        </p:spPr>
        <p:txBody>
          <a:bodyPr>
            <a:normAutofit fontScale="90000"/>
          </a:bodyPr>
          <a:lstStyle/>
          <a:p>
            <a:r>
              <a:rPr lang="en-US" dirty="0"/>
              <a:t>HSR Polarimeter Location: IR4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19C54E-3E14-A146-8359-439B03D6E03F}"/>
              </a:ext>
            </a:extLst>
          </p:cNvPr>
          <p:cNvSpPr txBox="1"/>
          <p:nvPr/>
        </p:nvSpPr>
        <p:spPr>
          <a:xfrm>
            <a:off x="1773032" y="3456464"/>
            <a:ext cx="8803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IR12 area used for polarimeters in RHIC can not be used in the HSR, because of a space conflict with 41 GeV switchyard and other space 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Appropriate location for hadron polarimetry was  arranged in IR4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Unlike RHIC, in the HSR  there are no magnets between p-C and Jet polarimeters!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satisfy requirements of 3He polarization measurement, a dipole magnet is </a:t>
            </a:r>
            <a:r>
              <a:rPr lang="en-US"/>
              <a:t>placed between </a:t>
            </a:r>
            <a:r>
              <a:rPr lang="en-US" dirty="0"/>
              <a:t>Jet polarimeter and taggers</a:t>
            </a:r>
          </a:p>
        </p:txBody>
      </p:sp>
      <p:pic>
        <p:nvPicPr>
          <p:cNvPr id="8" name="Picture 7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D13F1EE-3DC1-6748-A958-161942A0B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931" y="1044172"/>
            <a:ext cx="8073514" cy="23597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5E754-3D00-5602-E094-594BA52C2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11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3A3BC-1E4C-F1B7-71B8-C5C62AFBD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7E01E-3377-F07B-FB54-6736863B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492" y="-266196"/>
            <a:ext cx="7886700" cy="1325563"/>
          </a:xfrm>
        </p:spPr>
        <p:txBody>
          <a:bodyPr/>
          <a:lstStyle/>
          <a:p>
            <a:r>
              <a:rPr lang="en-US" dirty="0"/>
              <a:t>Polarized deuterons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14AEE-640A-A8CD-CC36-D5A6CDA16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348" y="1307691"/>
            <a:ext cx="4474028" cy="4876799"/>
          </a:xfrm>
        </p:spPr>
        <p:txBody>
          <a:bodyPr>
            <a:normAutofit fontScale="85000" lnSpcReduction="20000"/>
          </a:bodyPr>
          <a:lstStyle/>
          <a:p>
            <a:pPr marL="469900" indent="-469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Polarized deuteron are not currently in the EIC scope, but there is a physics interest for using them.</a:t>
            </a:r>
            <a:br>
              <a:rPr lang="en-US" dirty="0">
                <a:latin typeface="Times New Roman"/>
                <a:cs typeface="Times New Roman"/>
              </a:rPr>
            </a:br>
            <a:endParaRPr lang="en-US" dirty="0">
              <a:latin typeface="Times New Roman"/>
              <a:cs typeface="Times New Roman"/>
            </a:endParaRP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The studies have been done which showed the feasibility of polarized d.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 The imperfection resonances can be overcome by partial snakes on the base of the planned detector solenoid(s).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The intrinsic resonance can be overcome with modest tune jump.</a:t>
            </a:r>
          </a:p>
          <a:p>
            <a:pPr marL="0" indent="0">
              <a:spcBef>
                <a:spcPct val="20000"/>
              </a:spcBef>
              <a:buClr>
                <a:srgbClr val="FF0000"/>
              </a:buClr>
              <a:buNone/>
            </a:pPr>
            <a:r>
              <a:rPr lang="en-US" dirty="0">
                <a:latin typeface="Times New Roman"/>
                <a:cs typeface="Times New Roman"/>
              </a:rPr>
              <a:t> 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At G</a:t>
            </a:r>
            <a:r>
              <a:rPr lang="en-US" dirty="0">
                <a:latin typeface="Symbol" pitchFamily="2" charset="2"/>
                <a:cs typeface="Times New Roman"/>
              </a:rPr>
              <a:t>g</a:t>
            </a:r>
            <a:r>
              <a:rPr lang="en-US" dirty="0">
                <a:latin typeface="Times New Roman"/>
                <a:cs typeface="Times New Roman"/>
              </a:rPr>
              <a:t> =3n (3, 6, 9, 12, 15, 18), longitudinal polarization can be reached at both 6 o’clock and 8 o’clock IRs. 22.5 GeV interval.</a:t>
            </a:r>
          </a:p>
          <a:p>
            <a:pPr marL="0" indent="0">
              <a:spcBef>
                <a:spcPct val="20000"/>
              </a:spcBef>
              <a:buClr>
                <a:srgbClr val="FF0000"/>
              </a:buClr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b="1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1D871-81D0-4B6D-858D-AC94837F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18</a:t>
            </a:fld>
            <a:endParaRPr lang="en-US"/>
          </a:p>
        </p:txBody>
      </p:sp>
      <p:pic>
        <p:nvPicPr>
          <p:cNvPr id="5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A2640F-81F6-48E0-8CBF-4A79EA6CC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543" y="3406091"/>
            <a:ext cx="3652299" cy="2605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A35F1-6325-F470-1317-E3696225823B}"/>
              </a:ext>
            </a:extLst>
          </p:cNvPr>
          <p:cNvSpPr txBox="1"/>
          <p:nvPr/>
        </p:nvSpPr>
        <p:spPr>
          <a:xfrm>
            <a:off x="1689580" y="3267591"/>
            <a:ext cx="4097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 polarization at acceleration with and without tune jumps</a:t>
            </a:r>
          </a:p>
        </p:txBody>
      </p:sp>
      <p:graphicFrame>
        <p:nvGraphicFramePr>
          <p:cNvPr id="7" name="Group 44">
            <a:extLst>
              <a:ext uri="{FF2B5EF4-FFF2-40B4-BE49-F238E27FC236}">
                <a16:creationId xmlns:a16="http://schemas.microsoft.com/office/drawing/2014/main" id="{DDFCEBE3-BEDC-544B-9D49-11D9F4BBCD17}"/>
              </a:ext>
            </a:extLst>
          </p:cNvPr>
          <p:cNvGraphicFramePr>
            <a:graphicFrameLocks noGrp="1"/>
          </p:cNvGraphicFramePr>
          <p:nvPr/>
        </p:nvGraphicFramePr>
        <p:xfrm>
          <a:off x="1759625" y="1307691"/>
          <a:ext cx="2969691" cy="1463252"/>
        </p:xfrm>
        <a:graphic>
          <a:graphicData uri="http://schemas.openxmlformats.org/drawingml/2006/table">
            <a:tbl>
              <a:tblPr/>
              <a:tblGrid>
                <a:gridCol w="989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8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</a:t>
                      </a:r>
                      <a:endParaRPr kumimoji="0" lang="en-US" altLang="en-US" sz="12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8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m, </a:t>
                      </a:r>
                      <a:r>
                        <a:rPr kumimoji="0" lang="en-US" alt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GeV</a:t>
                      </a:r>
                      <a:endParaRPr kumimoji="0" lang="en-US" alt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0.938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1.876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8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-0.143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4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E/u, </a:t>
                      </a:r>
                      <a:r>
                        <a:rPr kumimoji="0" lang="en-US" alt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GeV</a:t>
                      </a:r>
                      <a:endParaRPr kumimoji="0" lang="en-US" alt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24-275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12-137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3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|</a:t>
                      </a:r>
                      <a:r>
                        <a:rPr kumimoji="0" lang="en-US" alt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  <a:r>
                        <a:rPr kumimoji="0" lang="en-US" alt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g</a:t>
                      </a: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|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46.5-525.5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1.6-20.9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7FC5956-5C3C-22BF-6909-E75BC38F90C8}"/>
              </a:ext>
            </a:extLst>
          </p:cNvPr>
          <p:cNvSpPr txBox="1"/>
          <p:nvPr/>
        </p:nvSpPr>
        <p:spPr>
          <a:xfrm>
            <a:off x="2429823" y="368309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H.Huang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2765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2F52-5F0B-1C42-AF72-2AB74B17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023" y="209720"/>
            <a:ext cx="7886700" cy="4970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Snake Resonances in RHIC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1FACE4-E760-EA4B-ABAB-1BA9D827CA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14814" y="1258102"/>
                <a:ext cx="4465269" cy="266139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Depolarization can still happen at certain vertical </a:t>
                </a:r>
                <a:r>
                  <a:rPr lang="en-US" sz="2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betatron</a:t>
                </a:r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tunes due to higher order resonances: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½ =m +/- 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 marL="0" indent="0">
                  <a:buNone/>
                </a:pPr>
                <a:endParaRPr lang="en-US" sz="20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Far more tune space available in six snake configuration</a:t>
                </a:r>
              </a:p>
              <a:p>
                <a:pPr lvl="1"/>
                <a:r>
                  <a:rPr lang="en-US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Important for flexibility in the face of complicated beam dynamics (high peak currents, interaction with coolers, </a:t>
                </a:r>
                <a:r>
                  <a:rPr lang="en-US" sz="1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etc</a:t>
                </a:r>
                <a:r>
                  <a:rPr lang="en-US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1FACE4-E760-EA4B-ABAB-1BA9D827CA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14814" y="1258102"/>
                <a:ext cx="4465269" cy="2661392"/>
              </a:xfrm>
              <a:blipFill>
                <a:blip r:embed="rId2"/>
                <a:stretch>
                  <a:fillRect l="-955" t="-4119" r="-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9D698-0676-3B48-80AC-762097B0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77CB4EE-A4AC-7845-9145-730AB1FFB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758" y="4354814"/>
            <a:ext cx="3403409" cy="2208086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7213FC-6E7C-C140-990B-71A203832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620" y="4181968"/>
            <a:ext cx="3403408" cy="2175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BEFBCC-C489-8248-8693-69B06F57A632}"/>
              </a:ext>
            </a:extLst>
          </p:cNvPr>
          <p:cNvSpPr txBox="1"/>
          <p:nvPr/>
        </p:nvSpPr>
        <p:spPr>
          <a:xfrm>
            <a:off x="2185162" y="5162138"/>
            <a:ext cx="4154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87F4DD-8323-C44B-9AEF-0215918A4F41}"/>
              </a:ext>
            </a:extLst>
          </p:cNvPr>
          <p:cNvSpPr txBox="1"/>
          <p:nvPr/>
        </p:nvSpPr>
        <p:spPr>
          <a:xfrm>
            <a:off x="6701346" y="4936200"/>
            <a:ext cx="4154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AD492-C1DE-BB40-8177-BD12AE362565}"/>
              </a:ext>
            </a:extLst>
          </p:cNvPr>
          <p:cNvSpPr txBox="1"/>
          <p:nvPr/>
        </p:nvSpPr>
        <p:spPr>
          <a:xfrm>
            <a:off x="8496099" y="6123782"/>
            <a:ext cx="4411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-25000" dirty="0"/>
              <a:t>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A25FD1-D5DC-344A-A618-B9399FF169EB}"/>
              </a:ext>
            </a:extLst>
          </p:cNvPr>
          <p:cNvCxnSpPr/>
          <p:nvPr/>
        </p:nvCxnSpPr>
        <p:spPr>
          <a:xfrm>
            <a:off x="3643778" y="4966200"/>
            <a:ext cx="213360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8A00CCF-1846-0149-AB26-CF779CC08910}"/>
              </a:ext>
            </a:extLst>
          </p:cNvPr>
          <p:cNvSpPr txBox="1"/>
          <p:nvPr/>
        </p:nvSpPr>
        <p:spPr>
          <a:xfrm>
            <a:off x="2753127" y="5712130"/>
            <a:ext cx="1133644" cy="2423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75" dirty="0"/>
              <a:t>RHIC tune space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529EF3-2C2C-4E4F-AA60-6E6FCF3E42D4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3319950" y="5022922"/>
            <a:ext cx="426083" cy="68920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B88D289-D4D0-3841-AE76-3571AB272DEF}"/>
              </a:ext>
            </a:extLst>
          </p:cNvPr>
          <p:cNvSpPr txBox="1"/>
          <p:nvPr/>
        </p:nvSpPr>
        <p:spPr>
          <a:xfrm>
            <a:off x="4934887" y="4039322"/>
            <a:ext cx="2291012" cy="300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Snake resonance spectrum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24A96E-1483-AF4F-9F60-D06AF012AAC4}"/>
              </a:ext>
            </a:extLst>
          </p:cNvPr>
          <p:cNvSpPr txBox="1"/>
          <p:nvPr/>
        </p:nvSpPr>
        <p:spPr>
          <a:xfrm>
            <a:off x="4748297" y="5939279"/>
            <a:ext cx="886781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50" dirty="0"/>
              <a:t>2-snakes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CF092A-A025-B94C-A197-05DE2050F079}"/>
              </a:ext>
            </a:extLst>
          </p:cNvPr>
          <p:cNvSpPr txBox="1"/>
          <p:nvPr/>
        </p:nvSpPr>
        <p:spPr>
          <a:xfrm>
            <a:off x="9212198" y="5690232"/>
            <a:ext cx="886781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50" dirty="0"/>
              <a:t>6-snakes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0B5DB9-A79D-4645-B5E9-98E92AB32548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59479" y="141279"/>
            <a:ext cx="3957591" cy="3445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85DE46-3A8C-1A43-ACDC-8019F5E26398}"/>
              </a:ext>
            </a:extLst>
          </p:cNvPr>
          <p:cNvSpPr txBox="1"/>
          <p:nvPr/>
        </p:nvSpPr>
        <p:spPr>
          <a:xfrm>
            <a:off x="8496099" y="3430385"/>
            <a:ext cx="2690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Experimental observation  of </a:t>
            </a:r>
          </a:p>
          <a:p>
            <a:r>
              <a:rPr lang="en-US" sz="1400" b="1" dirty="0"/>
              <a:t>Snake Resonances in RHIC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796AF7-DF73-6148-8C48-62505C727835}"/>
              </a:ext>
            </a:extLst>
          </p:cNvPr>
          <p:cNvCxnSpPr/>
          <p:nvPr/>
        </p:nvCxnSpPr>
        <p:spPr>
          <a:xfrm>
            <a:off x="6180082" y="3953605"/>
            <a:ext cx="43985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6504533-DB0A-CD42-AC74-2CF8F0D3ABE2}"/>
              </a:ext>
            </a:extLst>
          </p:cNvPr>
          <p:cNvSpPr txBox="1"/>
          <p:nvPr/>
        </p:nvSpPr>
        <p:spPr>
          <a:xfrm>
            <a:off x="2967104" y="4117788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RHIC with 2 Snakes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2B9307-BDC2-FE44-8411-039AB4F7063B}"/>
              </a:ext>
            </a:extLst>
          </p:cNvPr>
          <p:cNvSpPr txBox="1"/>
          <p:nvPr/>
        </p:nvSpPr>
        <p:spPr>
          <a:xfrm>
            <a:off x="7484924" y="4027195"/>
            <a:ext cx="2754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EIC Hadron Ring  with 6 Snakes</a:t>
            </a:r>
          </a:p>
        </p:txBody>
      </p:sp>
    </p:spTree>
    <p:extLst>
      <p:ext uri="{BB962C8B-B14F-4D97-AF65-F5344CB8AC3E}">
        <p14:creationId xmlns:p14="http://schemas.microsoft.com/office/powerpoint/2010/main" val="359115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616ED-2951-9152-70C0-36D57BD36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8A5556-E945-09E5-FC4C-2A0917E94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67B04C-7A07-E979-442D-923FEFE42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6A1FD6-B963-1017-F756-B6BCE0D9E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Requirements on polarization in EIC</a:t>
            </a:r>
          </a:p>
          <a:p>
            <a:r>
              <a:rPr lang="en-US" dirty="0"/>
              <a:t>Hadron (p, </a:t>
            </a:r>
            <a:r>
              <a:rPr lang="en-US" baseline="30000" dirty="0"/>
              <a:t>3</a:t>
            </a:r>
            <a:r>
              <a:rPr lang="en-US" dirty="0"/>
              <a:t>He</a:t>
            </a:r>
            <a:r>
              <a:rPr lang="en-US" baseline="30000" dirty="0"/>
              <a:t>+2</a:t>
            </a:r>
            <a:r>
              <a:rPr lang="en-US" dirty="0"/>
              <a:t>) polarization in EIC </a:t>
            </a:r>
          </a:p>
          <a:p>
            <a:r>
              <a:rPr lang="en-US" dirty="0"/>
              <a:t>Hadron ring Snakes and spin rotators </a:t>
            </a:r>
          </a:p>
          <a:p>
            <a:r>
              <a:rPr lang="en-US"/>
              <a:t>Summary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270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EEE1-6268-2946-8EC0-246C4612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429" y="0"/>
            <a:ext cx="7886700" cy="8851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3D922-FBBB-9E46-9AB9-D51D53389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429" y="1189946"/>
            <a:ext cx="8563142" cy="493384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Electron-Ion Collider will re-use existing RHIC injector chain, including ion sources.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EIC will take full advantage of existing tools and techniques used to preserve proton polarization in injectors and RHIC.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snakes will be added to the EIC Hadron ring for improving p polarization and preserving He-3 polarization. Six snakes are enough, and we are exploring if four snakes are also possible.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have been performed to verify the design choices.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A4273-864F-174A-BCD7-93FEF6AC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11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1E6F2-4912-853F-B7BA-3468B61EC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RHIS Spin Rotators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4717E-A1E7-A43C-5E88-74CB5AB66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756" y="1498863"/>
            <a:ext cx="7447174" cy="14705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Spin rotator use helical dipole magnets.</a:t>
            </a:r>
            <a:br>
              <a:rPr lang="en-US" dirty="0"/>
            </a:br>
            <a:r>
              <a:rPr lang="en-US" dirty="0"/>
              <a:t>Exactly, the same magnets as in the Snakes.</a:t>
            </a:r>
            <a:br>
              <a:rPr lang="en-US" dirty="0"/>
            </a:br>
            <a:r>
              <a:rPr lang="en-US" dirty="0"/>
              <a:t>Maximum field is 4T.</a:t>
            </a:r>
            <a:br>
              <a:rPr lang="en-US" dirty="0"/>
            </a:br>
            <a:r>
              <a:rPr lang="en-US" sz="2000" i="1" dirty="0"/>
              <a:t>But, unlike the Snakes, the orientation of the magnetic field in the center of the helical magnet is horizontal. </a:t>
            </a:r>
            <a:endParaRPr lang="en-US" i="1" dirty="0"/>
          </a:p>
        </p:txBody>
      </p:sp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C76E512A-2558-DB88-FAA5-CE8AC63EB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380" y="3129699"/>
            <a:ext cx="5652666" cy="2790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3FC7EA-B9AE-C421-A68C-AA14387D6C83}"/>
              </a:ext>
            </a:extLst>
          </p:cNvPr>
          <p:cNvSpPr txBox="1"/>
          <p:nvPr/>
        </p:nvSpPr>
        <p:spPr>
          <a:xfrm>
            <a:off x="3608520" y="2864905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Main parameters of the spin rotators in RHIC</a:t>
            </a:r>
          </a:p>
        </p:txBody>
      </p:sp>
    </p:spTree>
    <p:extLst>
      <p:ext uri="{BB962C8B-B14F-4D97-AF65-F5344CB8AC3E}">
        <p14:creationId xmlns:p14="http://schemas.microsoft.com/office/powerpoint/2010/main" val="1254022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73F82A9-5A15-ED5A-59EC-16856004E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33" y="1109237"/>
            <a:ext cx="4325285" cy="43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7A31AF-72B6-C557-E404-0ECF3E6F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904" y="-169428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EIC Polarized Beam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BA9846-A35C-52BF-DAA5-0DAD33A0E677}"/>
              </a:ext>
            </a:extLst>
          </p:cNvPr>
          <p:cNvSpPr txBox="1"/>
          <p:nvPr/>
        </p:nvSpPr>
        <p:spPr>
          <a:xfrm>
            <a:off x="5726531" y="857936"/>
            <a:ext cx="469329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/>
              <a:t>Highly polarized beams of: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Electrons </a:t>
            </a:r>
            <a:br>
              <a:rPr lang="en-US" sz="2000" dirty="0"/>
            </a:br>
            <a:r>
              <a:rPr lang="en-US" sz="2000" dirty="0"/>
              <a:t>(polarization goal: 70% average)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Proton, </a:t>
            </a:r>
            <a:r>
              <a:rPr lang="en-US" sz="2000" baseline="30000" dirty="0"/>
              <a:t>3</a:t>
            </a:r>
            <a:r>
              <a:rPr lang="en-US" sz="2000" dirty="0"/>
              <a:t>He</a:t>
            </a:r>
            <a:r>
              <a:rPr lang="en-US" sz="2000" baseline="30000" dirty="0"/>
              <a:t>+2 </a:t>
            </a:r>
            <a:br>
              <a:rPr lang="en-US" sz="2000" dirty="0"/>
            </a:br>
            <a:r>
              <a:rPr lang="en-US" sz="2000" dirty="0"/>
              <a:t>(polarization goal: 70%)</a:t>
            </a:r>
          </a:p>
          <a:p>
            <a:r>
              <a:rPr lang="en-US" sz="2000" dirty="0"/>
              <a:t>       Note: Polarized deuterons under   	discussion.</a:t>
            </a:r>
            <a:endParaRPr lang="en-US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/>
              <a:t>Spin orientation at the collision point: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Electrons:  longitudinal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Hadrons: longitudinal or vertical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/>
              <a:t>Using bunches with opposite spin orientation in the same fill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DCE873-8AAE-D2B0-F0CC-46985EF5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56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D491F-7810-CE48-A4C3-DEB211A3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789" y="0"/>
            <a:ext cx="8430514" cy="881449"/>
          </a:xfrm>
        </p:spPr>
        <p:txBody>
          <a:bodyPr/>
          <a:lstStyle/>
          <a:p>
            <a:r>
              <a:rPr lang="en-US" altLang="en-US" dirty="0"/>
              <a:t>RHIC Polarized Beam Complex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41ADA-7767-A741-A40E-C6436024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3DFF9-C41F-F340-9C49-2FC596AD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672" y="1476376"/>
            <a:ext cx="5342748" cy="4495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BBB9D0-C054-4B5E-BB31-3F22D68FB631}"/>
              </a:ext>
            </a:extLst>
          </p:cNvPr>
          <p:cNvSpPr txBox="1"/>
          <p:nvPr/>
        </p:nvSpPr>
        <p:spPr>
          <a:xfrm>
            <a:off x="2230615" y="856549"/>
            <a:ext cx="843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more than 20 years provided polarized proton beam for physics experiments.</a:t>
            </a:r>
          </a:p>
          <a:p>
            <a:r>
              <a:rPr lang="en-US" dirty="0">
                <a:solidFill>
                  <a:srgbClr val="7030A0"/>
                </a:solidFill>
              </a:rPr>
              <a:t>Injection chain will be re-used in EIC with all polarization-related hardware.</a:t>
            </a:r>
          </a:p>
        </p:txBody>
      </p:sp>
    </p:spTree>
    <p:extLst>
      <p:ext uri="{BB962C8B-B14F-4D97-AF65-F5344CB8AC3E}">
        <p14:creationId xmlns:p14="http://schemas.microsoft.com/office/powerpoint/2010/main" val="2263875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4B74E-7EFA-784F-922F-F8C46ADF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Polarization: RHIC vs EIC Hadron Storage 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BDD4A-1387-7947-B108-0638D97B6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410" y="1779700"/>
            <a:ext cx="4042410" cy="427799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/>
              <a:t>Provided polarized protons for experiments in energy range from 31 GeV to 255 GeV.</a:t>
            </a:r>
          </a:p>
          <a:p>
            <a:r>
              <a:rPr lang="en-US" dirty="0"/>
              <a:t>Polarization 60% at 255 GeV has been delivered </a:t>
            </a:r>
          </a:p>
          <a:p>
            <a:r>
              <a:rPr lang="en-US" dirty="0"/>
              <a:t>Two Siberian Snakes are used in each of the two present RHIC rings to maintain polarization </a:t>
            </a:r>
          </a:p>
          <a:p>
            <a:r>
              <a:rPr lang="en-US" dirty="0"/>
              <a:t>Feedback during acceleration – on the betatron tune, coupling, and orbit – is crucial for polarization preservation.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E33394-3493-9B36-8382-90AEFFF259A1}"/>
              </a:ext>
            </a:extLst>
          </p:cNvPr>
          <p:cNvSpPr txBox="1">
            <a:spLocks/>
          </p:cNvSpPr>
          <p:nvPr/>
        </p:nvSpPr>
        <p:spPr>
          <a:xfrm>
            <a:off x="6406387" y="1815272"/>
            <a:ext cx="4339590" cy="42424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Polarized protons: 41 GeV and in 100-275 GeV range.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Also, polarized </a:t>
            </a:r>
            <a:r>
              <a:rPr lang="en-US" sz="2400" baseline="30000" dirty="0"/>
              <a:t>3</a:t>
            </a:r>
            <a:r>
              <a:rPr lang="en-US" sz="2400" dirty="0"/>
              <a:t>He</a:t>
            </a:r>
            <a:r>
              <a:rPr lang="en-US" sz="2400" baseline="30000" dirty="0"/>
              <a:t>+2 </a:t>
            </a:r>
            <a:r>
              <a:rPr lang="en-US" sz="2400" dirty="0"/>
              <a:t>ions.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Polarization goal: 70%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Six Siberian Snakes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Re-use RHIC feedback tools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Low Energy Cooling at the injection energy reduces vertical emittance, and, hence, spin resonance strength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Tripled beam current; shorter bunch spacing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64E1A-0289-2909-E0D4-A214EEA4212C}"/>
              </a:ext>
            </a:extLst>
          </p:cNvPr>
          <p:cNvSpPr txBox="1"/>
          <p:nvPr/>
        </p:nvSpPr>
        <p:spPr>
          <a:xfrm>
            <a:off x="3198495" y="1190221"/>
            <a:ext cx="97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RHIC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4879F2-4689-638F-D56A-8FD8F3D5140C}"/>
              </a:ext>
            </a:extLst>
          </p:cNvPr>
          <p:cNvSpPr txBox="1"/>
          <p:nvPr/>
        </p:nvSpPr>
        <p:spPr>
          <a:xfrm>
            <a:off x="7703564" y="1190221"/>
            <a:ext cx="1745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EIC HSR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854D8-9DF8-D8BC-E8D0-9CC462E24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93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0FAA2-0353-4E4B-9D82-7D7E4F87B0F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Arial"/>
                <a:ea typeface="ＭＳ Ｐゴシック"/>
              </a:rPr>
              <a:pPr>
                <a:defRPr/>
              </a:pPr>
              <a:t>6</a:t>
            </a:fld>
            <a:endParaRPr lang="en-US" altLang="ja-JP">
              <a:solidFill>
                <a:prstClr val="black">
                  <a:tint val="75000"/>
                </a:prstClr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839200" cy="533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dirty="0">
                <a:solidFill>
                  <a:srgbClr val="0070C0"/>
                </a:solidFill>
                <a:latin typeface="Times New Roman"/>
                <a:cs typeface="Times New Roman"/>
              </a:rPr>
              <a:t>Polarization and Emittance vs. Intensity @AGS Extraction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0C012CB-E6F1-A145-8FF4-CF25A5B78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608" y="597099"/>
            <a:ext cx="5478885" cy="375877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97836770-B479-1246-98D0-617F149BA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496" y="3130427"/>
            <a:ext cx="3803765" cy="26082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799A80-ABA3-3448-A93D-38948EE090FE}"/>
              </a:ext>
            </a:extLst>
          </p:cNvPr>
          <p:cNvSpPr txBox="1"/>
          <p:nvPr/>
        </p:nvSpPr>
        <p:spPr>
          <a:xfrm>
            <a:off x="2538154" y="4871259"/>
            <a:ext cx="380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intensity dependence  is actually emittance dependence. </a:t>
            </a:r>
          </a:p>
        </p:txBody>
      </p:sp>
    </p:spTree>
    <p:extLst>
      <p:ext uri="{BB962C8B-B14F-4D97-AF65-F5344CB8AC3E}">
        <p14:creationId xmlns:p14="http://schemas.microsoft.com/office/powerpoint/2010/main" val="540896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0FFB3-766B-6A49-9B39-C000CBA4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684" y="142640"/>
            <a:ext cx="9698284" cy="821187"/>
          </a:xfrm>
        </p:spPr>
        <p:txBody>
          <a:bodyPr/>
          <a:lstStyle/>
          <a:p>
            <a:r>
              <a:rPr lang="en-US" dirty="0"/>
              <a:t>Polarized </a:t>
            </a:r>
            <a:r>
              <a:rPr lang="en-US" baseline="30000" dirty="0"/>
              <a:t>3</a:t>
            </a:r>
            <a:r>
              <a:rPr lang="en-US" dirty="0"/>
              <a:t>He Acceleration in EIC HSR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55802-0203-B945-A079-8136E3F91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8070" y="3847945"/>
            <a:ext cx="4861948" cy="2688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RHIC Siberian snakes and spin rotators can be used for the spin control, with less orbit excursions than with protons.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More spin resonances. Larger resonance strength.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6 Snakes are necessary to preserve </a:t>
            </a:r>
            <a:r>
              <a:rPr lang="en-US" altLang="en-US" sz="2000" b="1" baseline="30000" dirty="0"/>
              <a:t>3</a:t>
            </a:r>
            <a:r>
              <a:rPr lang="en-US" altLang="en-US" sz="2000" b="1" dirty="0"/>
              <a:t>He polarization at acceleration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114A5-5354-3C43-9A21-8A51A8C46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4C96B-7FA0-244B-9A70-7ED1FC09EEF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83" y="3607024"/>
            <a:ext cx="5434018" cy="2489854"/>
          </a:xfrm>
          <a:prstGeom prst="rect">
            <a:avLst/>
          </a:prstGeom>
        </p:spPr>
      </p:pic>
      <p:graphicFrame>
        <p:nvGraphicFramePr>
          <p:cNvPr id="6" name="Group 44">
            <a:extLst>
              <a:ext uri="{FF2B5EF4-FFF2-40B4-BE49-F238E27FC236}">
                <a16:creationId xmlns:a16="http://schemas.microsoft.com/office/drawing/2014/main" id="{B5B98648-3AA7-3840-AE61-C95A48C6FAF2}"/>
              </a:ext>
            </a:extLst>
          </p:cNvPr>
          <p:cNvGraphicFramePr>
            <a:graphicFrameLocks noGrp="1"/>
          </p:cNvGraphicFramePr>
          <p:nvPr/>
        </p:nvGraphicFramePr>
        <p:xfrm>
          <a:off x="1789122" y="1582994"/>
          <a:ext cx="2969691" cy="1463252"/>
        </p:xfrm>
        <a:graphic>
          <a:graphicData uri="http://schemas.openxmlformats.org/drawingml/2006/table">
            <a:tbl>
              <a:tblPr/>
              <a:tblGrid>
                <a:gridCol w="989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8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</a:t>
                      </a:r>
                      <a:r>
                        <a:rPr kumimoji="0" lang="en-US" alt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+2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8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m, </a:t>
                      </a:r>
                      <a:r>
                        <a:rPr kumimoji="0" lang="en-US" alt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GeV</a:t>
                      </a:r>
                      <a:endParaRPr kumimoji="0" lang="en-US" alt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0.938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2.808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8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-4.18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4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E/u, </a:t>
                      </a:r>
                      <a:r>
                        <a:rPr kumimoji="0" lang="en-US" alt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GeV</a:t>
                      </a:r>
                      <a:endParaRPr kumimoji="0" lang="en-US" alt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24-275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16-183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3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|</a:t>
                      </a:r>
                      <a:r>
                        <a:rPr kumimoji="0" lang="en-US" alt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  <a:r>
                        <a:rPr kumimoji="0" lang="en-US" alt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g</a:t>
                      </a: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|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46.5-525.5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72.6-819.4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A picture containing man, table, red, black&#10;&#10;Description automatically generated">
            <a:extLst>
              <a:ext uri="{FF2B5EF4-FFF2-40B4-BE49-F238E27FC236}">
                <a16:creationId xmlns:a16="http://schemas.microsoft.com/office/drawing/2014/main" id="{A04B7A64-1B32-3247-8EA9-C067E2B0B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491" y="1327853"/>
            <a:ext cx="2325684" cy="232568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511B46-1D1B-234F-A8D7-27DD89876A4C}"/>
              </a:ext>
            </a:extLst>
          </p:cNvPr>
          <p:cNvSpPr txBox="1"/>
          <p:nvPr/>
        </p:nvSpPr>
        <p:spPr>
          <a:xfrm>
            <a:off x="1613388" y="3243657"/>
            <a:ext cx="4602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Crossing strongest spin resonance with 2 and 6 Snakes</a:t>
            </a:r>
          </a:p>
        </p:txBody>
      </p:sp>
    </p:spTree>
    <p:extLst>
      <p:ext uri="{BB962C8B-B14F-4D97-AF65-F5344CB8AC3E}">
        <p14:creationId xmlns:p14="http://schemas.microsoft.com/office/powerpoint/2010/main" val="1433965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444F-2202-994B-9B1E-1BE716DA0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127" y="-81971"/>
            <a:ext cx="7886700" cy="98644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 Snakes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530B-F515-6544-9ACE-EE09A406A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4032" y="1383324"/>
            <a:ext cx="4634242" cy="24700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Snakes will be increased from 2 to 6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Snake arrangement is perfectly symmetric with 60 degree bending angle between Snakes.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Snakes are put in DU7 ”dummy” sections, free of magnets.</a:t>
            </a: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3F07B3EF-52DC-7644-B6B3-368F9E0FA707}"/>
              </a:ext>
            </a:extLst>
          </p:cNvPr>
          <p:cNvGrpSpPr>
            <a:grpSpLocks/>
          </p:cNvGrpSpPr>
          <p:nvPr/>
        </p:nvGrpSpPr>
        <p:grpSpPr bwMode="auto">
          <a:xfrm>
            <a:off x="2144715" y="1828800"/>
            <a:ext cx="3356101" cy="3200400"/>
            <a:chOff x="4876800" y="2590800"/>
            <a:chExt cx="3355816" cy="3200399"/>
          </a:xfrm>
        </p:grpSpPr>
        <p:sp>
          <p:nvSpPr>
            <p:cNvPr id="5" name="Oval 12">
              <a:extLst>
                <a:ext uri="{FF2B5EF4-FFF2-40B4-BE49-F238E27FC236}">
                  <a16:creationId xmlns:a16="http://schemas.microsoft.com/office/drawing/2014/main" id="{3BE480B5-9AAE-A643-ABCD-B28D8CD99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7176" y="3144059"/>
              <a:ext cx="2438400" cy="225621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" name="Line 14">
              <a:extLst>
                <a:ext uri="{FF2B5EF4-FFF2-40B4-BE49-F238E27FC236}">
                  <a16:creationId xmlns:a16="http://schemas.microsoft.com/office/drawing/2014/main" id="{7EA50424-7B1F-2842-A7CC-5A82B0FE69C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5122480" y="3790226"/>
              <a:ext cx="423040" cy="914400"/>
            </a:xfrm>
            <a:prstGeom prst="line">
              <a:avLst/>
            </a:prstGeom>
            <a:noFill/>
            <a:ln w="9525">
              <a:solidFill>
                <a:srgbClr val="00009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24">
              <a:extLst>
                <a:ext uri="{FF2B5EF4-FFF2-40B4-BE49-F238E27FC236}">
                  <a16:creationId xmlns:a16="http://schemas.microsoft.com/office/drawing/2014/main" id="{A9C097C2-D0B3-0548-9CF2-D263D3FF99A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4400000" flipV="1">
              <a:off x="5413463" y="4887951"/>
              <a:ext cx="1060265" cy="74623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26">
              <a:extLst>
                <a:ext uri="{FF2B5EF4-FFF2-40B4-BE49-F238E27FC236}">
                  <a16:creationId xmlns:a16="http://schemas.microsoft.com/office/drawing/2014/main" id="{9ED1FB6F-C6DD-FB45-BDE5-2E539390D32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0" flipV="1">
              <a:off x="5832036" y="2728253"/>
              <a:ext cx="70729" cy="1096694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F5D76EE-8A20-3E4C-A8B7-3C266C201E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314993" y="4037013"/>
              <a:ext cx="914322" cy="422275"/>
            </a:xfrm>
            <a:prstGeom prst="straightConnector1">
              <a:avLst/>
            </a:prstGeom>
            <a:noFill/>
            <a:ln w="9525">
              <a:solidFill>
                <a:srgbClr val="800000"/>
              </a:solidFill>
              <a:round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DE6AF2F-F77F-6B44-87F4-150CD66287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6622902" y="2978150"/>
              <a:ext cx="996865" cy="635000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round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97698B5-C48B-EF41-9581-45BA8F8CE1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5337136" y="3008313"/>
              <a:ext cx="996865" cy="635000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8FF84F8-FBE1-124B-BD38-4B11114EE92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837073" y="4268787"/>
              <a:ext cx="993775" cy="0"/>
            </a:xfrm>
            <a:prstGeom prst="straightConnector1">
              <a:avLst/>
            </a:prstGeom>
            <a:noFill/>
            <a:ln w="6350">
              <a:solidFill>
                <a:srgbClr val="008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0FAE834-6F22-2B44-98BB-18F48B81719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5506945" y="5116521"/>
              <a:ext cx="939800" cy="238105"/>
            </a:xfrm>
            <a:prstGeom prst="straightConnector1">
              <a:avLst/>
            </a:prstGeom>
            <a:noFill/>
            <a:ln w="9525">
              <a:solidFill>
                <a:srgbClr val="800000"/>
              </a:solidFill>
              <a:round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6032B28-4653-A54B-81B3-D577970058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6694294" y="5233986"/>
              <a:ext cx="939800" cy="3175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round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Box 41">
              <a:extLst>
                <a:ext uri="{FF2B5EF4-FFF2-40B4-BE49-F238E27FC236}">
                  <a16:creationId xmlns:a16="http://schemas.microsoft.com/office/drawing/2014/main" id="{22B93086-83CB-E340-80AE-8523A2BE3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0" y="2590800"/>
              <a:ext cx="6126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000090"/>
                  </a:solidFill>
                  <a:latin typeface="Arial" panose="020B0604020202020204" pitchFamily="34" charset="0"/>
                </a:rPr>
                <a:t>-45</a:t>
              </a:r>
              <a:r>
                <a:rPr lang="en-US" altLang="en-US" sz="1800" baseline="30000">
                  <a:solidFill>
                    <a:srgbClr val="00009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6178387-DDC6-5747-939A-2EA1523D02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72155" y="3657600"/>
              <a:ext cx="0" cy="1219200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8AF28EE-0FD7-8D46-B612-41F4D838F7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6629251" y="4952999"/>
              <a:ext cx="996865" cy="635000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A91EC70-D46E-5C4F-BD23-F0E1E051CB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705445" y="2971800"/>
              <a:ext cx="914322" cy="609600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CA4B8224-BF58-2944-B0C9-C39E6A93831E}"/>
              </a:ext>
            </a:extLst>
          </p:cNvPr>
          <p:cNvSpPr/>
          <p:nvPr/>
        </p:nvSpPr>
        <p:spPr>
          <a:xfrm>
            <a:off x="4891089" y="3273908"/>
            <a:ext cx="342334" cy="3656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E2521FC-ED49-6B4F-947F-4A2F5FE48A8B}"/>
              </a:ext>
            </a:extLst>
          </p:cNvPr>
          <p:cNvSpPr/>
          <p:nvPr/>
        </p:nvSpPr>
        <p:spPr>
          <a:xfrm>
            <a:off x="2388582" y="3320048"/>
            <a:ext cx="342334" cy="3656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DDE1676-8EA5-0741-94ED-7EEA4886C28B}"/>
                  </a:ext>
                </a:extLst>
              </p:cNvPr>
              <p:cNvSpPr/>
              <p:nvPr/>
            </p:nvSpPr>
            <p:spPr>
              <a:xfrm>
                <a:off x="5888018" y="4089144"/>
                <a:ext cx="3789884" cy="8695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DDE1676-8EA5-0741-94ED-7EEA4886C2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018" y="4089144"/>
                <a:ext cx="3789884" cy="8695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015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FC6C9-51EF-9FE3-4CFD-485C8D99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bunch structure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7E29B65-EFFC-549D-BAA5-6F099EF5F27E}"/>
              </a:ext>
            </a:extLst>
          </p:cNvPr>
          <p:cNvGrpSpPr/>
          <p:nvPr/>
        </p:nvGrpSpPr>
        <p:grpSpPr>
          <a:xfrm>
            <a:off x="2270867" y="3982512"/>
            <a:ext cx="3762375" cy="219075"/>
            <a:chOff x="746866" y="4519721"/>
            <a:chExt cx="3762375" cy="219075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1E4C77-21EC-F3DA-2821-4A20ED2C3156}"/>
                </a:ext>
              </a:extLst>
            </p:cNvPr>
            <p:cNvSpPr/>
            <p:nvPr/>
          </p:nvSpPr>
          <p:spPr bwMode="auto">
            <a:xfrm flipH="1">
              <a:off x="4128241" y="4599096"/>
              <a:ext cx="369887" cy="125412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DDB3381-98ED-CD8E-A01B-02E6F0489D7F}"/>
                </a:ext>
              </a:extLst>
            </p:cNvPr>
            <p:cNvSpPr/>
            <p:nvPr/>
          </p:nvSpPr>
          <p:spPr bwMode="auto">
            <a:xfrm flipH="1">
              <a:off x="3656753" y="4595921"/>
              <a:ext cx="369888" cy="125412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B9F3816-AB6C-7EB9-6DA3-B52ACDC0B930}"/>
                </a:ext>
              </a:extLst>
            </p:cNvPr>
            <p:cNvSpPr/>
            <p:nvPr/>
          </p:nvSpPr>
          <p:spPr bwMode="auto">
            <a:xfrm flipH="1">
              <a:off x="2191491" y="4592746"/>
              <a:ext cx="369887" cy="125412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E8BA1C0-7786-5325-5F79-105AA1E840C1}"/>
                </a:ext>
              </a:extLst>
            </p:cNvPr>
            <p:cNvSpPr/>
            <p:nvPr/>
          </p:nvSpPr>
          <p:spPr bwMode="auto">
            <a:xfrm flipH="1">
              <a:off x="1710478" y="4597508"/>
              <a:ext cx="369888" cy="127000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87D12EC-5BDE-F58E-AE07-B7C21417757F}"/>
                </a:ext>
              </a:extLst>
            </p:cNvPr>
            <p:cNvCxnSpPr/>
            <p:nvPr/>
          </p:nvCxnSpPr>
          <p:spPr bwMode="auto">
            <a:xfrm flipH="1">
              <a:off x="1726353" y="4522896"/>
              <a:ext cx="290513" cy="1587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3572725-64A6-AB97-2140-F724692E8799}"/>
                </a:ext>
              </a:extLst>
            </p:cNvPr>
            <p:cNvCxnSpPr/>
            <p:nvPr/>
          </p:nvCxnSpPr>
          <p:spPr bwMode="auto">
            <a:xfrm>
              <a:off x="4220316" y="4519721"/>
              <a:ext cx="288925" cy="1587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1FC4AA4-6A2A-112D-76F5-162D6D9AF452}"/>
                </a:ext>
              </a:extLst>
            </p:cNvPr>
            <p:cNvSpPr/>
            <p:nvPr/>
          </p:nvSpPr>
          <p:spPr bwMode="auto">
            <a:xfrm flipH="1">
              <a:off x="3147165" y="4611796"/>
              <a:ext cx="368300" cy="127000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C74D8CF-A7C0-76AC-899C-FDA1B56E855F}"/>
                </a:ext>
              </a:extLst>
            </p:cNvPr>
            <p:cNvSpPr/>
            <p:nvPr/>
          </p:nvSpPr>
          <p:spPr bwMode="auto">
            <a:xfrm flipH="1">
              <a:off x="2675678" y="4608621"/>
              <a:ext cx="368300" cy="127000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1DE1A12-057A-1DCE-554D-1A51DD6D6C74}"/>
                </a:ext>
              </a:extLst>
            </p:cNvPr>
            <p:cNvCxnSpPr/>
            <p:nvPr/>
          </p:nvCxnSpPr>
          <p:spPr bwMode="auto">
            <a:xfrm>
              <a:off x="3237654" y="4534008"/>
              <a:ext cx="290513" cy="0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104611A-DFC5-9716-5140-320A4BED21DE}"/>
                </a:ext>
              </a:extLst>
            </p:cNvPr>
            <p:cNvSpPr/>
            <p:nvPr/>
          </p:nvSpPr>
          <p:spPr bwMode="auto">
            <a:xfrm flipH="1">
              <a:off x="1227877" y="4605446"/>
              <a:ext cx="368300" cy="127000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4787C7D-B292-3F35-D44A-04B7926D31AC}"/>
                </a:ext>
              </a:extLst>
            </p:cNvPr>
            <p:cNvSpPr/>
            <p:nvPr/>
          </p:nvSpPr>
          <p:spPr bwMode="auto">
            <a:xfrm flipH="1">
              <a:off x="746866" y="4611796"/>
              <a:ext cx="369887" cy="125412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A117657E-8701-F45D-7411-EF6041D66A7C}"/>
                </a:ext>
              </a:extLst>
            </p:cNvPr>
            <p:cNvCxnSpPr/>
            <p:nvPr/>
          </p:nvCxnSpPr>
          <p:spPr bwMode="auto">
            <a:xfrm flipH="1">
              <a:off x="762741" y="4537183"/>
              <a:ext cx="290512" cy="1588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7F3D6971-A40A-5EA7-5091-77BF428C63FC}"/>
                </a:ext>
              </a:extLst>
            </p:cNvPr>
            <p:cNvCxnSpPr/>
            <p:nvPr/>
          </p:nvCxnSpPr>
          <p:spPr bwMode="auto">
            <a:xfrm flipH="1">
              <a:off x="1878753" y="4675296"/>
              <a:ext cx="290513" cy="1587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591B844-5263-D270-B41C-4E559B653210}"/>
              </a:ext>
            </a:extLst>
          </p:cNvPr>
          <p:cNvGrpSpPr/>
          <p:nvPr/>
        </p:nvGrpSpPr>
        <p:grpSpPr>
          <a:xfrm>
            <a:off x="2281980" y="2239155"/>
            <a:ext cx="4230689" cy="213257"/>
            <a:chOff x="757979" y="2776364"/>
            <a:chExt cx="4230689" cy="21325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58C113A-AFED-487B-C7ED-7B3143CCEB09}"/>
                </a:ext>
              </a:extLst>
            </p:cNvPr>
            <p:cNvSpPr/>
            <p:nvPr/>
          </p:nvSpPr>
          <p:spPr bwMode="auto">
            <a:xfrm flipH="1">
              <a:off x="2686791" y="2861034"/>
              <a:ext cx="368300" cy="127000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91AA93A-2C11-4407-3489-5042BEC1648D}"/>
                </a:ext>
              </a:extLst>
            </p:cNvPr>
            <p:cNvCxnSpPr/>
            <p:nvPr/>
          </p:nvCxnSpPr>
          <p:spPr bwMode="auto">
            <a:xfrm>
              <a:off x="2734416" y="2791184"/>
              <a:ext cx="288925" cy="1587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1A0190-473B-6428-1464-CD7B7A005B28}"/>
                </a:ext>
              </a:extLst>
            </p:cNvPr>
            <p:cNvSpPr/>
            <p:nvPr/>
          </p:nvSpPr>
          <p:spPr bwMode="auto">
            <a:xfrm flipH="1">
              <a:off x="757979" y="2864209"/>
              <a:ext cx="369887" cy="125412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738D40F-041A-8F75-E7BC-28255FFA65C5}"/>
                </a:ext>
              </a:extLst>
            </p:cNvPr>
            <p:cNvCxnSpPr/>
            <p:nvPr/>
          </p:nvCxnSpPr>
          <p:spPr bwMode="auto">
            <a:xfrm flipH="1">
              <a:off x="773854" y="2789596"/>
              <a:ext cx="290512" cy="1588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10C809C-FF16-68F4-4DC2-E11166B5E6C4}"/>
                </a:ext>
              </a:extLst>
            </p:cNvPr>
            <p:cNvSpPr/>
            <p:nvPr/>
          </p:nvSpPr>
          <p:spPr bwMode="auto">
            <a:xfrm flipH="1">
              <a:off x="4618781" y="2848334"/>
              <a:ext cx="369887" cy="125412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DA751BF-D701-2442-042D-D42ABC7C18C7}"/>
                </a:ext>
              </a:extLst>
            </p:cNvPr>
            <p:cNvCxnSpPr/>
            <p:nvPr/>
          </p:nvCxnSpPr>
          <p:spPr bwMode="auto">
            <a:xfrm flipH="1">
              <a:off x="4617160" y="2776364"/>
              <a:ext cx="290513" cy="1587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22D5CF26-03EF-5E2B-C049-5A15E5A33D55}"/>
              </a:ext>
            </a:extLst>
          </p:cNvPr>
          <p:cNvSpPr txBox="1"/>
          <p:nvPr/>
        </p:nvSpPr>
        <p:spPr>
          <a:xfrm>
            <a:off x="3962772" y="161164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RHIC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5E1C8E0-7A6B-2C84-5CBE-D7B3DCF14B38}"/>
              </a:ext>
            </a:extLst>
          </p:cNvPr>
          <p:cNvSpPr txBox="1"/>
          <p:nvPr/>
        </p:nvSpPr>
        <p:spPr>
          <a:xfrm>
            <a:off x="3794865" y="3433277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EIC HSR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71F28C4-3AA3-836D-9D69-C388329D7ADB}"/>
              </a:ext>
            </a:extLst>
          </p:cNvPr>
          <p:cNvSpPr txBox="1"/>
          <p:nvPr/>
        </p:nvSpPr>
        <p:spPr>
          <a:xfrm>
            <a:off x="2990459" y="257271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106 ns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84F4D9F-80AB-64F4-BB2B-5118B30DF0BA}"/>
              </a:ext>
            </a:extLst>
          </p:cNvPr>
          <p:cNvSpPr txBox="1"/>
          <p:nvPr/>
        </p:nvSpPr>
        <p:spPr>
          <a:xfrm>
            <a:off x="2857565" y="427302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10.1 ns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5E4218-B560-D940-562F-8FD32398F126}"/>
              </a:ext>
            </a:extLst>
          </p:cNvPr>
          <p:cNvSpPr txBox="1"/>
          <p:nvPr/>
        </p:nvSpPr>
        <p:spPr>
          <a:xfrm>
            <a:off x="7181540" y="3562480"/>
            <a:ext cx="34333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4407B"/>
                </a:solidFill>
              </a:rPr>
              <a:t>11 </a:t>
            </a:r>
            <a:r>
              <a:rPr lang="en-US" dirty="0" err="1">
                <a:solidFill>
                  <a:srgbClr val="24407B"/>
                </a:solidFill>
              </a:rPr>
              <a:t>nC</a:t>
            </a:r>
            <a:r>
              <a:rPr lang="en-US" dirty="0">
                <a:solidFill>
                  <a:srgbClr val="24407B"/>
                </a:solidFill>
              </a:rPr>
              <a:t> per bunch; 1160 bunches</a:t>
            </a:r>
          </a:p>
          <a:p>
            <a:r>
              <a:rPr lang="en-US" dirty="0">
                <a:solidFill>
                  <a:srgbClr val="002060"/>
                </a:solidFill>
              </a:rPr>
              <a:t>Beam current: 1 A</a:t>
            </a:r>
          </a:p>
          <a:p>
            <a:r>
              <a:rPr lang="en-US" dirty="0">
                <a:solidFill>
                  <a:srgbClr val="002060"/>
                </a:solidFill>
              </a:rPr>
              <a:t>4 consecutive bunches with the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 same polarization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D1F6825-7615-0438-51CF-4B77EAD1FBCB}"/>
              </a:ext>
            </a:extLst>
          </p:cNvPr>
          <p:cNvSpPr txBox="1"/>
          <p:nvPr/>
        </p:nvSpPr>
        <p:spPr>
          <a:xfrm>
            <a:off x="7181540" y="1960659"/>
            <a:ext cx="3322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38 </a:t>
            </a:r>
            <a:r>
              <a:rPr lang="en-US" dirty="0" err="1">
                <a:solidFill>
                  <a:srgbClr val="002060"/>
                </a:solidFill>
              </a:rPr>
              <a:t>nC</a:t>
            </a:r>
            <a:r>
              <a:rPr lang="en-US" dirty="0">
                <a:solidFill>
                  <a:srgbClr val="002060"/>
                </a:solidFill>
              </a:rPr>
              <a:t> per bunch; 110 bunches</a:t>
            </a:r>
          </a:p>
          <a:p>
            <a:r>
              <a:rPr lang="en-US" dirty="0">
                <a:solidFill>
                  <a:srgbClr val="002060"/>
                </a:solidFill>
              </a:rPr>
              <a:t>Beam current: 0.33 A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0576F36-3AAE-8D3D-3279-DB4B086E9B86}"/>
              </a:ext>
            </a:extLst>
          </p:cNvPr>
          <p:cNvCxnSpPr>
            <a:cxnSpLocks/>
          </p:cNvCxnSpPr>
          <p:nvPr/>
        </p:nvCxnSpPr>
        <p:spPr>
          <a:xfrm>
            <a:off x="2461260" y="2333659"/>
            <a:ext cx="0" cy="239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DB49B41-68D3-B17D-23E6-1A49C92DCA3B}"/>
              </a:ext>
            </a:extLst>
          </p:cNvPr>
          <p:cNvCxnSpPr>
            <a:cxnSpLocks/>
          </p:cNvCxnSpPr>
          <p:nvPr/>
        </p:nvCxnSpPr>
        <p:spPr>
          <a:xfrm>
            <a:off x="4396740" y="2331359"/>
            <a:ext cx="0" cy="239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60E75EF5-B8C5-8272-D0B9-B433C2812E19}"/>
              </a:ext>
            </a:extLst>
          </p:cNvPr>
          <p:cNvCxnSpPr>
            <a:cxnSpLocks/>
          </p:cNvCxnSpPr>
          <p:nvPr/>
        </p:nvCxnSpPr>
        <p:spPr>
          <a:xfrm>
            <a:off x="2461260" y="2508490"/>
            <a:ext cx="19354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C8558C4-6B5C-CB0F-9CB5-94842AE97A95}"/>
              </a:ext>
            </a:extLst>
          </p:cNvPr>
          <p:cNvCxnSpPr>
            <a:cxnSpLocks/>
          </p:cNvCxnSpPr>
          <p:nvPr/>
        </p:nvCxnSpPr>
        <p:spPr>
          <a:xfrm>
            <a:off x="2931265" y="4273024"/>
            <a:ext cx="48291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0B331254-0C2B-FCDC-6D42-97F3D17C7F56}"/>
              </a:ext>
            </a:extLst>
          </p:cNvPr>
          <p:cNvCxnSpPr>
            <a:cxnSpLocks/>
          </p:cNvCxnSpPr>
          <p:nvPr/>
        </p:nvCxnSpPr>
        <p:spPr>
          <a:xfrm>
            <a:off x="2939837" y="4118243"/>
            <a:ext cx="0" cy="239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3B3CD12-CE52-20DD-BF41-B5F7AEFEAE72}"/>
              </a:ext>
            </a:extLst>
          </p:cNvPr>
          <p:cNvCxnSpPr>
            <a:cxnSpLocks/>
          </p:cNvCxnSpPr>
          <p:nvPr/>
        </p:nvCxnSpPr>
        <p:spPr>
          <a:xfrm>
            <a:off x="3421748" y="4116862"/>
            <a:ext cx="0" cy="239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2B4052F-6657-E268-2FFB-8C21B407A7D6}"/>
              </a:ext>
            </a:extLst>
          </p:cNvPr>
          <p:cNvGrpSpPr/>
          <p:nvPr/>
        </p:nvGrpSpPr>
        <p:grpSpPr>
          <a:xfrm>
            <a:off x="2200985" y="5305015"/>
            <a:ext cx="4230689" cy="213257"/>
            <a:chOff x="757979" y="2776364"/>
            <a:chExt cx="4230689" cy="21325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40DCB5A-33F9-800E-30B0-E462FE23AFDF}"/>
                </a:ext>
              </a:extLst>
            </p:cNvPr>
            <p:cNvSpPr/>
            <p:nvPr/>
          </p:nvSpPr>
          <p:spPr bwMode="auto">
            <a:xfrm flipH="1">
              <a:off x="2686791" y="2861034"/>
              <a:ext cx="368300" cy="127000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68627F3-892B-14A0-346A-3E4BE4FD703E}"/>
                </a:ext>
              </a:extLst>
            </p:cNvPr>
            <p:cNvCxnSpPr/>
            <p:nvPr/>
          </p:nvCxnSpPr>
          <p:spPr bwMode="auto">
            <a:xfrm>
              <a:off x="2734416" y="2791184"/>
              <a:ext cx="288925" cy="1587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C7EF7A4-CB75-EBA1-E812-EA243B3FE7C4}"/>
                </a:ext>
              </a:extLst>
            </p:cNvPr>
            <p:cNvSpPr/>
            <p:nvPr/>
          </p:nvSpPr>
          <p:spPr bwMode="auto">
            <a:xfrm flipH="1">
              <a:off x="757979" y="2864209"/>
              <a:ext cx="369887" cy="125412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C6E7F46-E160-25CF-8D65-8DB61DABD11B}"/>
                </a:ext>
              </a:extLst>
            </p:cNvPr>
            <p:cNvCxnSpPr/>
            <p:nvPr/>
          </p:nvCxnSpPr>
          <p:spPr bwMode="auto">
            <a:xfrm flipH="1">
              <a:off x="773854" y="2789596"/>
              <a:ext cx="290512" cy="1588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1DE82D3-D053-6261-9300-72FA4F2A37C2}"/>
                </a:ext>
              </a:extLst>
            </p:cNvPr>
            <p:cNvSpPr/>
            <p:nvPr/>
          </p:nvSpPr>
          <p:spPr bwMode="auto">
            <a:xfrm flipH="1">
              <a:off x="4618781" y="2848334"/>
              <a:ext cx="369887" cy="125412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600">
                <a:latin typeface="Comic Sans MS"/>
                <a:cs typeface="Comic Sans MS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2AB6A68-B337-A08E-37E5-B33A23293E4F}"/>
                </a:ext>
              </a:extLst>
            </p:cNvPr>
            <p:cNvCxnSpPr/>
            <p:nvPr/>
          </p:nvCxnSpPr>
          <p:spPr bwMode="auto">
            <a:xfrm flipH="1">
              <a:off x="4617160" y="2776364"/>
              <a:ext cx="290513" cy="1587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513A751-B0F2-F87F-A56A-F9A25FC88263}"/>
              </a:ext>
            </a:extLst>
          </p:cNvPr>
          <p:cNvSpPr txBox="1"/>
          <p:nvPr/>
        </p:nvSpPr>
        <p:spPr>
          <a:xfrm>
            <a:off x="2012694" y="4800709"/>
            <a:ext cx="5489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EIC HSR when colliding with 18 GeV electrons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22BA02-0CDE-05C6-A6AE-97231B2D2CDA}"/>
              </a:ext>
            </a:extLst>
          </p:cNvPr>
          <p:cNvSpPr txBox="1"/>
          <p:nvPr/>
        </p:nvSpPr>
        <p:spPr>
          <a:xfrm>
            <a:off x="2909464" y="563857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40.5 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A05924-6B20-F363-112F-9863232006F8}"/>
              </a:ext>
            </a:extLst>
          </p:cNvPr>
          <p:cNvSpPr txBox="1"/>
          <p:nvPr/>
        </p:nvSpPr>
        <p:spPr>
          <a:xfrm>
            <a:off x="7240049" y="5074053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31 </a:t>
            </a:r>
            <a:r>
              <a:rPr lang="en-US" dirty="0" err="1">
                <a:solidFill>
                  <a:srgbClr val="002060"/>
                </a:solidFill>
              </a:rPr>
              <a:t>nC</a:t>
            </a:r>
            <a:r>
              <a:rPr lang="en-US" dirty="0">
                <a:solidFill>
                  <a:srgbClr val="002060"/>
                </a:solidFill>
              </a:rPr>
              <a:t> per bunch; 290 bunches</a:t>
            </a:r>
          </a:p>
          <a:p>
            <a:r>
              <a:rPr lang="en-US" dirty="0">
                <a:solidFill>
                  <a:srgbClr val="002060"/>
                </a:solidFill>
              </a:rPr>
              <a:t>Beam current: 0.69 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2DA889-7E18-C087-EA1F-26EE9B156C00}"/>
              </a:ext>
            </a:extLst>
          </p:cNvPr>
          <p:cNvCxnSpPr>
            <a:cxnSpLocks/>
          </p:cNvCxnSpPr>
          <p:nvPr/>
        </p:nvCxnSpPr>
        <p:spPr>
          <a:xfrm>
            <a:off x="2380265" y="5399519"/>
            <a:ext cx="0" cy="239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DC524A-DC09-6705-A94D-F3139F2849A2}"/>
              </a:ext>
            </a:extLst>
          </p:cNvPr>
          <p:cNvCxnSpPr>
            <a:cxnSpLocks/>
          </p:cNvCxnSpPr>
          <p:nvPr/>
        </p:nvCxnSpPr>
        <p:spPr>
          <a:xfrm>
            <a:off x="4315745" y="5397219"/>
            <a:ext cx="0" cy="239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D743D9-6ED4-DCE8-6C0B-D93B39B163C3}"/>
              </a:ext>
            </a:extLst>
          </p:cNvPr>
          <p:cNvCxnSpPr>
            <a:cxnSpLocks/>
          </p:cNvCxnSpPr>
          <p:nvPr/>
        </p:nvCxnSpPr>
        <p:spPr>
          <a:xfrm>
            <a:off x="2380265" y="5574350"/>
            <a:ext cx="19354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4D0094-F2A1-7F69-AE73-37E83995AE1F}"/>
              </a:ext>
            </a:extLst>
          </p:cNvPr>
          <p:cNvCxnSpPr/>
          <p:nvPr/>
        </p:nvCxnSpPr>
        <p:spPr>
          <a:xfrm>
            <a:off x="1878330" y="3200400"/>
            <a:ext cx="816102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3778391-1855-DE60-CF5F-53EFFDA2550B}"/>
              </a:ext>
            </a:extLst>
          </p:cNvPr>
          <p:cNvCxnSpPr/>
          <p:nvPr/>
        </p:nvCxnSpPr>
        <p:spPr bwMode="auto">
          <a:xfrm flipH="1">
            <a:off x="2764207" y="3995212"/>
            <a:ext cx="290513" cy="1587"/>
          </a:xfrm>
          <a:prstGeom prst="straightConnector1">
            <a:avLst/>
          </a:prstGeom>
          <a:ln>
            <a:solidFill>
              <a:srgbClr val="1513D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02B9402-E0B4-B703-F5B9-82A18AFB18AC}"/>
              </a:ext>
            </a:extLst>
          </p:cNvPr>
          <p:cNvCxnSpPr/>
          <p:nvPr/>
        </p:nvCxnSpPr>
        <p:spPr bwMode="auto">
          <a:xfrm flipH="1">
            <a:off x="3729574" y="3985688"/>
            <a:ext cx="290513" cy="1587"/>
          </a:xfrm>
          <a:prstGeom prst="straightConnector1">
            <a:avLst/>
          </a:prstGeom>
          <a:ln>
            <a:solidFill>
              <a:srgbClr val="1513D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D49AB97-193F-A816-8754-5518783CCC52}"/>
              </a:ext>
            </a:extLst>
          </p:cNvPr>
          <p:cNvCxnSpPr/>
          <p:nvPr/>
        </p:nvCxnSpPr>
        <p:spPr bwMode="auto">
          <a:xfrm>
            <a:off x="4239366" y="3974599"/>
            <a:ext cx="288925" cy="1587"/>
          </a:xfrm>
          <a:prstGeom prst="straightConnector1">
            <a:avLst/>
          </a:prstGeom>
          <a:ln>
            <a:solidFill>
              <a:srgbClr val="1513D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99963D4-93E7-0DF3-DBB3-264E1E7425DC}"/>
              </a:ext>
            </a:extLst>
          </p:cNvPr>
          <p:cNvCxnSpPr/>
          <p:nvPr/>
        </p:nvCxnSpPr>
        <p:spPr bwMode="auto">
          <a:xfrm>
            <a:off x="5230504" y="3988862"/>
            <a:ext cx="288925" cy="1587"/>
          </a:xfrm>
          <a:prstGeom prst="straightConnector1">
            <a:avLst/>
          </a:prstGeom>
          <a:ln>
            <a:solidFill>
              <a:srgbClr val="1513D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EB01F59-A723-0617-72CD-6985FE4A4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68147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a469d0-3036-4ae3-9923-3400c70aa5ce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099BA54FF9A948A609D910162EBE44" ma:contentTypeVersion="11" ma:contentTypeDescription="Create a new document." ma:contentTypeScope="" ma:versionID="b030e7558480345f9e2d2b5fdfc79679">
  <xsd:schema xmlns:xsd="http://www.w3.org/2001/XMLSchema" xmlns:xs="http://www.w3.org/2001/XMLSchema" xmlns:p="http://schemas.microsoft.com/office/2006/metadata/properties" xmlns:ns2="22a469d0-3036-4ae3-9923-3400c70aa5ce" xmlns:ns3="3bfd71d5-c7ac-4dca-b865-a609d1eb4074" targetNamespace="http://schemas.microsoft.com/office/2006/metadata/properties" ma:root="true" ma:fieldsID="0a0ec60bdd43616a51291bf749e267ac" ns2:_="" ns3:_="">
    <xsd:import namespace="22a469d0-3036-4ae3-9923-3400c70aa5ce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a469d0-3036-4ae3-9923-3400c70aa5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66BDAA-DFEF-4721-B461-181B05E60D2C}">
  <ds:schemaRefs>
    <ds:schemaRef ds:uri="22a469d0-3036-4ae3-9923-3400c70aa5ce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bfd71d5-c7ac-4dca-b865-a609d1eb407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A91F7CA-7CD5-4264-9A02-95D64B7578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a469d0-3036-4ae3-9923-3400c70aa5ce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EIC_PPT_Template_Widescreen_040425 (7)</Template>
  <TotalTime>1270</TotalTime>
  <Words>1437</Words>
  <Application>Microsoft Office PowerPoint</Application>
  <PresentationFormat>Widescreen</PresentationFormat>
  <Paragraphs>197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Comic Sans MS</vt:lpstr>
      <vt:lpstr>Symbol</vt:lpstr>
      <vt:lpstr>Times New Roman</vt:lpstr>
      <vt:lpstr>Wingdings</vt:lpstr>
      <vt:lpstr>BNL</vt:lpstr>
      <vt:lpstr>Polarized Ion Beams at the EIC  </vt:lpstr>
      <vt:lpstr>Outline</vt:lpstr>
      <vt:lpstr>EIC Polarized Beam Requirements</vt:lpstr>
      <vt:lpstr>RHIC Polarized Beam Complex</vt:lpstr>
      <vt:lpstr>Polarization: RHIC vs EIC Hadron Storage Ring</vt:lpstr>
      <vt:lpstr>Polarization and Emittance vs. Intensity @AGS Extraction</vt:lpstr>
      <vt:lpstr>Polarized 3He Acceleration in EIC HSR</vt:lpstr>
      <vt:lpstr>Six Snakes</vt:lpstr>
      <vt:lpstr>Hadron bunch structure</vt:lpstr>
      <vt:lpstr>EIC Hadron Spin Rotators</vt:lpstr>
      <vt:lpstr>Spin Rotation: Helical Dipole</vt:lpstr>
      <vt:lpstr>RHIC Snakes and spin rotator will be reused in HSR</vt:lpstr>
      <vt:lpstr>RHIC Spin Rotators</vt:lpstr>
      <vt:lpstr>HSR Rotator Operating Energy Range</vt:lpstr>
      <vt:lpstr>HSR Rotator Operating Energy Range</vt:lpstr>
      <vt:lpstr>From RHIC to HSR Spin Rotators and Snakes</vt:lpstr>
      <vt:lpstr>HSR Polarimeter Location: IR4</vt:lpstr>
      <vt:lpstr>Polarized deuterons</vt:lpstr>
      <vt:lpstr>Snake Resonances in RHIC</vt:lpstr>
      <vt:lpstr>Summary</vt:lpstr>
      <vt:lpstr>RHIS Spin Rotators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Mendez, Anna</dc:creator>
  <cp:keywords/>
  <dc:description/>
  <cp:lastModifiedBy>Ptitsyn, Vadim</cp:lastModifiedBy>
  <cp:revision>1</cp:revision>
  <dcterms:created xsi:type="dcterms:W3CDTF">2026-01-23T21:06:10Z</dcterms:created>
  <dcterms:modified xsi:type="dcterms:W3CDTF">2026-03-19T13:58:42Z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0x010100C6099BA54FF9A948A609D910162EBE44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SharedWithUsers">
    <vt:lpwstr/>
  </property>
</Properties>
</file>